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8" d="100"/>
          <a:sy n="98" d="100"/>
        </p:scale>
        <p:origin x="-193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365248"/>
            <a:ext cx="7772400" cy="978408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352800"/>
            <a:ext cx="7772400" cy="877824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8/13/15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5082" y="969264"/>
            <a:ext cx="3657600" cy="1161288"/>
          </a:xfrm>
        </p:spPr>
        <p:txBody>
          <a:bodyPr anchor="b">
            <a:noAutofit/>
          </a:bodyPr>
          <a:lstStyle>
            <a:lvl1pPr algn="l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63388" y="510988"/>
            <a:ext cx="3657600" cy="5553636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99853" y="2130552"/>
            <a:ext cx="3657600" cy="358444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10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8/13/15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51376"/>
            <a:ext cx="7776882" cy="1014984"/>
          </a:xfrm>
        </p:spPr>
        <p:txBody>
          <a:bodyPr anchor="b">
            <a:noAutofit/>
          </a:bodyPr>
          <a:lstStyle>
            <a:lvl1pPr algn="ctr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457199"/>
            <a:ext cx="5486400" cy="3644153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571" y="5181599"/>
            <a:ext cx="7776882" cy="950259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8/13/15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orybo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55141"/>
            <a:ext cx="7776882" cy="1013011"/>
          </a:xfrm>
        </p:spPr>
        <p:txBody>
          <a:bodyPr anchor="b">
            <a:noAutofit/>
          </a:bodyPr>
          <a:lstStyle>
            <a:lvl1pPr algn="ctr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571" y="5181599"/>
            <a:ext cx="7776882" cy="950259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8/13/15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idx="13"/>
          </p:nvPr>
        </p:nvSpPr>
        <p:spPr>
          <a:xfrm>
            <a:off x="68580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6" name="Picture Placeholder 2"/>
          <p:cNvSpPr>
            <a:spLocks noGrp="1"/>
          </p:cNvSpPr>
          <p:nvPr>
            <p:ph type="pic" idx="14"/>
          </p:nvPr>
        </p:nvSpPr>
        <p:spPr>
          <a:xfrm>
            <a:off x="341249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7" name="Picture Placeholder 2"/>
          <p:cNvSpPr>
            <a:spLocks noGrp="1"/>
          </p:cNvSpPr>
          <p:nvPr>
            <p:ph type="pic" idx="15"/>
          </p:nvPr>
        </p:nvSpPr>
        <p:spPr>
          <a:xfrm>
            <a:off x="341249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8" name="Picture Placeholder 2"/>
          <p:cNvSpPr>
            <a:spLocks noGrp="1"/>
          </p:cNvSpPr>
          <p:nvPr>
            <p:ph type="pic" idx="16"/>
          </p:nvPr>
        </p:nvSpPr>
        <p:spPr>
          <a:xfrm>
            <a:off x="613918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9" name="Picture Placeholder 2"/>
          <p:cNvSpPr>
            <a:spLocks noGrp="1"/>
          </p:cNvSpPr>
          <p:nvPr>
            <p:ph type="pic" idx="17"/>
          </p:nvPr>
        </p:nvSpPr>
        <p:spPr>
          <a:xfrm>
            <a:off x="613918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8/13/15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533400"/>
            <a:ext cx="1600200" cy="5592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533400"/>
            <a:ext cx="6019800" cy="559276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8/13/15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69141"/>
            <a:ext cx="7770813" cy="4257022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8/13/15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267200"/>
            <a:ext cx="7772400" cy="977153"/>
          </a:xfrm>
        </p:spPr>
        <p:txBody>
          <a:bodyPr anchor="b" anchorCtr="0">
            <a:no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799" y="5257800"/>
            <a:ext cx="7770813" cy="874058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8/13/15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 rot="21540000">
            <a:off x="2056196" y="424650"/>
            <a:ext cx="5031609" cy="337580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buFont typeface="Arial" pitchFamily="34" charset="0"/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990600"/>
            <a:ext cx="7770813" cy="1743075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756647"/>
            <a:ext cx="7770813" cy="1281953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8/13/15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760538"/>
            <a:ext cx="3611880" cy="4365625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44733" y="1760538"/>
            <a:ext cx="3611880" cy="4365625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8/13/15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50895"/>
            <a:ext cx="3611880" cy="614082"/>
          </a:xfrm>
        </p:spPr>
        <p:txBody>
          <a:bodyPr anchor="b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438400"/>
            <a:ext cx="3611880" cy="36877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 marL="2398713" indent="-336550">
              <a:defRPr sz="1600"/>
            </a:lvl8pPr>
            <a:lvl9pPr marL="2398713" indent="-3365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45526" y="1550895"/>
            <a:ext cx="3611880" cy="614082"/>
          </a:xfrm>
        </p:spPr>
        <p:txBody>
          <a:bodyPr anchor="b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45526" y="2438400"/>
            <a:ext cx="3611880" cy="36877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 marL="2398713" indent="-336550">
              <a:defRPr sz="1600"/>
            </a:lvl8pPr>
            <a:lvl9pPr marL="2398713" indent="-3365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8/13/15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786205" y="2191871"/>
            <a:ext cx="3429000" cy="1588"/>
          </a:xfrm>
          <a:prstGeom prst="line">
            <a:avLst/>
          </a:prstGeom>
          <a:ln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936966" y="2191871"/>
            <a:ext cx="3429000" cy="1588"/>
          </a:xfrm>
          <a:prstGeom prst="line">
            <a:avLst/>
          </a:prstGeom>
          <a:ln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8/13/15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8/13/15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905" y="971550"/>
            <a:ext cx="3657600" cy="1162050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457200"/>
            <a:ext cx="3657600" cy="56689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8905" y="2133601"/>
            <a:ext cx="3657600" cy="358140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8/13/15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752600"/>
            <a:ext cx="7770813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20435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651A0C47-018D-4460-B945-BFF7981B6CA6}" type="datetimeFigureOut">
              <a:rPr lang="en-US" smtClean="0"/>
              <a:t>8/13/15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105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229100" y="6356350"/>
            <a:ext cx="685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FontTx/>
        <a:buBlip>
          <a:blip r:embed="rId16"/>
        </a:buBlip>
        <a:defRPr sz="22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FontTx/>
        <a:buBlip>
          <a:blip r:embed="rId16"/>
        </a:buBlip>
        <a:defRPr sz="20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FontTx/>
        <a:buBlip>
          <a:blip r:embed="rId16"/>
        </a:buBlip>
        <a:defRPr sz="1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FontTx/>
        <a:buBlip>
          <a:blip r:embed="rId16"/>
        </a:buBlip>
        <a:defRPr sz="1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FontTx/>
        <a:buBlip>
          <a:blip r:embed="rId16"/>
        </a:buBlip>
        <a:defRPr sz="1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5pPr>
      <a:lvl6pPr marL="2055813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6pPr>
      <a:lvl7pPr marL="2398713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7pPr>
      <a:lvl8pPr marL="2743200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8pPr>
      <a:lvl9pPr marL="3087688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57920"/>
            <a:ext cx="7772400" cy="978408"/>
          </a:xfrm>
        </p:spPr>
        <p:txBody>
          <a:bodyPr/>
          <a:lstStyle/>
          <a:p>
            <a:r>
              <a:rPr lang="en-US" dirty="0" err="1" smtClean="0"/>
              <a:t>Nosferatu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3718934"/>
            <a:ext cx="75041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By: Connor Igo, Dan Cardin, Joe Gorse, Chris </a:t>
            </a:r>
            <a:r>
              <a:rPr lang="en-US" dirty="0" err="1" smtClean="0"/>
              <a:t>Holtsnider</a:t>
            </a:r>
            <a:r>
              <a:rPr lang="en-US" dirty="0" smtClean="0"/>
              <a:t>, Gunnar Boehm</a:t>
            </a:r>
          </a:p>
          <a:p>
            <a:pPr algn="ctr"/>
            <a:r>
              <a:rPr lang="en-US" dirty="0" smtClean="0"/>
              <a:t>Advisor: John </a:t>
            </a:r>
            <a:r>
              <a:rPr lang="en-US" dirty="0" err="1" smtClean="0"/>
              <a:t>Kimani</a:t>
            </a:r>
            <a:endParaRPr lang="en-US" dirty="0" smtClean="0"/>
          </a:p>
          <a:p>
            <a:pPr algn="ctr"/>
            <a:r>
              <a:rPr lang="en-US" dirty="0" smtClean="0"/>
              <a:t>Summer 2 2015</a:t>
            </a:r>
          </a:p>
          <a:p>
            <a:pPr algn="ctr"/>
            <a:r>
              <a:rPr lang="en-US" dirty="0" smtClean="0"/>
              <a:t>Capstone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306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effectLst/>
              </a:rPr>
              <a:t>Nosferatu</a:t>
            </a:r>
            <a:r>
              <a:rPr lang="en-US" dirty="0">
                <a:effectLst/>
              </a:rPr>
              <a:t> is an energy efficient, convenient new way to control your home lighting.  Connecting to your current home network </a:t>
            </a:r>
            <a:r>
              <a:rPr lang="en-US" dirty="0" err="1">
                <a:effectLst/>
              </a:rPr>
              <a:t>Nosferatu</a:t>
            </a:r>
            <a:r>
              <a:rPr lang="en-US" dirty="0">
                <a:effectLst/>
              </a:rPr>
              <a:t> will be able to automatically control the lights in your house. Bringing Wi-Fi and motion sensors to your light switches allows you to set schedules and rules for managing your home lighting, saving money, energy and time.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070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Insert Block diagram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7587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Server software slide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248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Budget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Node circuit diagram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8790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1229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Story">
  <a:themeElements>
    <a:clrScheme name="Story">
      <a:dk1>
        <a:sysClr val="windowText" lastClr="000000"/>
      </a:dk1>
      <a:lt1>
        <a:sysClr val="window" lastClr="FFFFFF"/>
      </a:lt1>
      <a:dk2>
        <a:srgbClr val="212121"/>
      </a:dk2>
      <a:lt2>
        <a:srgbClr val="CDD4D7"/>
      </a:lt2>
      <a:accent1>
        <a:srgbClr val="1D86CD"/>
      </a:accent1>
      <a:accent2>
        <a:srgbClr val="732E9A"/>
      </a:accent2>
      <a:accent3>
        <a:srgbClr val="B50B1B"/>
      </a:accent3>
      <a:accent4>
        <a:srgbClr val="E8950E"/>
      </a:accent4>
      <a:accent5>
        <a:srgbClr val="55992B"/>
      </a:accent5>
      <a:accent6>
        <a:srgbClr val="2C9C89"/>
      </a:accent6>
      <a:hlink>
        <a:srgbClr val="EC4D4D"/>
      </a:hlink>
      <a:folHlink>
        <a:srgbClr val="F8CE8A"/>
      </a:folHlink>
    </a:clrScheme>
    <a:fontScheme name="Story">
      <a:majorFont>
        <a:latin typeface="Calisto MT"/>
        <a:ea typeface=""/>
        <a:cs typeface=""/>
        <a:font script="Jpan" typeface="ＭＳ Ｐ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Ｐ明朝"/>
        <a:font script="Hans" typeface="宋体"/>
        <a:font script="Hant" typeface="新細明體"/>
      </a:minorFont>
    </a:fontScheme>
    <a:fmtScheme name="Story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10000"/>
                <a:satMod val="150000"/>
                <a:lumMod val="120000"/>
              </a:schemeClr>
              <a:schemeClr val="phClr">
                <a:satMod val="350000"/>
                <a:lumMod val="150000"/>
              </a:schemeClr>
            </a:duotone>
          </a:blip>
          <a:tile tx="0" ty="0" sx="20000" sy="20000" flip="none" algn="ctr"/>
        </a:blipFill>
        <a:gradFill rotWithShape="1">
          <a:gsLst>
            <a:gs pos="0">
              <a:schemeClr val="phClr">
                <a:shade val="20000"/>
                <a:satMod val="130000"/>
              </a:schemeClr>
            </a:gs>
            <a:gs pos="50000">
              <a:schemeClr val="phClr">
                <a:shade val="90000"/>
                <a:satMod val="130000"/>
              </a:schemeClr>
            </a:gs>
            <a:gs pos="100000">
              <a:schemeClr val="phClr">
                <a:shade val="100000"/>
                <a:satMod val="200000"/>
                <a:lumMod val="120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50800" dir="2100000" sx="104000" sy="104000" algn="br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127000" dist="63500" dir="5400000" sx="103000" sy="103000" rotWithShape="0">
              <a:srgbClr val="000000">
                <a:alpha val="75000"/>
              </a:srgbClr>
            </a:outerShdw>
          </a:effectLst>
          <a:scene3d>
            <a:camera prst="perspectiveFront" fov="3000000"/>
            <a:lightRig rig="balanced" dir="t">
              <a:rot lat="0" lon="0" rev="18000000"/>
            </a:lightRig>
          </a:scene3d>
          <a:sp3d prstMaterial="plastic">
            <a:bevelT w="254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2">
            <a:duotone>
              <a:schemeClr val="phClr">
                <a:shade val="10000"/>
                <a:satMod val="150000"/>
              </a:schemeClr>
              <a:schemeClr val="phClr">
                <a:tint val="60000"/>
                <a:satMod val="400000"/>
                <a:lumMod val="11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Story.thmx</Template>
  <TotalTime>87</TotalTime>
  <Words>107</Words>
  <Application>Microsoft Macintosh PowerPoint</Application>
  <PresentationFormat>On-screen Show (4:3)</PresentationFormat>
  <Paragraphs>14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Story</vt:lpstr>
      <vt:lpstr>Nosferatu</vt:lpstr>
      <vt:lpstr>Abstract</vt:lpstr>
      <vt:lpstr>Layout</vt:lpstr>
      <vt:lpstr>Timeline</vt:lpstr>
      <vt:lpstr>Budget</vt:lpstr>
      <vt:lpstr>Questions?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Nosferatu</dc:title>
  <dc:creator>Connor Igo</dc:creator>
  <cp:lastModifiedBy>Connor Igo</cp:lastModifiedBy>
  <cp:revision>4</cp:revision>
  <dcterms:created xsi:type="dcterms:W3CDTF">2015-08-13T16:58:39Z</dcterms:created>
  <dcterms:modified xsi:type="dcterms:W3CDTF">2015-08-13T18:26:34Z</dcterms:modified>
</cp:coreProperties>
</file>