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59" r:id="rId1"/>
    <p:sldMasterId id="2147483699" r:id="rId2"/>
  </p:sldMasterIdLst>
  <p:notesMasterIdLst>
    <p:notesMasterId r:id="rId8"/>
  </p:notesMasterIdLst>
  <p:handoutMasterIdLst>
    <p:handoutMasterId r:id="rId9"/>
  </p:handoutMasterIdLst>
  <p:sldIdLst>
    <p:sldId id="309" r:id="rId3"/>
    <p:sldId id="320" r:id="rId4"/>
    <p:sldId id="325" r:id="rId5"/>
    <p:sldId id="323" r:id="rId6"/>
    <p:sldId id="324" r:id="rId7"/>
  </p:sldIdLst>
  <p:sldSz cx="12192000" cy="6858000"/>
  <p:notesSz cx="9928225" cy="6797675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</p:embeddedFont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203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2" userDrawn="1">
          <p15:clr>
            <a:srgbClr val="A4A3A4"/>
          </p15:clr>
        </p15:guide>
        <p15:guide id="2" pos="312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F50"/>
    <a:srgbClr val="707070"/>
    <a:srgbClr val="006F5F"/>
    <a:srgbClr val="003E2F"/>
    <a:srgbClr val="E4B402"/>
    <a:srgbClr val="FFD800"/>
    <a:srgbClr val="009EE3"/>
    <a:srgbClr val="51AE32"/>
    <a:srgbClr val="779A2B"/>
    <a:srgbClr val="003E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1B7DA5-8C32-4711-AF06-E98DA0A06F70}" v="43" dt="2025-10-31T17:19:02.7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7526" autoAdjust="0"/>
  </p:normalViewPr>
  <p:slideViewPr>
    <p:cSldViewPr snapToGrid="0">
      <p:cViewPr varScale="1">
        <p:scale>
          <a:sx n="82" d="100"/>
          <a:sy n="82" d="100"/>
        </p:scale>
        <p:origin x="629" y="67"/>
      </p:cViewPr>
      <p:guideLst>
        <p:guide orient="horz" pos="320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73" d="100"/>
          <a:sy n="73" d="100"/>
        </p:scale>
        <p:origin x="-2430" y="-96"/>
      </p:cViewPr>
      <p:guideLst>
        <p:guide orient="horz" pos="2142"/>
        <p:guide pos="312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4.fntdata"/><Relationship Id="rId18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ton Schmierer" userId="cd19fb61ffe98ab8" providerId="LiveId" clId="{80B9D0F7-EA3F-41F2-A018-82727FD7D854}"/>
    <pc:docChg chg="undo custSel addSld delSld modSld">
      <pc:chgData name="Anton Schmierer" userId="cd19fb61ffe98ab8" providerId="LiveId" clId="{80B9D0F7-EA3F-41F2-A018-82727FD7D854}" dt="2025-10-31T17:30:08.735" v="1560" actId="20577"/>
      <pc:docMkLst>
        <pc:docMk/>
      </pc:docMkLst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1982010600" sldId="311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4030178265" sldId="315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706531706" sldId="317"/>
        </pc:sldMkLst>
      </pc:sldChg>
      <pc:sldChg chg="modSp mod">
        <pc:chgData name="Anton Schmierer" userId="cd19fb61ffe98ab8" providerId="LiveId" clId="{80B9D0F7-EA3F-41F2-A018-82727FD7D854}" dt="2025-10-31T17:24:14.107" v="1210" actId="20577"/>
        <pc:sldMkLst>
          <pc:docMk/>
          <pc:sldMk cId="856360444" sldId="320"/>
        </pc:sldMkLst>
        <pc:spChg chg="mod">
          <ac:chgData name="Anton Schmierer" userId="cd19fb61ffe98ab8" providerId="LiveId" clId="{80B9D0F7-EA3F-41F2-A018-82727FD7D854}" dt="2025-10-31T16:15:10.601" v="20" actId="20577"/>
          <ac:spMkLst>
            <pc:docMk/>
            <pc:sldMk cId="856360444" sldId="320"/>
            <ac:spMk id="5" creationId="{AC777DA1-E88C-4977-1E2D-114359AE7594}"/>
          </ac:spMkLst>
        </pc:spChg>
        <pc:spChg chg="mod">
          <ac:chgData name="Anton Schmierer" userId="cd19fb61ffe98ab8" providerId="LiveId" clId="{80B9D0F7-EA3F-41F2-A018-82727FD7D854}" dt="2025-10-31T17:24:14.107" v="1210" actId="20577"/>
          <ac:spMkLst>
            <pc:docMk/>
            <pc:sldMk cId="856360444" sldId="320"/>
            <ac:spMk id="7" creationId="{73BF33E3-905B-859A-0CDB-3636FA248E37}"/>
          </ac:spMkLst>
        </pc:spChg>
      </pc:sldChg>
      <pc:sldChg chg="addSp delSp modSp add del mod">
        <pc:chgData name="Anton Schmierer" userId="cd19fb61ffe98ab8" providerId="LiveId" clId="{80B9D0F7-EA3F-41F2-A018-82727FD7D854}" dt="2025-10-31T17:23:35.921" v="1203" actId="47"/>
        <pc:sldMkLst>
          <pc:docMk/>
          <pc:sldMk cId="4138308023" sldId="321"/>
        </pc:sldMkLst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" creationId="{58E6ED6A-5276-3D67-F900-C2A4C6F791A3}"/>
          </ac:spMkLst>
        </pc:spChg>
        <pc:spChg chg="add mod">
          <ac:chgData name="Anton Schmierer" userId="cd19fb61ffe98ab8" providerId="LiveId" clId="{80B9D0F7-EA3F-41F2-A018-82727FD7D854}" dt="2025-10-31T16:44:09.804" v="602" actId="404"/>
          <ac:spMkLst>
            <pc:docMk/>
            <pc:sldMk cId="4138308023" sldId="321"/>
            <ac:spMk id="3" creationId="{3B00EDAD-1365-FF3F-A259-D94E746F412E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4" creationId="{4BBE0604-7D99-1D7A-C7BE-2A7B9CE40F3A}"/>
          </ac:spMkLst>
        </pc:spChg>
        <pc:spChg chg="mod">
          <ac:chgData name="Anton Schmierer" userId="cd19fb61ffe98ab8" providerId="LiveId" clId="{80B9D0F7-EA3F-41F2-A018-82727FD7D854}" dt="2025-10-31T16:32:13.700" v="308" actId="1076"/>
          <ac:spMkLst>
            <pc:docMk/>
            <pc:sldMk cId="4138308023" sldId="321"/>
            <ac:spMk id="5" creationId="{E3079A6A-7F56-E714-B4D4-F61F7E7F9DC0}"/>
          </ac:spMkLst>
        </pc:spChg>
        <pc:spChg chg="add mod">
          <ac:chgData name="Anton Schmierer" userId="cd19fb61ffe98ab8" providerId="LiveId" clId="{80B9D0F7-EA3F-41F2-A018-82727FD7D854}" dt="2025-10-31T16:20:44.219" v="70"/>
          <ac:spMkLst>
            <pc:docMk/>
            <pc:sldMk cId="4138308023" sldId="321"/>
            <ac:spMk id="6" creationId="{C6050A22-A784-0486-8D60-40021A989C88}"/>
          </ac:spMkLst>
        </pc:spChg>
        <pc:spChg chg="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7" creationId="{181661DF-5A32-8022-52A5-967FF12A525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8" creationId="{355D9EBE-0F44-B8C9-5766-9DE81F0C789E}"/>
          </ac:spMkLst>
        </pc:spChg>
        <pc:spChg chg="add mod">
          <ac:chgData name="Anton Schmierer" userId="cd19fb61ffe98ab8" providerId="LiveId" clId="{80B9D0F7-EA3F-41F2-A018-82727FD7D854}" dt="2025-10-31T16:43:23.792" v="593" actId="552"/>
          <ac:spMkLst>
            <pc:docMk/>
            <pc:sldMk cId="4138308023" sldId="321"/>
            <ac:spMk id="9" creationId="{56A1587D-4EEB-DD13-9050-79790865304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0" creationId="{4BB91660-F14D-0B9A-E4D1-2846A3B3C228}"/>
          </ac:spMkLst>
        </pc:spChg>
        <pc:spChg chg="add mod">
          <ac:chgData name="Anton Schmierer" userId="cd19fb61ffe98ab8" providerId="LiveId" clId="{80B9D0F7-EA3F-41F2-A018-82727FD7D854}" dt="2025-10-31T16:43:23.792" v="593" actId="552"/>
          <ac:spMkLst>
            <pc:docMk/>
            <pc:sldMk cId="4138308023" sldId="321"/>
            <ac:spMk id="11" creationId="{1308DCC4-7AAC-145F-F74A-FBC19A98C27F}"/>
          </ac:spMkLst>
        </pc:spChg>
        <pc:spChg chg="add del mod">
          <ac:chgData name="Anton Schmierer" userId="cd19fb61ffe98ab8" providerId="LiveId" clId="{80B9D0F7-EA3F-41F2-A018-82727FD7D854}" dt="2025-10-31T16:40:41.198" v="549" actId="478"/>
          <ac:spMkLst>
            <pc:docMk/>
            <pc:sldMk cId="4138308023" sldId="321"/>
            <ac:spMk id="12" creationId="{D4321070-1144-83D2-4C57-E674063C8BFA}"/>
          </ac:spMkLst>
        </pc:spChg>
        <pc:spChg chg="add del mod">
          <ac:chgData name="Anton Schmierer" userId="cd19fb61ffe98ab8" providerId="LiveId" clId="{80B9D0F7-EA3F-41F2-A018-82727FD7D854}" dt="2025-10-31T16:38:27.909" v="499" actId="478"/>
          <ac:spMkLst>
            <pc:docMk/>
            <pc:sldMk cId="4138308023" sldId="321"/>
            <ac:spMk id="13" creationId="{F78E5A0C-6A28-2766-8E7A-573189EF9659}"/>
          </ac:spMkLst>
        </pc:spChg>
        <pc:spChg chg="add del mod">
          <ac:chgData name="Anton Schmierer" userId="cd19fb61ffe98ab8" providerId="LiveId" clId="{80B9D0F7-EA3F-41F2-A018-82727FD7D854}" dt="2025-10-31T16:38:26.150" v="498" actId="478"/>
          <ac:spMkLst>
            <pc:docMk/>
            <pc:sldMk cId="4138308023" sldId="321"/>
            <ac:spMk id="14" creationId="{793E0EDC-BF67-DC25-58E3-462A795DA487}"/>
          </ac:spMkLst>
        </pc:spChg>
        <pc:spChg chg="add del mod">
          <ac:chgData name="Anton Schmierer" userId="cd19fb61ffe98ab8" providerId="LiveId" clId="{80B9D0F7-EA3F-41F2-A018-82727FD7D854}" dt="2025-10-31T16:38:26.150" v="498" actId="478"/>
          <ac:spMkLst>
            <pc:docMk/>
            <pc:sldMk cId="4138308023" sldId="321"/>
            <ac:spMk id="15" creationId="{6FF1A289-CD6F-CDEC-544F-05146FA1651B}"/>
          </ac:spMkLst>
        </pc:spChg>
        <pc:spChg chg="add del mod">
          <ac:chgData name="Anton Schmierer" userId="cd19fb61ffe98ab8" providerId="LiveId" clId="{80B9D0F7-EA3F-41F2-A018-82727FD7D854}" dt="2025-10-31T16:38:29.427" v="500" actId="478"/>
          <ac:spMkLst>
            <pc:docMk/>
            <pc:sldMk cId="4138308023" sldId="321"/>
            <ac:spMk id="16" creationId="{2BFEEABB-F264-299E-5949-12F37D5B9AD8}"/>
          </ac:spMkLst>
        </pc:spChg>
        <pc:spChg chg="add del mod">
          <ac:chgData name="Anton Schmierer" userId="cd19fb61ffe98ab8" providerId="LiveId" clId="{80B9D0F7-EA3F-41F2-A018-82727FD7D854}" dt="2025-10-31T16:36:55.188" v="446" actId="478"/>
          <ac:spMkLst>
            <pc:docMk/>
            <pc:sldMk cId="4138308023" sldId="321"/>
            <ac:spMk id="17" creationId="{6D1D89FE-488E-DCA0-2885-9E4285C1D55E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8" creationId="{B1F993AC-A5D7-14A7-08A6-7897ED28436C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19" creationId="{96905951-54E1-5403-B737-225E2A9EDA0A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0" creationId="{BE2ACEA5-9E72-24F1-6151-FFF0233B38A1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1" creationId="{68E24266-F891-5AD3-4AEA-6594439CD2AC}"/>
          </ac:spMkLst>
        </pc:spChg>
        <pc:spChg chg="add mod">
          <ac:chgData name="Anton Schmierer" userId="cd19fb61ffe98ab8" providerId="LiveId" clId="{80B9D0F7-EA3F-41F2-A018-82727FD7D854}" dt="2025-10-31T16:44:03.557" v="598" actId="403"/>
          <ac:spMkLst>
            <pc:docMk/>
            <pc:sldMk cId="4138308023" sldId="321"/>
            <ac:spMk id="22" creationId="{583DF7D8-7ABC-5AE2-4C68-BB7D305F7127}"/>
          </ac:spMkLst>
        </pc:s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1526234459" sldId="322"/>
        </pc:sldMkLst>
      </pc:sldChg>
      <pc:sldChg chg="addSp delSp modSp add del mod">
        <pc:chgData name="Anton Schmierer" userId="cd19fb61ffe98ab8" providerId="LiveId" clId="{80B9D0F7-EA3F-41F2-A018-82727FD7D854}" dt="2025-10-31T17:23:34.982" v="1202" actId="47"/>
        <pc:sldMkLst>
          <pc:docMk/>
          <pc:sldMk cId="3874823076" sldId="322"/>
        </pc:sldMkLst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2" creationId="{A36ABC37-52CE-908C-8863-A4BD917D0A6A}"/>
          </ac:spMkLst>
        </pc:spChg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3" creationId="{A286D2DB-6ECA-3F0B-77CC-DD8C96CECC97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4" creationId="{2F694394-49CA-E2AA-5100-65BA65C399EF}"/>
          </ac:spMkLst>
        </pc:spChg>
        <pc:spChg chg="mod">
          <ac:chgData name="Anton Schmierer" userId="cd19fb61ffe98ab8" providerId="LiveId" clId="{80B9D0F7-EA3F-41F2-A018-82727FD7D854}" dt="2025-10-31T16:30:44.603" v="303" actId="1076"/>
          <ac:spMkLst>
            <pc:docMk/>
            <pc:sldMk cId="3874823076" sldId="322"/>
            <ac:spMk id="5" creationId="{095B6D34-7DF2-5923-C8E2-20A069249269}"/>
          </ac:spMkLst>
        </pc:spChg>
        <pc:spChg chg="del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7" creationId="{F8371035-9B93-15AE-FDF9-58C768340EA0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8" creationId="{AEAC1907-6830-5E6F-8BBF-8A648ECF95AC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9" creationId="{34120DDE-515B-459C-9537-F570EF71972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0" creationId="{98A98C1E-D19D-5EA5-5E7C-307C06932840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1" creationId="{CF2A4494-6B04-03C0-481F-3E85845356A8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2" creationId="{13BF176F-0F92-B40B-C854-7EE99521F517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3" creationId="{B6949CA3-A8D4-3148-45AB-BA4916CF523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4" creationId="{A093A628-BDE1-91BF-5BE7-D3133C07998A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5" creationId="{60CF77E7-55FD-156F-AC5D-8908F3633602}"/>
          </ac:spMkLst>
        </pc:spChg>
        <pc:spChg chg="del">
          <ac:chgData name="Anton Schmierer" userId="cd19fb61ffe98ab8" providerId="LiveId" clId="{80B9D0F7-EA3F-41F2-A018-82727FD7D854}" dt="2025-10-31T16:30:50.106" v="304" actId="478"/>
          <ac:spMkLst>
            <pc:docMk/>
            <pc:sldMk cId="3874823076" sldId="322"/>
            <ac:spMk id="16" creationId="{98AEDDDF-3264-5E89-B32A-CDD58989002F}"/>
          </ac:spMkLst>
        </pc:spChg>
        <pc:spChg chg="add mod">
          <ac:chgData name="Anton Schmierer" userId="cd19fb61ffe98ab8" providerId="LiveId" clId="{80B9D0F7-EA3F-41F2-A018-82727FD7D854}" dt="2025-10-31T16:30:54.165" v="305" actId="478"/>
          <ac:spMkLst>
            <pc:docMk/>
            <pc:sldMk cId="3874823076" sldId="322"/>
            <ac:spMk id="17" creationId="{02BB7235-8D80-86C5-7EF7-1362BD33E0E6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19" creationId="{C6B84921-4E77-1534-9345-F600B323872E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0" creationId="{9EAC4B71-3482-2FB8-D221-B95B0B2DA78F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2" creationId="{34946706-B729-D93E-8638-690D1672823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5" creationId="{63F3EC68-056F-CB1E-5BCE-B1444E67F284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6" creationId="{F184491A-9365-6A60-698D-033FF9A637D1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7" creationId="{5B4FD141-1EC9-203B-9016-78054AF0530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28" creationId="{83A7A32D-18BA-6B3E-6201-EE3F0DA014A5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0" creationId="{3E416257-BBE8-091C-3CD5-05F85EAB04B7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1" creationId="{B1F4119C-CF10-A79C-80A5-F06496B48C10}"/>
          </ac:spMkLst>
        </pc:spChg>
        <pc:spChg chg="add mod">
          <ac:chgData name="Anton Schmierer" userId="cd19fb61ffe98ab8" providerId="LiveId" clId="{80B9D0F7-EA3F-41F2-A018-82727FD7D854}" dt="2025-10-31T16:31:01.677" v="306"/>
          <ac:spMkLst>
            <pc:docMk/>
            <pc:sldMk cId="3874823076" sldId="322"/>
            <ac:spMk id="32" creationId="{42501866-5D44-52E9-169E-73701D82EF37}"/>
          </ac:spMkLst>
        </pc:spChg>
      </pc:sldChg>
      <pc:sldChg chg="addSp delSp modSp add mod">
        <pc:chgData name="Anton Schmierer" userId="cd19fb61ffe98ab8" providerId="LiveId" clId="{80B9D0F7-EA3F-41F2-A018-82727FD7D854}" dt="2025-10-31T17:22:55.685" v="1201" actId="207"/>
        <pc:sldMkLst>
          <pc:docMk/>
          <pc:sldMk cId="840838842" sldId="323"/>
        </pc:sldMkLst>
        <pc:spChg chg="del">
          <ac:chgData name="Anton Schmierer" userId="cd19fb61ffe98ab8" providerId="LiveId" clId="{80B9D0F7-EA3F-41F2-A018-82727FD7D854}" dt="2025-10-31T16:48:10.907" v="605" actId="478"/>
          <ac:spMkLst>
            <pc:docMk/>
            <pc:sldMk cId="840838842" sldId="323"/>
            <ac:spMk id="2" creationId="{BB8BD1F0-E0DD-24C8-2BD1-974FA41DE189}"/>
          </ac:spMkLst>
        </pc:spChg>
        <pc:spChg chg="del">
          <ac:chgData name="Anton Schmierer" userId="cd19fb61ffe98ab8" providerId="LiveId" clId="{80B9D0F7-EA3F-41F2-A018-82727FD7D854}" dt="2025-10-31T16:48:19.990" v="608" actId="478"/>
          <ac:spMkLst>
            <pc:docMk/>
            <pc:sldMk cId="840838842" sldId="323"/>
            <ac:spMk id="3" creationId="{64974DAD-7107-A9FD-5553-F10BFD63C166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4" creationId="{ECA435C2-6C0F-B2D8-30A4-C5BDD460243A}"/>
          </ac:spMkLst>
        </pc:spChg>
        <pc:spChg chg="del">
          <ac:chgData name="Anton Schmierer" userId="cd19fb61ffe98ab8" providerId="LiveId" clId="{80B9D0F7-EA3F-41F2-A018-82727FD7D854}" dt="2025-10-31T16:48:12.671" v="606" actId="478"/>
          <ac:spMkLst>
            <pc:docMk/>
            <pc:sldMk cId="840838842" sldId="323"/>
            <ac:spMk id="7" creationId="{792193DD-505A-DE1B-DD7C-7CD13ED18D6D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8" creationId="{C5F61ABD-540F-8846-3C5D-49C81EFFC8D3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9" creationId="{04173979-BC96-BE01-1D15-A313A6C3A56F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0" creationId="{1FC38447-3132-7378-DDDA-F1DD40C510EB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1" creationId="{20EE058D-D63F-9637-8F9A-3769820C0E2D}"/>
          </ac:spMkLst>
        </pc:spChg>
        <pc:spChg chg="add del mod">
          <ac:chgData name="Anton Schmierer" userId="cd19fb61ffe98ab8" providerId="LiveId" clId="{80B9D0F7-EA3F-41F2-A018-82727FD7D854}" dt="2025-10-31T16:48:18.419" v="607" actId="478"/>
          <ac:spMkLst>
            <pc:docMk/>
            <pc:sldMk cId="840838842" sldId="323"/>
            <ac:spMk id="12" creationId="{F1CBF084-F6DA-ED78-DBF0-0631A53049F4}"/>
          </ac:spMkLst>
        </pc:spChg>
        <pc:spChg chg="add mod">
          <ac:chgData name="Anton Schmierer" userId="cd19fb61ffe98ab8" providerId="LiveId" clId="{80B9D0F7-EA3F-41F2-A018-82727FD7D854}" dt="2025-10-31T17:16:23.993" v="1004" actId="12788"/>
          <ac:spMkLst>
            <pc:docMk/>
            <pc:sldMk cId="840838842" sldId="323"/>
            <ac:spMk id="13" creationId="{BFCC9E97-27C8-8124-A7FA-118E30FB3B06}"/>
          </ac:spMkLst>
        </pc:spChg>
        <pc:spChg chg="add mod">
          <ac:chgData name="Anton Schmierer" userId="cd19fb61ffe98ab8" providerId="LiveId" clId="{80B9D0F7-EA3F-41F2-A018-82727FD7D854}" dt="2025-10-31T17:18:49.693" v="1107" actId="20577"/>
          <ac:spMkLst>
            <pc:docMk/>
            <pc:sldMk cId="840838842" sldId="323"/>
            <ac:spMk id="14" creationId="{0C4EE76D-5057-57DF-8187-C9FD5F16E753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15" creationId="{13D26285-C189-D14B-8CAB-E66986D36895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16" creationId="{53882B26-0FFE-8541-E3E9-B67B5CEEFFE6}"/>
          </ac:spMkLst>
        </pc:spChg>
        <pc:spChg chg="add del mod">
          <ac:chgData name="Anton Schmierer" userId="cd19fb61ffe98ab8" providerId="LiveId" clId="{80B9D0F7-EA3F-41F2-A018-82727FD7D854}" dt="2025-10-31T17:02:49.689" v="824" actId="478"/>
          <ac:spMkLst>
            <pc:docMk/>
            <pc:sldMk cId="840838842" sldId="323"/>
            <ac:spMk id="17" creationId="{263E3562-47C5-0EAB-FD5F-550415CB6360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8" creationId="{159C5C30-2A17-AD06-1493-62FA37C97C46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19" creationId="{D8738A27-BBF0-67F9-EEDB-4AEDC3BC8CC5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0" creationId="{F4A9D50F-307A-951F-ED86-94E8BF2B20E5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1" creationId="{3DA40B04-A04D-64A9-4D14-D4DE966D3F12}"/>
          </ac:spMkLst>
        </pc:spChg>
        <pc:spChg chg="del">
          <ac:chgData name="Anton Schmierer" userId="cd19fb61ffe98ab8" providerId="LiveId" clId="{80B9D0F7-EA3F-41F2-A018-82727FD7D854}" dt="2025-10-31T16:48:08.565" v="604" actId="478"/>
          <ac:spMkLst>
            <pc:docMk/>
            <pc:sldMk cId="840838842" sldId="323"/>
            <ac:spMk id="22" creationId="{9CC675C6-1450-AA44-9E8A-86B9A38E2538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23" creationId="{6DD8798C-9846-824E-B3B1-C5C10749438D}"/>
          </ac:spMkLst>
        </pc:spChg>
        <pc:spChg chg="add mod">
          <ac:chgData name="Anton Schmierer" userId="cd19fb61ffe98ab8" providerId="LiveId" clId="{80B9D0F7-EA3F-41F2-A018-82727FD7D854}" dt="2025-10-31T17:02:18.368" v="819"/>
          <ac:spMkLst>
            <pc:docMk/>
            <pc:sldMk cId="840838842" sldId="323"/>
            <ac:spMk id="24" creationId="{36782A07-5E28-77F2-D64E-7A00C5593133}"/>
          </ac:spMkLst>
        </pc:spChg>
        <pc:spChg chg="add del mod">
          <ac:chgData name="Anton Schmierer" userId="cd19fb61ffe98ab8" providerId="LiveId" clId="{80B9D0F7-EA3F-41F2-A018-82727FD7D854}" dt="2025-10-31T17:02:49.689" v="824" actId="478"/>
          <ac:spMkLst>
            <pc:docMk/>
            <pc:sldMk cId="840838842" sldId="323"/>
            <ac:spMk id="25" creationId="{8923A928-854D-F740-4C80-C98BB768F4AA}"/>
          </ac:spMkLst>
        </pc:spChg>
        <pc:spChg chg="add del mod">
          <ac:chgData name="Anton Schmierer" userId="cd19fb61ffe98ab8" providerId="LiveId" clId="{80B9D0F7-EA3F-41F2-A018-82727FD7D854}" dt="2025-10-31T17:02:56.634" v="826" actId="478"/>
          <ac:spMkLst>
            <pc:docMk/>
            <pc:sldMk cId="840838842" sldId="323"/>
            <ac:spMk id="27" creationId="{1D308F54-62E8-C39F-3FA3-B3C533A4CD93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29" creationId="{92138D5C-E1B9-EA96-3E7C-FDDE2159CABB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0" creationId="{2707EFF0-0358-C388-52AA-509B25C57232}"/>
          </ac:spMkLst>
        </pc:spChg>
        <pc:spChg chg="mod">
          <ac:chgData name="Anton Schmierer" userId="cd19fb61ffe98ab8" providerId="LiveId" clId="{80B9D0F7-EA3F-41F2-A018-82727FD7D854}" dt="2025-10-31T17:19:30.773" v="1122" actId="20577"/>
          <ac:spMkLst>
            <pc:docMk/>
            <pc:sldMk cId="840838842" sldId="323"/>
            <ac:spMk id="32" creationId="{6858BD9C-DC70-6A02-FC6C-DF7AF7ED1BAA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3" creationId="{03DD2826-F937-C0B7-A640-E95A663B5EDD}"/>
          </ac:spMkLst>
        </pc:spChg>
        <pc:spChg chg="mod">
          <ac:chgData name="Anton Schmierer" userId="cd19fb61ffe98ab8" providerId="LiveId" clId="{80B9D0F7-EA3F-41F2-A018-82727FD7D854}" dt="2025-10-31T17:19:48.458" v="1136" actId="20577"/>
          <ac:spMkLst>
            <pc:docMk/>
            <pc:sldMk cId="840838842" sldId="323"/>
            <ac:spMk id="35" creationId="{2FCE78B4-EA94-FE9F-F7CF-2E33EC11A462}"/>
          </ac:spMkLst>
        </pc:spChg>
        <pc:spChg chg="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6" creationId="{FA260BE3-BC49-1D35-2774-58F1A8B11F71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7" creationId="{0F5F96FD-2A37-8050-A3FE-07E53C2D0B8E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38" creationId="{7638D315-FE22-D82E-A1C7-26B38FC59CBC}"/>
          </ac:spMkLst>
        </pc:spChg>
        <pc:spChg chg="add mod">
          <ac:chgData name="Anton Schmierer" userId="cd19fb61ffe98ab8" providerId="LiveId" clId="{80B9D0F7-EA3F-41F2-A018-82727FD7D854}" dt="2025-10-31T17:20:25.444" v="1149" actId="20577"/>
          <ac:spMkLst>
            <pc:docMk/>
            <pc:sldMk cId="840838842" sldId="323"/>
            <ac:spMk id="39" creationId="{279ED82C-86F5-D447-938A-449E5EDF7512}"/>
          </ac:spMkLst>
        </pc:spChg>
        <pc:spChg chg="add mod">
          <ac:chgData name="Anton Schmierer" userId="cd19fb61ffe98ab8" providerId="LiveId" clId="{80B9D0F7-EA3F-41F2-A018-82727FD7D854}" dt="2025-10-31T17:20:49.858" v="1165" actId="20577"/>
          <ac:spMkLst>
            <pc:docMk/>
            <pc:sldMk cId="840838842" sldId="323"/>
            <ac:spMk id="40" creationId="{802760C9-86D1-30F2-014F-FE27A41B6E30}"/>
          </ac:spMkLst>
        </pc:spChg>
        <pc:spChg chg="add mod">
          <ac:chgData name="Anton Schmierer" userId="cd19fb61ffe98ab8" providerId="LiveId" clId="{80B9D0F7-EA3F-41F2-A018-82727FD7D854}" dt="2025-10-31T17:21:04.922" v="1188" actId="20577"/>
          <ac:spMkLst>
            <pc:docMk/>
            <pc:sldMk cId="840838842" sldId="323"/>
            <ac:spMk id="41" creationId="{1A1CDE1B-43A5-030E-7B30-2B25311ED707}"/>
          </ac:spMkLst>
        </pc:spChg>
        <pc:spChg chg="add mod">
          <ac:chgData name="Anton Schmierer" userId="cd19fb61ffe98ab8" providerId="LiveId" clId="{80B9D0F7-EA3F-41F2-A018-82727FD7D854}" dt="2025-10-31T17:22:55.685" v="1201" actId="207"/>
          <ac:spMkLst>
            <pc:docMk/>
            <pc:sldMk cId="840838842" sldId="323"/>
            <ac:spMk id="42" creationId="{A08F465A-9724-A8DF-6B98-CEE36F3CECE1}"/>
          </ac:spMkLst>
        </pc:s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26" creationId="{26F24192-8D2A-757B-7D7F-4620C16B5B51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28" creationId="{B643D27F-4376-A5A8-C2E1-1BCE062B0EF7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31" creationId="{570A4109-C050-722F-51A5-8B185F183470}"/>
          </ac:grpSpMkLst>
        </pc:grpChg>
        <pc:grpChg chg="add mod">
          <ac:chgData name="Anton Schmierer" userId="cd19fb61ffe98ab8" providerId="LiveId" clId="{80B9D0F7-EA3F-41F2-A018-82727FD7D854}" dt="2025-10-31T17:16:46.748" v="1005" actId="465"/>
          <ac:grpSpMkLst>
            <pc:docMk/>
            <pc:sldMk cId="840838842" sldId="323"/>
            <ac:grpSpMk id="34" creationId="{70CDD6CF-C98A-1E1C-B652-C3C6E0209A1E}"/>
          </ac:grpSpMkLst>
        </pc:gr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124649196" sldId="323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677564021" sldId="324"/>
        </pc:sldMkLst>
      </pc:sldChg>
      <pc:sldChg chg="modSp add mod">
        <pc:chgData name="Anton Schmierer" userId="cd19fb61ffe98ab8" providerId="LiveId" clId="{80B9D0F7-EA3F-41F2-A018-82727FD7D854}" dt="2025-10-31T17:24:46.991" v="1212" actId="20577"/>
        <pc:sldMkLst>
          <pc:docMk/>
          <pc:sldMk cId="3198472219" sldId="324"/>
        </pc:sldMkLst>
        <pc:spChg chg="mod">
          <ac:chgData name="Anton Schmierer" userId="cd19fb61ffe98ab8" providerId="LiveId" clId="{80B9D0F7-EA3F-41F2-A018-82727FD7D854}" dt="2025-10-31T17:24:46.991" v="1212" actId="20577"/>
          <ac:spMkLst>
            <pc:docMk/>
            <pc:sldMk cId="3198472219" sldId="324"/>
            <ac:spMk id="5" creationId="{000C1D0B-B467-5948-C622-835FFEE33463}"/>
          </ac:spMkLst>
        </pc:spChg>
      </pc:sldChg>
      <pc:sldChg chg="modSp add mod">
        <pc:chgData name="Anton Schmierer" userId="cd19fb61ffe98ab8" providerId="LiveId" clId="{80B9D0F7-EA3F-41F2-A018-82727FD7D854}" dt="2025-10-31T17:30:08.735" v="1560" actId="20577"/>
        <pc:sldMkLst>
          <pc:docMk/>
          <pc:sldMk cId="419130693" sldId="325"/>
        </pc:sldMkLst>
        <pc:spChg chg="mod">
          <ac:chgData name="Anton Schmierer" userId="cd19fb61ffe98ab8" providerId="LiveId" clId="{80B9D0F7-EA3F-41F2-A018-82727FD7D854}" dt="2025-10-31T17:30:08.735" v="1560" actId="20577"/>
          <ac:spMkLst>
            <pc:docMk/>
            <pc:sldMk cId="419130693" sldId="325"/>
            <ac:spMk id="7" creationId="{26D84E7B-AABE-D037-2CB4-6391BEB16B31}"/>
          </ac:spMkLst>
        </pc:spChg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884183108" sldId="325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2155227119" sldId="326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864767498" sldId="327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3473807991" sldId="328"/>
        </pc:sldMkLst>
      </pc:sldChg>
      <pc:sldChg chg="del">
        <pc:chgData name="Anton Schmierer" userId="cd19fb61ffe98ab8" providerId="LiveId" clId="{80B9D0F7-EA3F-41F2-A018-82727FD7D854}" dt="2025-10-31T16:09:01.383" v="2" actId="2696"/>
        <pc:sldMkLst>
          <pc:docMk/>
          <pc:sldMk cId="2594173810" sldId="32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5622594" y="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3A9E21-4981-413F-9BAB-A1BE42E0A624}" type="datetimeFigureOut">
              <a:rPr lang="de-DE" smtClean="0"/>
              <a:t>01.11.2025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5622594" y="6457410"/>
            <a:ext cx="4303314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1872BD-D2C1-4FAA-A740-0001980793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77617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622594" y="0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27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698750" y="509588"/>
            <a:ext cx="4530725" cy="25495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80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2360" y="3228190"/>
            <a:ext cx="7943508" cy="30597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/>
              <a:t>Textmasterformate durch Klicken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</a:p>
        </p:txBody>
      </p:sp>
      <p:sp>
        <p:nvSpPr>
          <p:cNvPr id="880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80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22594" y="6456379"/>
            <a:ext cx="4303314" cy="3402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153" tIns="46077" rIns="92153" bIns="46077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5EB2B633-7BEC-49A7-B3BF-92E0C7E450E6}" type="slidenum">
              <a:rPr lang="de-DE" altLang="de-DE"/>
              <a:pPr/>
              <a:t>‹Nr.›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16968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1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8931961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45E3-E586-140A-DED5-D08D74E20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3B400DA-5866-A341-089D-47D586338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F9FE930-6E5C-29E9-1033-0A3C7FC03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628BD40-2D22-B8BE-367C-2F4D3FB8C8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2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957757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E52EF-25B6-6B4A-9D39-3AD6BE1F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A9CB1C8-DB83-5278-2549-B6997D57F7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2CC00D-A468-DAE5-E63D-DCDABAC68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9D2C6ED-8B6C-AC62-39D7-856A4E04D1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3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22902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F5E7E8-7DF0-05A0-E60D-A5665243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1849405A-2041-8276-DFE0-837AF8CCA1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E04895C-48FE-FC92-46AB-928E140FEC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C342727-9D14-19EA-B367-0B11396E78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4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7685796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24A8BD-F8E2-1C1B-DE73-3C3FEFDD3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9F19A2E-7CD7-D4B7-9844-3BFB3FCB25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F26976E-E54C-6CE4-92F3-0422508A1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8B4C674-BAD5-AACE-A606-C13A7B9A3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B2B633-7BEC-49A7-B3BF-92E0C7E450E6}" type="slidenum">
              <a:rPr lang="de-DE" altLang="de-DE" smtClean="0"/>
              <a:pPr/>
              <a:t>5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58104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egm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1219200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6264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blen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46831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23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8" y="1376363"/>
            <a:ext cx="3779837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8" name="Textplatzhalt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92088" y="3497580"/>
            <a:ext cx="3779837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4" name="Bildplatzhalter 2"/>
          <p:cNvSpPr>
            <a:spLocks noGrp="1"/>
          </p:cNvSpPr>
          <p:nvPr>
            <p:ph type="pic" sz="quarter" idx="18"/>
          </p:nvPr>
        </p:nvSpPr>
        <p:spPr>
          <a:xfrm>
            <a:off x="4151784" y="1376363"/>
            <a:ext cx="385239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1" name="Textplatzhalter 7"/>
          <p:cNvSpPr>
            <a:spLocks noGrp="1"/>
          </p:cNvSpPr>
          <p:nvPr>
            <p:ph type="body" sz="quarter" idx="16" hasCustomPrompt="1"/>
          </p:nvPr>
        </p:nvSpPr>
        <p:spPr>
          <a:xfrm>
            <a:off x="4151313" y="3497580"/>
            <a:ext cx="3852862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5" name="Bildplatzhalter 2"/>
          <p:cNvSpPr>
            <a:spLocks noGrp="1"/>
          </p:cNvSpPr>
          <p:nvPr>
            <p:ph type="pic" sz="quarter" idx="19"/>
          </p:nvPr>
        </p:nvSpPr>
        <p:spPr>
          <a:xfrm>
            <a:off x="8184232" y="1376363"/>
            <a:ext cx="3815681" cy="190785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22" name="Textplatzhalter 7"/>
          <p:cNvSpPr>
            <a:spLocks noGrp="1"/>
          </p:cNvSpPr>
          <p:nvPr>
            <p:ph type="body" sz="quarter" idx="17" hasCustomPrompt="1"/>
          </p:nvPr>
        </p:nvSpPr>
        <p:spPr>
          <a:xfrm>
            <a:off x="8183563" y="3497580"/>
            <a:ext cx="3816350" cy="284765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2661223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5042" userDrawn="1">
          <p15:clr>
            <a:srgbClr val="5ACBF0"/>
          </p15:clr>
        </p15:guide>
        <p15:guide id="1" pos="2502" userDrawn="1">
          <p15:clr>
            <a:srgbClr val="5ACBF0"/>
          </p15:clr>
        </p15:guide>
        <p15:guide id="2" pos="2615" userDrawn="1">
          <p15:clr>
            <a:srgbClr val="5ACBF0"/>
          </p15:clr>
        </p15:guide>
        <p15:guide id="3" orient="horz" pos="867" userDrawn="1">
          <p15:clr>
            <a:srgbClr val="5ACBF0"/>
          </p15:clr>
        </p15:guide>
        <p15:guide id="4" orient="horz" pos="754" userDrawn="1">
          <p15:clr>
            <a:srgbClr val="5ACBF0"/>
          </p15:clr>
        </p15:guide>
        <p15:guide id="5" pos="5155" userDrawn="1">
          <p15:clr>
            <a:srgbClr val="5ACBF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dels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557000" cy="448945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0" y="2420938"/>
            <a:ext cx="271145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4"/>
          </p:nvPr>
        </p:nvSpPr>
        <p:spPr>
          <a:xfrm>
            <a:off x="2711450" y="2420938"/>
            <a:ext cx="5225098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6" name="Bildplatzhalter 2"/>
          <p:cNvSpPr>
            <a:spLocks noGrp="1"/>
          </p:cNvSpPr>
          <p:nvPr>
            <p:ph type="pic" sz="quarter" idx="15"/>
          </p:nvPr>
        </p:nvSpPr>
        <p:spPr>
          <a:xfrm>
            <a:off x="7940040" y="2420938"/>
            <a:ext cx="4251960" cy="2440622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9" name="Bildplatzhalter 4"/>
          <p:cNvSpPr>
            <a:spLocks noGrp="1"/>
          </p:cNvSpPr>
          <p:nvPr>
            <p:ph type="pic" sz="quarter" idx="16" hasCustomPrompt="1"/>
          </p:nvPr>
        </p:nvSpPr>
        <p:spPr>
          <a:xfrm>
            <a:off x="334963" y="5200968"/>
            <a:ext cx="1404937" cy="99980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2387601" y="5139267"/>
            <a:ext cx="9504362" cy="1061508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79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3067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orient="horz" pos="3271" userDrawn="1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ös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2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5" name="Bildplatzhalter 4"/>
          <p:cNvSpPr>
            <a:spLocks noGrp="1"/>
          </p:cNvSpPr>
          <p:nvPr>
            <p:ph type="pic" sz="quarter" idx="11" hasCustomPrompt="1"/>
          </p:nvPr>
        </p:nvSpPr>
        <p:spPr>
          <a:xfrm>
            <a:off x="334963" y="1844675"/>
            <a:ext cx="1404937" cy="138112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2711449" y="1775461"/>
            <a:ext cx="9180513" cy="51816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0"/>
          </p:nvPr>
        </p:nvSpPr>
        <p:spPr>
          <a:xfrm>
            <a:off x="2711450" y="2420938"/>
            <a:ext cx="9480550" cy="4096740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32815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1162">
          <p15:clr>
            <a:srgbClr val="000000"/>
          </p15:clr>
        </p15:guide>
        <p15:guide id="8" orient="horz" pos="1525">
          <p15:clr>
            <a:srgbClr val="5ACBF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ßber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platzhalter 25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>
            <a:lvl1pPr>
              <a:defRPr b="1"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9" name="Bildplatzhalter 2"/>
          <p:cNvSpPr>
            <a:spLocks noGrp="1"/>
          </p:cNvSpPr>
          <p:nvPr>
            <p:ph type="pic" sz="quarter" idx="14"/>
          </p:nvPr>
        </p:nvSpPr>
        <p:spPr>
          <a:xfrm>
            <a:off x="0" y="1484313"/>
            <a:ext cx="316992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4" name="Bildplatzhalter 2"/>
          <p:cNvSpPr>
            <a:spLocks noGrp="1"/>
          </p:cNvSpPr>
          <p:nvPr>
            <p:ph type="pic" sz="quarter" idx="10"/>
          </p:nvPr>
        </p:nvSpPr>
        <p:spPr>
          <a:xfrm>
            <a:off x="3177540" y="1484313"/>
            <a:ext cx="493014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0" name="Bildplatzhalter 2"/>
          <p:cNvSpPr>
            <a:spLocks noGrp="1"/>
          </p:cNvSpPr>
          <p:nvPr>
            <p:ph type="pic" sz="quarter" idx="15"/>
          </p:nvPr>
        </p:nvSpPr>
        <p:spPr>
          <a:xfrm>
            <a:off x="8115300" y="1484313"/>
            <a:ext cx="4076700" cy="3186747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en-US"/>
              <a:t>Click icon to add picture</a:t>
            </a:r>
            <a:endParaRPr lang="de-DE" dirty="0"/>
          </a:p>
        </p:txBody>
      </p:sp>
      <p:sp>
        <p:nvSpPr>
          <p:cNvPr id="13" name="Textplatzhalter 7"/>
          <p:cNvSpPr>
            <a:spLocks noGrp="1"/>
          </p:cNvSpPr>
          <p:nvPr>
            <p:ph type="body" sz="quarter" idx="13"/>
          </p:nvPr>
        </p:nvSpPr>
        <p:spPr>
          <a:xfrm>
            <a:off x="334963" y="4938395"/>
            <a:ext cx="11557000" cy="126238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99534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pos="3749" userDrawn="1">
          <p15:clr>
            <a:srgbClr val="5ACBF0"/>
          </p15:clr>
        </p15:guide>
        <p15:guide id="1" orient="horz" pos="731">
          <p15:clr>
            <a:srgbClr val="9FCC3B"/>
          </p15:clr>
        </p15:guide>
        <p15:guide id="2" orient="horz" pos="210">
          <p15:clr>
            <a:srgbClr val="9FCC3B"/>
          </p15:clr>
        </p15:guide>
        <p15:guide id="6" pos="211">
          <p15:clr>
            <a:srgbClr val="9FCC3B"/>
          </p15:clr>
        </p15:guide>
        <p15:guide id="7" orient="horz" pos="935" userDrawn="1">
          <p15:clr>
            <a:srgbClr val="000000"/>
          </p15:clr>
        </p15:guide>
        <p15:guide id="8" orient="horz" pos="1525">
          <p15:clr>
            <a:srgbClr val="5ACBF0"/>
          </p15:clr>
        </p15:guide>
        <p15:guide id="9" pos="3931" userDrawn="1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ichenha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192088" y="1996440"/>
            <a:ext cx="11807825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133398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u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6203950" y="2060574"/>
            <a:ext cx="5795963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943677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 userDrawn="1">
          <p15:clr>
            <a:srgbClr val="5ACBF0"/>
          </p15:clr>
        </p15:guide>
        <p15:guide id="2" pos="3908" userDrawn="1">
          <p15:clr>
            <a:srgbClr val="5ACBF0"/>
          </p15:clr>
        </p15:guide>
        <p15:guide id="3" orient="horz" pos="1298" userDrawn="1">
          <p15:clr>
            <a:srgbClr val="5ACBF0"/>
          </p15:clr>
        </p15:guide>
        <p15:guide id="4" orient="horz" pos="1162" userDrawn="1">
          <p15:clr>
            <a:srgbClr val="5ACBF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sied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7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92088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  <p:sp>
        <p:nvSpPr>
          <p:cNvPr id="8" name="Bildplatzhalter 2"/>
          <p:cNvSpPr>
            <a:spLocks noGrp="1"/>
          </p:cNvSpPr>
          <p:nvPr>
            <p:ph type="pic" sz="quarter" idx="15"/>
          </p:nvPr>
        </p:nvSpPr>
        <p:spPr>
          <a:xfrm>
            <a:off x="6203951" y="2060575"/>
            <a:ext cx="5795962" cy="2366645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4" hasCustomPrompt="1"/>
          </p:nvPr>
        </p:nvSpPr>
        <p:spPr>
          <a:xfrm>
            <a:off x="6203950" y="4618672"/>
            <a:ext cx="5795962" cy="1726566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</p:txBody>
      </p:sp>
    </p:spTree>
    <p:extLst>
      <p:ext uri="{BB962C8B-B14F-4D97-AF65-F5344CB8AC3E}">
        <p14:creationId xmlns:p14="http://schemas.microsoft.com/office/powerpoint/2010/main" val="582432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72">
          <p15:clr>
            <a:srgbClr val="5ACBF0"/>
          </p15:clr>
        </p15:guide>
        <p15:guide id="2" pos="3908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abenste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0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92088" y="908050"/>
            <a:ext cx="11807825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5" name="Bildplatzhalter 2"/>
          <p:cNvSpPr>
            <a:spLocks noGrp="1"/>
          </p:cNvSpPr>
          <p:nvPr>
            <p:ph type="pic" sz="quarter" idx="10"/>
          </p:nvPr>
        </p:nvSpPr>
        <p:spPr>
          <a:xfrm>
            <a:off x="192089" y="2060575"/>
            <a:ext cx="3708399" cy="428466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Bild durch Klicken auf Symbol hinzufügen</a:t>
            </a:r>
          </a:p>
        </p:txBody>
      </p:sp>
      <p:sp>
        <p:nvSpPr>
          <p:cNvPr id="11" name="Textplatzhalter 7"/>
          <p:cNvSpPr>
            <a:spLocks noGrp="1"/>
          </p:cNvSpPr>
          <p:nvPr>
            <p:ph type="body" sz="quarter" idx="11" hasCustomPrompt="1"/>
          </p:nvPr>
        </p:nvSpPr>
        <p:spPr>
          <a:xfrm>
            <a:off x="4116387" y="2060574"/>
            <a:ext cx="7883525" cy="42846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493849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457" userDrawn="1">
          <p15:clr>
            <a:srgbClr val="5ACBF0"/>
          </p15:clr>
        </p15:guide>
        <p15:guide id="2" pos="2593" userDrawn="1">
          <p15:clr>
            <a:srgbClr val="5ACBF0"/>
          </p15:clr>
        </p15:guide>
        <p15:guide id="3" orient="horz" pos="1298">
          <p15:clr>
            <a:srgbClr val="5ACBF0"/>
          </p15:clr>
        </p15:guide>
        <p15:guide id="4" orient="horz" pos="1162">
          <p15:clr>
            <a:srgbClr val="5ACBF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rfenschla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 hasCustomPrompt="1"/>
          </p:nvPr>
        </p:nvSpPr>
        <p:spPr>
          <a:xfrm>
            <a:off x="1343025" y="152400"/>
            <a:ext cx="10656888" cy="4683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8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6" name="Bildplatzhalter 4"/>
          <p:cNvSpPr>
            <a:spLocks noGrp="1"/>
          </p:cNvSpPr>
          <p:nvPr>
            <p:ph type="pic" sz="quarter" idx="12" hasCustomPrompt="1"/>
          </p:nvPr>
        </p:nvSpPr>
        <p:spPr>
          <a:xfrm>
            <a:off x="192088" y="908050"/>
            <a:ext cx="790576" cy="92837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buNone/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r>
              <a:rPr lang="de-DE" dirty="0"/>
              <a:t>Logo</a:t>
            </a:r>
          </a:p>
        </p:txBody>
      </p:sp>
      <p:sp>
        <p:nvSpPr>
          <p:cNvPr id="12" name="Textplatzhalter 7"/>
          <p:cNvSpPr>
            <a:spLocks noGrp="1"/>
          </p:cNvSpPr>
          <p:nvPr>
            <p:ph type="body" sz="quarter" idx="13" hasCustomPrompt="1"/>
          </p:nvPr>
        </p:nvSpPr>
        <p:spPr>
          <a:xfrm>
            <a:off x="1558925" y="908050"/>
            <a:ext cx="10440988" cy="928370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Font typeface="Arial" panose="020B0604020202020204" pitchFamily="34" charset="0"/>
              <a:buNone/>
              <a:defRPr sz="2400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8" name="Textplatzhalter 7"/>
          <p:cNvSpPr>
            <a:spLocks noGrp="1"/>
          </p:cNvSpPr>
          <p:nvPr>
            <p:ph type="body" sz="quarter" idx="11"/>
          </p:nvPr>
        </p:nvSpPr>
        <p:spPr>
          <a:xfrm>
            <a:off x="1558925" y="1996440"/>
            <a:ext cx="10440988" cy="43487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latin typeface="Roboto" panose="02000000000000000000" pitchFamily="2" charset="0"/>
                <a:ea typeface="Roboto" panose="02000000000000000000" pitchFamily="2" charset="0"/>
              </a:defRPr>
            </a:lvl1pPr>
            <a:lvl2pPr>
              <a:defRPr sz="2400">
                <a:latin typeface="Roboto" panose="02000000000000000000" pitchFamily="2" charset="0"/>
                <a:ea typeface="Roboto" panose="02000000000000000000" pitchFamily="2" charset="0"/>
              </a:defRPr>
            </a:lvl2pPr>
            <a:lvl3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3pPr>
            <a:lvl4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4pPr>
            <a:lvl5pPr>
              <a:defRPr sz="2000">
                <a:latin typeface="Roboto" panose="02000000000000000000" pitchFamily="2" charset="0"/>
                <a:ea typeface="Roboto" panose="02000000000000000000" pitchFamily="2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07298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0"/>
            <a:ext cx="12192000" cy="1512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2061369" y="333375"/>
            <a:ext cx="0" cy="827088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1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sp>
        <p:nvSpPr>
          <p:cNvPr id="18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pic>
        <p:nvPicPr>
          <p:cNvPr id="3" name="Grafik 2" title="Logo der TU Chemnitz mit Bezug zur Kulturhauptstadt 2025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333375"/>
            <a:ext cx="1388034" cy="827088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53" r:id="rId2"/>
    <p:sldLayoutId id="2147483751" r:id="rId3"/>
    <p:sldLayoutId id="2147483752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000000"/>
          </p15:clr>
        </p15:guide>
        <p15:guide id="2" orient="horz" pos="210">
          <p15:clr>
            <a:srgbClr val="9FCC3B"/>
          </p15:clr>
        </p15:guide>
        <p15:guide id="3" orient="horz" pos="731">
          <p15:clr>
            <a:srgbClr val="9FCC3B"/>
          </p15:clr>
        </p15:guide>
        <p15:guide id="4" pos="1300" userDrawn="1">
          <p15:clr>
            <a:srgbClr val="9FCC3B"/>
          </p15:clr>
        </p15:guide>
        <p15:guide id="5" pos="1096" userDrawn="1">
          <p15:clr>
            <a:srgbClr val="9FCC3B"/>
          </p15:clr>
        </p15:guide>
        <p15:guide id="6" pos="1504" userDrawn="1">
          <p15:clr>
            <a:srgbClr val="9FCC3B"/>
          </p15:clr>
        </p15:guide>
        <p15:guide id="7" pos="7491">
          <p15:clr>
            <a:srgbClr val="000000"/>
          </p15:clr>
        </p15:guide>
        <p15:guide id="8" orient="horz" pos="3906">
          <p15:clr>
            <a:srgbClr val="000000"/>
          </p15:clr>
        </p15:guide>
        <p15:guide id="9" orient="horz" pos="1162">
          <p15:clr>
            <a:srgbClr val="000000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 userDrawn="1"/>
        </p:nvSpPr>
        <p:spPr>
          <a:xfrm>
            <a:off x="0" y="274"/>
            <a:ext cx="12192000" cy="7647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1" name="Gerader Verbinde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1166868" y="152713"/>
            <a:ext cx="0" cy="468000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0" y="6525344"/>
            <a:ext cx="12192000" cy="0"/>
          </a:xfrm>
          <a:prstGeom prst="line">
            <a:avLst/>
          </a:prstGeom>
          <a:ln w="12700">
            <a:solidFill>
              <a:schemeClr val="tx1">
                <a:alpha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5"/>
          <p:cNvSpPr txBox="1">
            <a:spLocks noChangeArrowheads="1"/>
          </p:cNvSpPr>
          <p:nvPr userDrawn="1"/>
        </p:nvSpPr>
        <p:spPr bwMode="auto">
          <a:xfrm>
            <a:off x="8252460" y="6525345"/>
            <a:ext cx="3747453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r"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www.tu-chemnitz.de</a:t>
            </a:r>
          </a:p>
        </p:txBody>
      </p:sp>
      <p:sp>
        <p:nvSpPr>
          <p:cNvPr id="34" name="Fußzeilenplatzhalter 4"/>
          <p:cNvSpPr txBox="1">
            <a:spLocks/>
          </p:cNvSpPr>
          <p:nvPr userDrawn="1"/>
        </p:nvSpPr>
        <p:spPr>
          <a:xfrm>
            <a:off x="4655840" y="6526933"/>
            <a:ext cx="5593060" cy="332656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 dirty="0" smtClean="0">
                <a:solidFill>
                  <a:schemeClr val="tx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algn="ctr">
              <a:defRPr/>
            </a:pPr>
            <a:fld id="{72C5D026-0A5E-414E-BDD7-AEAAC7E56A8F}" type="slidenum">
              <a:rPr lang="de-DE" sz="1400" smtClean="0">
                <a:latin typeface="Roboto" panose="02000000000000000000" pitchFamily="2" charset="0"/>
                <a:ea typeface="Roboto" panose="02000000000000000000" pitchFamily="2" charset="0"/>
              </a:rPr>
              <a:pPr algn="ctr">
                <a:defRPr/>
              </a:pPr>
              <a:t>‹Nr.›</a:t>
            </a:fld>
            <a:endParaRPr lang="de-DE" sz="14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3" name="Rectangle 4"/>
          <p:cNvSpPr txBox="1">
            <a:spLocks noChangeArrowheads="1"/>
          </p:cNvSpPr>
          <p:nvPr userDrawn="1"/>
        </p:nvSpPr>
        <p:spPr bwMode="auto">
          <a:xfrm>
            <a:off x="192089" y="6525345"/>
            <a:ext cx="5759896" cy="33424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800" kern="1200" dirty="0" smtClean="0">
                <a:solidFill>
                  <a:schemeClr val="tx1"/>
                </a:solidFill>
                <a:latin typeface="InfoDispRegular-Roman" pitchFamily="2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Chemnitz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∙ 05</a:t>
            </a:r>
            <a:r>
              <a:rPr lang="de-DE" sz="1400" dirty="0">
                <a:latin typeface="Roboto" panose="02000000000000000000" pitchFamily="2" charset="0"/>
                <a:ea typeface="Roboto" panose="02000000000000000000" pitchFamily="2" charset="0"/>
              </a:rPr>
              <a:t>. November</a:t>
            </a:r>
            <a:r>
              <a:rPr lang="de-DE" sz="1400" baseline="0" dirty="0">
                <a:latin typeface="Roboto" panose="02000000000000000000" pitchFamily="2" charset="0"/>
                <a:ea typeface="Roboto" panose="02000000000000000000" pitchFamily="2" charset="0"/>
              </a:rPr>
              <a:t> 2025</a:t>
            </a:r>
            <a:r>
              <a:rPr lang="de-DE" sz="1400" kern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Arial" charset="0"/>
              </a:rPr>
              <a:t> </a:t>
            </a:r>
          </a:p>
        </p:txBody>
      </p:sp>
      <p:pic>
        <p:nvPicPr>
          <p:cNvPr id="10" name="Grafik 9" title="Logo der TU Chemnitz mit Bezug zur Kulturhauptstadt 2025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89" y="152400"/>
            <a:ext cx="785406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935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4" r:id="rId2"/>
    <p:sldLayoutId id="2147483755" r:id="rId3"/>
    <p:sldLayoutId id="2147483756" r:id="rId4"/>
    <p:sldLayoutId id="2147483719" r:id="rId5"/>
    <p:sldLayoutId id="2147483757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Roboto" panose="02000000000000000000" pitchFamily="2" charset="0"/>
          <a:ea typeface="Roboto" panose="02000000000000000000" pitchFamily="2" charset="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Roboto" panose="02000000000000000000" pitchFamily="2" charset="0"/>
          <a:ea typeface="Roboto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96" userDrawn="1">
          <p15:clr>
            <a:srgbClr val="9FCC3B"/>
          </p15:clr>
        </p15:guide>
        <p15:guide id="2" orient="horz" pos="391" userDrawn="1">
          <p15:clr>
            <a:srgbClr val="9FCC3B"/>
          </p15:clr>
        </p15:guide>
        <p15:guide id="3" pos="846" userDrawn="1">
          <p15:clr>
            <a:srgbClr val="9FCC3B"/>
          </p15:clr>
        </p15:guide>
        <p15:guide id="4" pos="121" userDrawn="1">
          <p15:clr>
            <a:srgbClr val="000000"/>
          </p15:clr>
        </p15:guide>
        <p15:guide id="5" pos="733" userDrawn="1">
          <p15:clr>
            <a:srgbClr val="9FCC3B"/>
          </p15:clr>
        </p15:guide>
        <p15:guide id="6" pos="619" userDrawn="1">
          <p15:clr>
            <a:srgbClr val="9FCC3B"/>
          </p15:clr>
        </p15:guide>
        <p15:guide id="7" pos="7559" userDrawn="1">
          <p15:clr>
            <a:srgbClr val="000000"/>
          </p15:clr>
        </p15:guide>
        <p15:guide id="8" orient="horz" pos="572" userDrawn="1">
          <p15:clr>
            <a:srgbClr val="000000"/>
          </p15:clr>
        </p15:guide>
        <p15:guide id="9" orient="horz" pos="3997" userDrawn="1">
          <p15:clr>
            <a:srgbClr val="00000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7600" y="266700"/>
            <a:ext cx="9504363" cy="89376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Softwarepraktikum</a:t>
            </a:r>
            <a:r>
              <a:rPr lang="en-US" dirty="0"/>
              <a:t> WS25/26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quarter" idx="13"/>
          </p:nvPr>
        </p:nvSpPr>
        <p:spPr>
          <a:xfrm>
            <a:off x="334963" y="1776095"/>
            <a:ext cx="11678072" cy="1143274"/>
          </a:xfrm>
        </p:spPr>
        <p:txBody>
          <a:bodyPr>
            <a:normAutofit/>
          </a:bodyPr>
          <a:lstStyle/>
          <a:p>
            <a:r>
              <a:rPr lang="en-US" dirty="0" err="1"/>
              <a:t>Meilenstein</a:t>
            </a:r>
            <a:r>
              <a:rPr lang="en-US" dirty="0"/>
              <a:t> 1: Requirements</a:t>
            </a:r>
          </a:p>
          <a:p>
            <a:r>
              <a:rPr lang="en-US" dirty="0" err="1"/>
              <a:t>Abgabe</a:t>
            </a:r>
            <a:r>
              <a:rPr lang="en-US" dirty="0"/>
              <a:t>: 05.11.2025</a:t>
            </a:r>
            <a:endParaRPr lang="de-DE" dirty="0"/>
          </a:p>
        </p:txBody>
      </p:sp>
      <p:sp>
        <p:nvSpPr>
          <p:cNvPr id="5" name="Textplatzhalter 5">
            <a:extLst>
              <a:ext uri="{FF2B5EF4-FFF2-40B4-BE49-F238E27FC236}">
                <a16:creationId xmlns:a16="http://schemas.microsoft.com/office/drawing/2014/main" id="{16C208F8-EBF7-5C41-7919-1D11A41AFCCC}"/>
              </a:ext>
            </a:extLst>
          </p:cNvPr>
          <p:cNvSpPr txBox="1">
            <a:spLocks/>
          </p:cNvSpPr>
          <p:nvPr/>
        </p:nvSpPr>
        <p:spPr>
          <a:xfrm>
            <a:off x="889233" y="2927758"/>
            <a:ext cx="4135772" cy="3171867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Schmierer</a:t>
            </a:r>
          </a:p>
          <a:p>
            <a:pPr marL="0" indent="0">
              <a:buFontTx/>
              <a:buNone/>
            </a:pPr>
            <a:b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Hanna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Scheudeck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Pia </a:t>
            </a:r>
            <a:r>
              <a:rPr lang="en-US" sz="20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Scheffelmaier</a:t>
            </a: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endParaRPr lang="en-US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FontTx/>
              <a:buNone/>
            </a:pPr>
            <a:r>
              <a:rPr lang="en-US" sz="2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Mohammed Rajeh</a:t>
            </a:r>
            <a:endParaRPr lang="de-DE" sz="2000" kern="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321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39897-9057-5217-03E6-7381E79A4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AC777DA1-E88C-4977-1E2D-114359AE7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73BF33E3-905B-859A-0CDB-3636FA248E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87" y="1394611"/>
            <a:ext cx="11913226" cy="4452515"/>
          </a:xfrm>
        </p:spPr>
        <p:txBody>
          <a:bodyPr>
            <a:normAutofit/>
          </a:bodyPr>
          <a:lstStyle/>
          <a:p>
            <a:r>
              <a:rPr lang="en-US" dirty="0"/>
              <a:t>1. Functional Requirements</a:t>
            </a:r>
          </a:p>
          <a:p>
            <a:endParaRPr lang="en-US" b="0" dirty="0"/>
          </a:p>
          <a:p>
            <a:r>
              <a:rPr lang="en-US" dirty="0"/>
              <a:t>2. Non-Functional Requirements</a:t>
            </a:r>
          </a:p>
          <a:p>
            <a:endParaRPr lang="en-US" b="0" dirty="0"/>
          </a:p>
          <a:p>
            <a:endParaRPr lang="en-US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563604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CDD9-7924-0D6F-70AB-D44326D1D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B732EBE-66F6-207B-22F3-EBFC4C82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/>
          <a:lstStyle/>
          <a:p>
            <a:r>
              <a:rPr lang="de-DE" dirty="0"/>
              <a:t>Gliederung</a:t>
            </a:r>
          </a:p>
        </p:txBody>
      </p:sp>
      <p:sp>
        <p:nvSpPr>
          <p:cNvPr id="7" name="Textplatzhalter 6">
            <a:extLst>
              <a:ext uri="{FF2B5EF4-FFF2-40B4-BE49-F238E27FC236}">
                <a16:creationId xmlns:a16="http://schemas.microsoft.com/office/drawing/2014/main" id="{26D84E7B-AABE-D037-2CB4-6391BEB16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9387" y="1394611"/>
            <a:ext cx="11913226" cy="4452515"/>
          </a:xfrm>
        </p:spPr>
        <p:txBody>
          <a:bodyPr>
            <a:normAutofit/>
          </a:bodyPr>
          <a:lstStyle/>
          <a:p>
            <a:r>
              <a:rPr lang="en-US" b="0" dirty="0"/>
              <a:t>Es </a:t>
            </a:r>
            <a:r>
              <a:rPr lang="en-US" b="0" dirty="0" err="1"/>
              <a:t>folgen</a:t>
            </a:r>
            <a:r>
              <a:rPr lang="en-US" b="0" dirty="0"/>
              <a:t> die Templates für </a:t>
            </a:r>
            <a:r>
              <a:rPr lang="en-US" b="0" dirty="0" err="1"/>
              <a:t>beide</a:t>
            </a:r>
            <a:r>
              <a:rPr lang="en-US" b="0" dirty="0"/>
              <a:t> </a:t>
            </a:r>
            <a:r>
              <a:rPr lang="en-US" b="0" dirty="0" err="1"/>
              <a:t>Arten</a:t>
            </a:r>
            <a:r>
              <a:rPr lang="en-US" b="0" dirty="0"/>
              <a:t> von Requirements. </a:t>
            </a:r>
            <a:r>
              <a:rPr lang="en-US" b="0" dirty="0" err="1"/>
              <a:t>Kopiert</a:t>
            </a:r>
            <a:r>
              <a:rPr lang="en-US" b="0" dirty="0"/>
              <a:t> </a:t>
            </a:r>
            <a:r>
              <a:rPr lang="en-US" b="0" dirty="0" err="1"/>
              <a:t>euch</a:t>
            </a:r>
            <a:r>
              <a:rPr lang="en-US" b="0" dirty="0"/>
              <a:t> </a:t>
            </a:r>
            <a:r>
              <a:rPr lang="en-US" b="0" dirty="0" err="1"/>
              <a:t>diese</a:t>
            </a:r>
            <a:r>
              <a:rPr lang="en-US" b="0" dirty="0"/>
              <a:t> und </a:t>
            </a:r>
            <a:r>
              <a:rPr lang="en-US" b="0" dirty="0" err="1"/>
              <a:t>verändert</a:t>
            </a:r>
            <a:r>
              <a:rPr lang="en-US" b="0" dirty="0"/>
              <a:t> die Templates bitte </a:t>
            </a:r>
            <a:r>
              <a:rPr lang="en-US" b="0" dirty="0" err="1"/>
              <a:t>nicht</a:t>
            </a:r>
            <a:r>
              <a:rPr lang="en-US" b="0" dirty="0"/>
              <a:t>.</a:t>
            </a:r>
          </a:p>
          <a:p>
            <a:endParaRPr lang="en-US" b="0" dirty="0"/>
          </a:p>
          <a:p>
            <a:r>
              <a:rPr lang="en-US" b="0" dirty="0" err="1"/>
              <a:t>Vorschlag</a:t>
            </a:r>
            <a:r>
              <a:rPr lang="en-US" b="0" dirty="0"/>
              <a:t> für die </a:t>
            </a:r>
            <a:r>
              <a:rPr lang="en-US" b="0" dirty="0" err="1"/>
              <a:t>Nummerierung</a:t>
            </a:r>
            <a:r>
              <a:rPr lang="en-US" b="0" dirty="0"/>
              <a:t> der Requirements: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Functional: FR-1, FR-2 </a:t>
            </a:r>
            <a:r>
              <a:rPr lang="en-US" b="0" dirty="0" err="1"/>
              <a:t>usw</a:t>
            </a:r>
            <a:r>
              <a:rPr lang="en-US" b="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Non-Functional: NR-1, NR-2 </a:t>
            </a:r>
            <a:r>
              <a:rPr lang="en-US" b="0" dirty="0" err="1"/>
              <a:t>usw</a:t>
            </a:r>
            <a:r>
              <a:rPr lang="en-US" b="0"/>
              <a:t>.</a:t>
            </a:r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9130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C494D-8733-7F92-010D-A0A292E9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48EB4A92-290D-12F8-92EB-14CC61CB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1. Functional Requirements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FCC9E97-27C8-8124-A7FA-118E30FB3B06}"/>
              </a:ext>
            </a:extLst>
          </p:cNvPr>
          <p:cNvSpPr/>
          <p:nvPr/>
        </p:nvSpPr>
        <p:spPr>
          <a:xfrm>
            <a:off x="192088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#: FR-1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0C4EE76D-5057-57DF-8187-C9FD5F16E753}"/>
              </a:ext>
            </a:extLst>
          </p:cNvPr>
          <p:cNvSpPr/>
          <p:nvPr/>
        </p:nvSpPr>
        <p:spPr>
          <a:xfrm>
            <a:off x="4436269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Type: Functional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13D26285-C189-D14B-8CAB-E66986D36895}"/>
              </a:ext>
            </a:extLst>
          </p:cNvPr>
          <p:cNvSpPr/>
          <p:nvPr/>
        </p:nvSpPr>
        <p:spPr>
          <a:xfrm>
            <a:off x="8680450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Event/BUC/PUC#: </a:t>
            </a:r>
            <a:r>
              <a:rPr lang="de-DE" sz="1100" dirty="0">
                <a:solidFill>
                  <a:schemeClr val="tx1"/>
                </a:solidFill>
              </a:rPr>
              <a:t>BUC-01-Datenerfassung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26F24192-8D2A-757B-7D7F-4620C16B5B51}"/>
              </a:ext>
            </a:extLst>
          </p:cNvPr>
          <p:cNvGrpSpPr/>
          <p:nvPr/>
        </p:nvGrpSpPr>
        <p:grpSpPr>
          <a:xfrm>
            <a:off x="192088" y="1370669"/>
            <a:ext cx="11807823" cy="792000"/>
            <a:chOff x="192088" y="1377950"/>
            <a:chExt cx="11807823" cy="6604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53882B26-0FFE-8541-E3E9-B67B5CEEFFE6}"/>
                </a:ext>
              </a:extLst>
            </p:cNvPr>
            <p:cNvSpPr/>
            <p:nvPr/>
          </p:nvSpPr>
          <p:spPr>
            <a:xfrm>
              <a:off x="192088" y="1377950"/>
              <a:ext cx="2392362" cy="270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6DD8798C-9846-824E-B3B1-C5C10749438D}"/>
                </a:ext>
              </a:extLst>
            </p:cNvPr>
            <p:cNvSpPr/>
            <p:nvPr/>
          </p:nvSpPr>
          <p:spPr>
            <a:xfrm>
              <a:off x="2651918" y="1377950"/>
              <a:ext cx="9347993" cy="660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Das System </a:t>
              </a:r>
              <a:r>
                <a:rPr lang="en-US" sz="1100" dirty="0" err="1">
                  <a:solidFill>
                    <a:schemeClr val="tx1"/>
                  </a:solidFill>
                </a:rPr>
                <a:t>soll</a:t>
              </a:r>
              <a:r>
                <a:rPr lang="en-US" sz="1100" dirty="0">
                  <a:solidFill>
                    <a:schemeClr val="tx1"/>
                  </a:solidFill>
                </a:rPr>
                <a:t> Mitarbeiter*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ermöglichen</a:t>
              </a:r>
              <a:r>
                <a:rPr lang="en-US" sz="1100" dirty="0">
                  <a:solidFill>
                    <a:schemeClr val="tx1"/>
                  </a:solidFill>
                </a:rPr>
                <a:t>, </a:t>
              </a:r>
              <a:r>
                <a:rPr lang="en-US" sz="1100" dirty="0" err="1">
                  <a:solidFill>
                    <a:schemeClr val="tx1"/>
                  </a:solidFill>
                </a:rPr>
                <a:t>neue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Anfragen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Beratungsfälle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über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eine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benutzerfreundliche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Eingabemaske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zu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erfassen</a:t>
              </a:r>
              <a:r>
                <a:rPr lang="en-US" sz="1100" dirty="0">
                  <a:solidFill>
                    <a:schemeClr val="tx1"/>
                  </a:solidFill>
                </a:rPr>
                <a:t>. Es </a:t>
              </a:r>
              <a:r>
                <a:rPr lang="en-US" sz="1100" dirty="0" err="1">
                  <a:solidFill>
                    <a:schemeClr val="tx1"/>
                  </a:solidFill>
                </a:rPr>
                <a:t>gibt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zwei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Arten</a:t>
              </a:r>
              <a:r>
                <a:rPr lang="en-US" sz="1100" dirty="0">
                  <a:solidFill>
                    <a:schemeClr val="tx1"/>
                  </a:solidFill>
                </a:rPr>
                <a:t> von </a:t>
              </a:r>
              <a:r>
                <a:rPr lang="en-US" sz="1100" dirty="0" err="1">
                  <a:solidFill>
                    <a:schemeClr val="tx1"/>
                  </a:solidFill>
                </a:rPr>
                <a:t>Datensätzem</a:t>
              </a:r>
              <a:r>
                <a:rPr lang="en-US" sz="1100" dirty="0">
                  <a:solidFill>
                    <a:schemeClr val="tx1"/>
                  </a:solidFill>
                </a:rPr>
                <a:t>:  </a:t>
              </a:r>
              <a:r>
                <a:rPr lang="en-US" sz="1100" dirty="0" err="1">
                  <a:solidFill>
                    <a:schemeClr val="tx1"/>
                  </a:solidFill>
                </a:rPr>
                <a:t>Anfrage</a:t>
              </a:r>
              <a:r>
                <a:rPr lang="en-US" sz="1100" dirty="0">
                  <a:solidFill>
                    <a:schemeClr val="tx1"/>
                  </a:solidFill>
                </a:rPr>
                <a:t> (</a:t>
              </a:r>
              <a:r>
                <a:rPr lang="en-US" sz="1100" dirty="0" err="1">
                  <a:solidFill>
                    <a:schemeClr val="tx1"/>
                  </a:solidFill>
                </a:rPr>
                <a:t>Erstkontakt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bzw</a:t>
              </a:r>
              <a:r>
                <a:rPr lang="en-US" sz="1100" dirty="0">
                  <a:solidFill>
                    <a:schemeClr val="tx1"/>
                  </a:solidFill>
                </a:rPr>
                <a:t>. </a:t>
              </a:r>
              <a:r>
                <a:rPr lang="en-US" sz="1100" dirty="0" err="1">
                  <a:solidFill>
                    <a:schemeClr val="tx1"/>
                  </a:solidFill>
                </a:rPr>
                <a:t>Terminvereinbarung</a:t>
              </a:r>
              <a:r>
                <a:rPr lang="en-US" sz="1100" dirty="0">
                  <a:solidFill>
                    <a:schemeClr val="tx1"/>
                  </a:solidFill>
                </a:rPr>
                <a:t>) und </a:t>
              </a:r>
              <a:r>
                <a:rPr lang="en-US" sz="1100" dirty="0" err="1">
                  <a:solidFill>
                    <a:schemeClr val="tx1"/>
                  </a:solidFill>
                </a:rPr>
                <a:t>Beratungsfall</a:t>
              </a:r>
              <a:r>
                <a:rPr lang="en-US" sz="1100" dirty="0">
                  <a:solidFill>
                    <a:schemeClr val="tx1"/>
                  </a:solidFill>
                </a:rPr>
                <a:t> (</a:t>
              </a:r>
              <a:r>
                <a:rPr lang="en-US" sz="1100" dirty="0" err="1">
                  <a:solidFill>
                    <a:schemeClr val="tx1"/>
                  </a:solidFill>
                </a:rPr>
                <a:t>laufende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Beratung</a:t>
              </a:r>
              <a:r>
                <a:rPr lang="en-US" sz="1100" dirty="0">
                  <a:solidFill>
                    <a:schemeClr val="tx1"/>
                  </a:solidFill>
                </a:rPr>
                <a:t>). Beim </a:t>
              </a:r>
              <a:r>
                <a:rPr lang="en-US" sz="1100" dirty="0" err="1">
                  <a:solidFill>
                    <a:schemeClr val="tx1"/>
                  </a:solidFill>
                </a:rPr>
                <a:t>Speichern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werden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Pflichtfelder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überprüft</a:t>
              </a:r>
              <a:r>
                <a:rPr lang="en-US" sz="1100" dirty="0">
                  <a:solidFill>
                    <a:schemeClr val="tx1"/>
                  </a:solidFill>
                </a:rPr>
                <a:t>: </a:t>
              </a:r>
              <a:r>
                <a:rPr lang="en-US" sz="1100" dirty="0" err="1">
                  <a:solidFill>
                    <a:schemeClr val="tx1"/>
                  </a:solidFill>
                </a:rPr>
                <a:t>fehlende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Angaben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werden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mit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Fehlermeldung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angezeigt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B643D27F-4376-A5A8-C2E1-1BCE062B0EF7}"/>
              </a:ext>
            </a:extLst>
          </p:cNvPr>
          <p:cNvGrpSpPr/>
          <p:nvPr/>
        </p:nvGrpSpPr>
        <p:grpSpPr>
          <a:xfrm>
            <a:off x="192090" y="2301438"/>
            <a:ext cx="11807823" cy="792000"/>
            <a:chOff x="192088" y="1377950"/>
            <a:chExt cx="11807823" cy="79200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92138D5C-E1B9-EA96-3E7C-FDDE2159CABB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Rationale: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2707EFF0-0358-C388-52AA-509B25C57232}"/>
                </a:ext>
              </a:extLst>
            </p:cNvPr>
            <p:cNvSpPr/>
            <p:nvPr/>
          </p:nvSpPr>
          <p:spPr>
            <a:xfrm>
              <a:off x="2651918" y="1377950"/>
              <a:ext cx="9347993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Der </a:t>
              </a:r>
              <a:r>
                <a:rPr lang="en-US" sz="1100" dirty="0" err="1">
                  <a:solidFill>
                    <a:schemeClr val="tx1"/>
                  </a:solidFill>
                </a:rPr>
                <a:t>Kernprozess</a:t>
              </a:r>
              <a:r>
                <a:rPr lang="en-US" sz="1100" dirty="0">
                  <a:solidFill>
                    <a:schemeClr val="tx1"/>
                  </a:solidFill>
                </a:rPr>
                <a:t> des Systems </a:t>
              </a:r>
              <a:r>
                <a:rPr lang="en-US" sz="1100" dirty="0" err="1">
                  <a:solidFill>
                    <a:schemeClr val="tx1"/>
                  </a:solidFill>
                </a:rPr>
                <a:t>ist</a:t>
              </a:r>
              <a:r>
                <a:rPr lang="en-US" sz="1100" dirty="0">
                  <a:solidFill>
                    <a:schemeClr val="tx1"/>
                  </a:solidFill>
                </a:rPr>
                <a:t> die </a:t>
              </a:r>
              <a:r>
                <a:rPr lang="en-US" sz="1100" dirty="0" err="1">
                  <a:solidFill>
                    <a:schemeClr val="tx1"/>
                  </a:solidFill>
                </a:rPr>
                <a:t>Datenerfassung</a:t>
              </a:r>
              <a:r>
                <a:rPr lang="en-US" sz="1100" dirty="0">
                  <a:solidFill>
                    <a:schemeClr val="tx1"/>
                  </a:solidFill>
                </a:rPr>
                <a:t>. Die </a:t>
              </a:r>
              <a:r>
                <a:rPr lang="en-US" sz="1100" dirty="0" err="1">
                  <a:solidFill>
                    <a:schemeClr val="tx1"/>
                  </a:solidFill>
                </a:rPr>
                <a:t>Erfassung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soll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difital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strukturiert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erfolgen</a:t>
              </a:r>
              <a:r>
                <a:rPr lang="en-US" sz="1100" dirty="0">
                  <a:solidFill>
                    <a:schemeClr val="tx1"/>
                  </a:solidFill>
                </a:rPr>
                <a:t>. Das </a:t>
              </a:r>
              <a:r>
                <a:rPr lang="en-US" sz="1100" dirty="0" err="1">
                  <a:solidFill>
                    <a:schemeClr val="tx1"/>
                  </a:solidFill>
                </a:rPr>
                <a:t>reduziert</a:t>
              </a:r>
              <a:r>
                <a:rPr lang="en-US" sz="1100" dirty="0">
                  <a:solidFill>
                    <a:schemeClr val="tx1"/>
                  </a:solidFill>
                </a:rPr>
                <a:t> den </a:t>
              </a:r>
              <a:r>
                <a:rPr lang="en-US" sz="1100" dirty="0" err="1">
                  <a:solidFill>
                    <a:schemeClr val="tx1"/>
                  </a:solidFill>
                </a:rPr>
                <a:t>Arbeitsaufwand</a:t>
              </a:r>
              <a:r>
                <a:rPr lang="en-US" sz="1100" dirty="0">
                  <a:solidFill>
                    <a:schemeClr val="tx1"/>
                  </a:solidFill>
                </a:rPr>
                <a:t> der </a:t>
              </a:r>
              <a:r>
                <a:rPr lang="en-US" sz="1100" dirty="0" err="1">
                  <a:solidFill>
                    <a:schemeClr val="tx1"/>
                  </a:solidFill>
                </a:rPr>
                <a:t>Mitglieder</a:t>
              </a:r>
              <a:r>
                <a:rPr lang="en-US" sz="1100" dirty="0">
                  <a:solidFill>
                    <a:schemeClr val="tx1"/>
                  </a:solidFill>
                </a:rPr>
                <a:t>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570A4109-C050-722F-51A5-8B185F183470}"/>
              </a:ext>
            </a:extLst>
          </p:cNvPr>
          <p:cNvGrpSpPr/>
          <p:nvPr/>
        </p:nvGrpSpPr>
        <p:grpSpPr>
          <a:xfrm>
            <a:off x="192088" y="3232207"/>
            <a:ext cx="11807823" cy="323850"/>
            <a:chOff x="192088" y="1377950"/>
            <a:chExt cx="11807823" cy="32385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6858BD9C-DC70-6A02-FC6C-DF7AF7ED1BAA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err="1">
                  <a:solidFill>
                    <a:schemeClr val="tx1"/>
                  </a:solidFill>
                </a:rPr>
                <a:t>Originator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03DD2826-F937-C0B7-A640-E95A663B5EDD}"/>
                </a:ext>
              </a:extLst>
            </p:cNvPr>
            <p:cNvSpPr/>
            <p:nvPr/>
          </p:nvSpPr>
          <p:spPr>
            <a:xfrm>
              <a:off x="2651918" y="1377950"/>
              <a:ext cx="9347993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Mitarbeiter*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r>
                <a:rPr lang="en-US" sz="1100" dirty="0">
                  <a:solidFill>
                    <a:schemeClr val="tx1"/>
                  </a:solidFill>
                </a:rPr>
                <a:t> des Bellis </a:t>
              </a:r>
              <a:r>
                <a:rPr lang="en-US" sz="1100" dirty="0" err="1">
                  <a:solidFill>
                    <a:schemeClr val="tx1"/>
                  </a:solidFill>
                </a:rPr>
                <a:t>e.V.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70CDD6CF-C98A-1E1C-B652-C3C6E0209A1E}"/>
              </a:ext>
            </a:extLst>
          </p:cNvPr>
          <p:cNvGrpSpPr/>
          <p:nvPr/>
        </p:nvGrpSpPr>
        <p:grpSpPr>
          <a:xfrm>
            <a:off x="192090" y="3694826"/>
            <a:ext cx="11807823" cy="792000"/>
            <a:chOff x="192088" y="1377949"/>
            <a:chExt cx="11807823" cy="5472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2FCE78B4-EA94-FE9F-F7CF-2E33EC11A462}"/>
                </a:ext>
              </a:extLst>
            </p:cNvPr>
            <p:cNvSpPr/>
            <p:nvPr/>
          </p:nvSpPr>
          <p:spPr>
            <a:xfrm>
              <a:off x="192088" y="1377950"/>
              <a:ext cx="2392362" cy="223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Fit </a:t>
              </a:r>
              <a:r>
                <a:rPr lang="de-DE" sz="1600" b="1" dirty="0" err="1">
                  <a:solidFill>
                    <a:schemeClr val="tx1"/>
                  </a:solidFill>
                </a:rPr>
                <a:t>Criterion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FA260BE3-BC49-1D35-2774-58F1A8B11F71}"/>
                </a:ext>
              </a:extLst>
            </p:cNvPr>
            <p:cNvSpPr/>
            <p:nvPr/>
          </p:nvSpPr>
          <p:spPr>
            <a:xfrm>
              <a:off x="2651918" y="1377949"/>
              <a:ext cx="9347993" cy="5472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100" dirty="0">
                <a:solidFill>
                  <a:schemeClr val="tx1"/>
                </a:solidFill>
              </a:endParaRPr>
            </a:p>
            <a:p>
              <a:r>
                <a:rPr lang="en-US" sz="1100" dirty="0">
                  <a:solidFill>
                    <a:schemeClr val="tx1"/>
                  </a:solidFill>
                </a:rPr>
                <a:t>Mitarbeiter*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können</a:t>
              </a:r>
              <a:r>
                <a:rPr lang="en-US" sz="1100" dirty="0">
                  <a:solidFill>
                    <a:schemeClr val="tx1"/>
                  </a:solidFill>
                </a:rPr>
                <a:t> Schneller </a:t>
              </a:r>
              <a:r>
                <a:rPr lang="en-US" sz="1100" dirty="0" err="1">
                  <a:solidFill>
                    <a:schemeClr val="tx1"/>
                  </a:solidFill>
                </a:rPr>
                <a:t>eine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vollständige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Anfrage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oder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Beratungsfall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erfassen</a:t>
              </a:r>
              <a:r>
                <a:rPr lang="en-US" sz="1100" dirty="0">
                  <a:solidFill>
                    <a:schemeClr val="tx1"/>
                  </a:solidFill>
                </a:rPr>
                <a:t>. Alle </a:t>
              </a:r>
              <a:r>
                <a:rPr lang="en-US" sz="1100" dirty="0" err="1">
                  <a:solidFill>
                    <a:schemeClr val="tx1"/>
                  </a:solidFill>
                </a:rPr>
                <a:t>Pflichtfelder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werden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überprüft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Fehlermeldungen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sind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verständlich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formuliert</a:t>
              </a:r>
              <a:endParaRPr lang="en-US" sz="1100" dirty="0">
                <a:solidFill>
                  <a:schemeClr val="tx1"/>
                </a:solidFill>
              </a:endParaRPr>
            </a:p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0F5F96FD-2A37-8050-A3FE-07E53C2D0B8E}"/>
              </a:ext>
            </a:extLst>
          </p:cNvPr>
          <p:cNvSpPr/>
          <p:nvPr/>
        </p:nvSpPr>
        <p:spPr>
          <a:xfrm>
            <a:off x="192088" y="462559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Satisfaction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Schnellere Dokumentation &amp; schnellere Eingabe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7638D315-FE22-D82E-A1C7-26B38FC59CBC}"/>
              </a:ext>
            </a:extLst>
          </p:cNvPr>
          <p:cNvSpPr/>
          <p:nvPr/>
        </p:nvSpPr>
        <p:spPr>
          <a:xfrm>
            <a:off x="6254749" y="462280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Dissatisfaction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Ohne diese Funktion bleibt der Erfassungsprozess unübersichtlich und die Fehleranfälligkeit bleibt hoch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79ED82C-86F5-D447-938A-449E5EDF7512}"/>
              </a:ext>
            </a:extLst>
          </p:cNvPr>
          <p:cNvSpPr/>
          <p:nvPr/>
        </p:nvSpPr>
        <p:spPr>
          <a:xfrm>
            <a:off x="192090" y="5088214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Priority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Hoch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802760C9-86D1-30F2-014F-FE27A41B6E30}"/>
              </a:ext>
            </a:extLst>
          </p:cNvPr>
          <p:cNvSpPr/>
          <p:nvPr/>
        </p:nvSpPr>
        <p:spPr>
          <a:xfrm>
            <a:off x="6254751" y="508635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>
                <a:solidFill>
                  <a:schemeClr val="tx1"/>
                </a:solidFill>
              </a:rPr>
              <a:t>Conflicts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Bei zu vielen Pflichtfeldern kann die Erfassung als zu aufwendig empfunden werden. 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1A1CDE1B-43A5-030E-7B30-2B25311ED707}"/>
              </a:ext>
            </a:extLst>
          </p:cNvPr>
          <p:cNvSpPr/>
          <p:nvPr/>
        </p:nvSpPr>
        <p:spPr>
          <a:xfrm>
            <a:off x="192086" y="5550833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Supporting</a:t>
            </a:r>
            <a:r>
              <a:rPr lang="de-DE" sz="1600" b="1" dirty="0">
                <a:solidFill>
                  <a:schemeClr val="tx1"/>
                </a:solidFill>
              </a:rPr>
              <a:t> Materials: </a:t>
            </a:r>
            <a:r>
              <a:rPr lang="de-DE" sz="1100" dirty="0">
                <a:solidFill>
                  <a:schemeClr val="tx1"/>
                </a:solidFill>
              </a:rPr>
              <a:t>Projektbeschreibung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A08F465A-9724-A8DF-6B98-CEE36F3CECE1}"/>
              </a:ext>
            </a:extLst>
          </p:cNvPr>
          <p:cNvSpPr/>
          <p:nvPr/>
        </p:nvSpPr>
        <p:spPr>
          <a:xfrm>
            <a:off x="192088" y="601345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History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01.11.</a:t>
            </a:r>
          </a:p>
        </p:txBody>
      </p:sp>
    </p:spTree>
    <p:extLst>
      <p:ext uri="{BB962C8B-B14F-4D97-AF65-F5344CB8AC3E}">
        <p14:creationId xmlns:p14="http://schemas.microsoft.com/office/powerpoint/2010/main" val="840838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5151D-EDAF-9401-F91E-7F352099F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>
            <a:extLst>
              <a:ext uri="{FF2B5EF4-FFF2-40B4-BE49-F238E27FC236}">
                <a16:creationId xmlns:a16="http://schemas.microsoft.com/office/drawing/2014/main" id="{000C1D0B-B467-5948-C622-835FFEE33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3025" y="152400"/>
            <a:ext cx="10656888" cy="468314"/>
          </a:xfrm>
        </p:spPr>
        <p:txBody>
          <a:bodyPr>
            <a:normAutofit/>
          </a:bodyPr>
          <a:lstStyle/>
          <a:p>
            <a:r>
              <a:rPr lang="en-US" dirty="0"/>
              <a:t>2. Non-Functional Requirements</a:t>
            </a:r>
            <a:endParaRPr lang="de-DE" dirty="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D1D282D5-4954-C473-A622-74E78E5BFE57}"/>
              </a:ext>
            </a:extLst>
          </p:cNvPr>
          <p:cNvSpPr/>
          <p:nvPr/>
        </p:nvSpPr>
        <p:spPr>
          <a:xfrm>
            <a:off x="192088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#: NFR-01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2CC41686-ED32-1541-B38B-03EE9A0E25FC}"/>
              </a:ext>
            </a:extLst>
          </p:cNvPr>
          <p:cNvSpPr/>
          <p:nvPr/>
        </p:nvSpPr>
        <p:spPr>
          <a:xfrm>
            <a:off x="4277517" y="910844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Requirement Type: Non-Functional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56B961D-F51D-6F4C-A1F9-B09D60081259}"/>
              </a:ext>
            </a:extLst>
          </p:cNvPr>
          <p:cNvSpPr/>
          <p:nvPr/>
        </p:nvSpPr>
        <p:spPr>
          <a:xfrm>
            <a:off x="8680450" y="908050"/>
            <a:ext cx="33194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Event/BUC/PUC#:</a:t>
            </a:r>
          </a:p>
        </p:txBody>
      </p:sp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C1A837D-EB9E-C5A4-EA10-2C2D0B78AFB2}"/>
              </a:ext>
            </a:extLst>
          </p:cNvPr>
          <p:cNvGrpSpPr/>
          <p:nvPr/>
        </p:nvGrpSpPr>
        <p:grpSpPr>
          <a:xfrm>
            <a:off x="192088" y="1370669"/>
            <a:ext cx="11807823" cy="792000"/>
            <a:chOff x="192088" y="1377950"/>
            <a:chExt cx="11807823" cy="660400"/>
          </a:xfrm>
        </p:grpSpPr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CDCF8D9F-C00F-220D-1FE5-10B55DE47164}"/>
                </a:ext>
              </a:extLst>
            </p:cNvPr>
            <p:cNvSpPr/>
            <p:nvPr/>
          </p:nvSpPr>
          <p:spPr>
            <a:xfrm>
              <a:off x="192088" y="1377950"/>
              <a:ext cx="2392362" cy="270164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Description:</a:t>
              </a:r>
            </a:p>
          </p:txBody>
        </p:sp>
        <p:sp>
          <p:nvSpPr>
            <p:cNvPr id="23" name="Rechteck 22">
              <a:extLst>
                <a:ext uri="{FF2B5EF4-FFF2-40B4-BE49-F238E27FC236}">
                  <a16:creationId xmlns:a16="http://schemas.microsoft.com/office/drawing/2014/main" id="{2C1286C7-C68F-5F16-0D9B-1DBA4D2E3D45}"/>
                </a:ext>
              </a:extLst>
            </p:cNvPr>
            <p:cNvSpPr/>
            <p:nvPr/>
          </p:nvSpPr>
          <p:spPr>
            <a:xfrm>
              <a:off x="2651918" y="1377950"/>
              <a:ext cx="9347993" cy="6604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Das System </a:t>
              </a:r>
              <a:r>
                <a:rPr lang="en-US" sz="1100" dirty="0" err="1">
                  <a:solidFill>
                    <a:schemeClr val="tx1"/>
                  </a:solidFill>
                </a:rPr>
                <a:t>soll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eine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barrierearme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Benutzeroberfläche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bereitstellen</a:t>
              </a:r>
              <a:r>
                <a:rPr lang="en-US" sz="1100" dirty="0">
                  <a:solidFill>
                    <a:schemeClr val="tx1"/>
                  </a:solidFill>
                </a:rPr>
                <a:t>- </a:t>
              </a:r>
              <a:r>
                <a:rPr lang="en-US" sz="1100" dirty="0" err="1">
                  <a:solidFill>
                    <a:schemeClr val="tx1"/>
                  </a:solidFill>
                </a:rPr>
                <a:t>Diese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soll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ohne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technische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Vorkenntnisse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bedienbar</a:t>
              </a:r>
              <a:r>
                <a:rPr lang="en-US" sz="1100" dirty="0">
                  <a:solidFill>
                    <a:schemeClr val="tx1"/>
                  </a:solidFill>
                </a:rPr>
                <a:t> sein. </a:t>
              </a:r>
              <a:r>
                <a:rPr lang="en-US" sz="1100" dirty="0" err="1">
                  <a:solidFill>
                    <a:schemeClr val="tx1"/>
                  </a:solidFill>
                </a:rPr>
                <a:t>Nutzer</a:t>
              </a:r>
              <a:r>
                <a:rPr lang="en-US" sz="1100" dirty="0">
                  <a:solidFill>
                    <a:schemeClr val="tx1"/>
                  </a:solidFill>
                </a:rPr>
                <a:t>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sollen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Funktionen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wie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Datenerfassung</a:t>
              </a:r>
              <a:r>
                <a:rPr lang="en-US" sz="1100" dirty="0">
                  <a:solidFill>
                    <a:schemeClr val="tx1"/>
                  </a:solidFill>
                </a:rPr>
                <a:t>, </a:t>
              </a:r>
              <a:r>
                <a:rPr lang="en-US" sz="1100" dirty="0" err="1">
                  <a:solidFill>
                    <a:schemeClr val="tx1"/>
                  </a:solidFill>
                </a:rPr>
                <a:t>Bearbeitung</a:t>
              </a:r>
              <a:r>
                <a:rPr lang="en-US" sz="1100" dirty="0">
                  <a:solidFill>
                    <a:schemeClr val="tx1"/>
                  </a:solidFill>
                </a:rPr>
                <a:t> und </a:t>
              </a:r>
              <a:r>
                <a:rPr lang="en-US" sz="1100" dirty="0" err="1">
                  <a:solidFill>
                    <a:schemeClr val="tx1"/>
                  </a:solidFill>
                </a:rPr>
                <a:t>Statistikausgabe</a:t>
              </a:r>
              <a:r>
                <a:rPr lang="en-US" sz="1100" dirty="0">
                  <a:solidFill>
                    <a:schemeClr val="tx1"/>
                  </a:solidFill>
                </a:rPr>
                <a:t> Leicht verstehen </a:t>
              </a:r>
              <a:r>
                <a:rPr lang="en-US" sz="1100" dirty="0" err="1">
                  <a:solidFill>
                    <a:schemeClr val="tx1"/>
                  </a:solidFill>
                </a:rPr>
                <a:t>können</a:t>
              </a:r>
              <a:r>
                <a:rPr lang="en-US" sz="11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28" name="Gruppieren 27">
            <a:extLst>
              <a:ext uri="{FF2B5EF4-FFF2-40B4-BE49-F238E27FC236}">
                <a16:creationId xmlns:a16="http://schemas.microsoft.com/office/drawing/2014/main" id="{50134241-EF9D-70A4-3626-D8FC9E43A41B}"/>
              </a:ext>
            </a:extLst>
          </p:cNvPr>
          <p:cNvGrpSpPr/>
          <p:nvPr/>
        </p:nvGrpSpPr>
        <p:grpSpPr>
          <a:xfrm>
            <a:off x="192090" y="2301438"/>
            <a:ext cx="11807823" cy="792000"/>
            <a:chOff x="192088" y="1377950"/>
            <a:chExt cx="11807823" cy="792000"/>
          </a:xfrm>
        </p:grpSpPr>
        <p:sp>
          <p:nvSpPr>
            <p:cNvPr id="29" name="Rechteck 28">
              <a:extLst>
                <a:ext uri="{FF2B5EF4-FFF2-40B4-BE49-F238E27FC236}">
                  <a16:creationId xmlns:a16="http://schemas.microsoft.com/office/drawing/2014/main" id="{5210C88F-9D7A-4519-D08F-BC808ADF718C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Rationale:</a:t>
              </a:r>
            </a:p>
          </p:txBody>
        </p:sp>
        <p:sp>
          <p:nvSpPr>
            <p:cNvPr id="30" name="Rechteck 29">
              <a:extLst>
                <a:ext uri="{FF2B5EF4-FFF2-40B4-BE49-F238E27FC236}">
                  <a16:creationId xmlns:a16="http://schemas.microsoft.com/office/drawing/2014/main" id="{6D0FFC1E-8967-7C12-A88E-CE3F989EE207}"/>
                </a:ext>
              </a:extLst>
            </p:cNvPr>
            <p:cNvSpPr/>
            <p:nvPr/>
          </p:nvSpPr>
          <p:spPr>
            <a:xfrm>
              <a:off x="2651918" y="1377950"/>
              <a:ext cx="9347993" cy="7920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Eine </a:t>
              </a:r>
              <a:r>
                <a:rPr lang="en-US" sz="1100" dirty="0" err="1">
                  <a:solidFill>
                    <a:schemeClr val="tx1"/>
                  </a:solidFill>
                </a:rPr>
                <a:t>einfache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Bedienung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ist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entscheidend</a:t>
              </a:r>
              <a:r>
                <a:rPr lang="en-US" sz="1100" dirty="0">
                  <a:solidFill>
                    <a:schemeClr val="tx1"/>
                  </a:solidFill>
                </a:rPr>
                <a:t>, um </a:t>
              </a:r>
              <a:r>
                <a:rPr lang="en-US" sz="1100" dirty="0" err="1">
                  <a:solidFill>
                    <a:schemeClr val="tx1"/>
                  </a:solidFill>
                </a:rPr>
                <a:t>fehlerfreie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Nutzung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zu</a:t>
              </a:r>
              <a:r>
                <a:rPr lang="en-US" sz="1100" dirty="0">
                  <a:solidFill>
                    <a:schemeClr val="tx1"/>
                  </a:solidFill>
                </a:rPr>
                <a:t> </a:t>
              </a:r>
              <a:r>
                <a:rPr lang="en-US" sz="1100" dirty="0" err="1">
                  <a:solidFill>
                    <a:schemeClr val="tx1"/>
                  </a:solidFill>
                </a:rPr>
                <a:t>gewährleisten</a:t>
              </a:r>
              <a:r>
                <a:rPr lang="en-US" sz="1100" dirty="0">
                  <a:solidFill>
                    <a:schemeClr val="tx1"/>
                  </a:solidFill>
                </a:rPr>
                <a:t>. </a:t>
              </a:r>
            </a:p>
          </p:txBody>
        </p:sp>
      </p:grp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F7C808C0-AF2B-98A5-FC61-83DC36D66CE8}"/>
              </a:ext>
            </a:extLst>
          </p:cNvPr>
          <p:cNvGrpSpPr/>
          <p:nvPr/>
        </p:nvGrpSpPr>
        <p:grpSpPr>
          <a:xfrm>
            <a:off x="192088" y="3232207"/>
            <a:ext cx="11807823" cy="323850"/>
            <a:chOff x="192088" y="1377950"/>
            <a:chExt cx="11807823" cy="323850"/>
          </a:xfrm>
        </p:grpSpPr>
        <p:sp>
          <p:nvSpPr>
            <p:cNvPr id="32" name="Rechteck 31">
              <a:extLst>
                <a:ext uri="{FF2B5EF4-FFF2-40B4-BE49-F238E27FC236}">
                  <a16:creationId xmlns:a16="http://schemas.microsoft.com/office/drawing/2014/main" id="{1B499BAB-54B0-190B-41B8-3ADB0D4BA76F}"/>
                </a:ext>
              </a:extLst>
            </p:cNvPr>
            <p:cNvSpPr/>
            <p:nvPr/>
          </p:nvSpPr>
          <p:spPr>
            <a:xfrm>
              <a:off x="192088" y="1377950"/>
              <a:ext cx="2392362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 err="1">
                  <a:solidFill>
                    <a:schemeClr val="tx1"/>
                  </a:solidFill>
                </a:rPr>
                <a:t>Originator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3" name="Rechteck 32">
              <a:extLst>
                <a:ext uri="{FF2B5EF4-FFF2-40B4-BE49-F238E27FC236}">
                  <a16:creationId xmlns:a16="http://schemas.microsoft.com/office/drawing/2014/main" id="{4CFA62C9-9BD8-1E81-A223-56D80A9F9FB2}"/>
                </a:ext>
              </a:extLst>
            </p:cNvPr>
            <p:cNvSpPr/>
            <p:nvPr/>
          </p:nvSpPr>
          <p:spPr>
            <a:xfrm>
              <a:off x="2651918" y="1377950"/>
              <a:ext cx="9347993" cy="32385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100" dirty="0">
                  <a:solidFill>
                    <a:schemeClr val="tx1"/>
                  </a:solidFill>
                </a:rPr>
                <a:t>Mitarbeiter*</a:t>
              </a:r>
              <a:r>
                <a:rPr lang="en-US" sz="1100" dirty="0" err="1">
                  <a:solidFill>
                    <a:schemeClr val="tx1"/>
                  </a:solidFill>
                </a:rPr>
                <a:t>innen</a:t>
              </a:r>
              <a:r>
                <a:rPr lang="en-US" sz="1100" dirty="0">
                  <a:solidFill>
                    <a:schemeClr val="tx1"/>
                  </a:solidFill>
                </a:rPr>
                <a:t> des Bellis </a:t>
              </a:r>
              <a:r>
                <a:rPr lang="en-US" sz="1100" dirty="0" err="1">
                  <a:solidFill>
                    <a:schemeClr val="tx1"/>
                  </a:solidFill>
                </a:rPr>
                <a:t>e.V.</a:t>
              </a:r>
              <a:endParaRPr lang="en-US" sz="1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3658EFA5-70B9-9F70-E196-8DBF52C096FE}"/>
              </a:ext>
            </a:extLst>
          </p:cNvPr>
          <p:cNvGrpSpPr/>
          <p:nvPr/>
        </p:nvGrpSpPr>
        <p:grpSpPr>
          <a:xfrm>
            <a:off x="192090" y="3694826"/>
            <a:ext cx="11807823" cy="792000"/>
            <a:chOff x="192088" y="1377949"/>
            <a:chExt cx="11807823" cy="547293"/>
          </a:xfrm>
        </p:grpSpPr>
        <p:sp>
          <p:nvSpPr>
            <p:cNvPr id="35" name="Rechteck 34">
              <a:extLst>
                <a:ext uri="{FF2B5EF4-FFF2-40B4-BE49-F238E27FC236}">
                  <a16:creationId xmlns:a16="http://schemas.microsoft.com/office/drawing/2014/main" id="{35B3141B-CD4D-DDFD-C419-44BABD53611E}"/>
                </a:ext>
              </a:extLst>
            </p:cNvPr>
            <p:cNvSpPr/>
            <p:nvPr/>
          </p:nvSpPr>
          <p:spPr>
            <a:xfrm>
              <a:off x="192088" y="1377950"/>
              <a:ext cx="2392362" cy="2238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de-DE" sz="1600" b="1" dirty="0">
                  <a:solidFill>
                    <a:schemeClr val="tx1"/>
                  </a:solidFill>
                </a:rPr>
                <a:t>Fit </a:t>
              </a:r>
              <a:r>
                <a:rPr lang="de-DE" sz="1600" b="1" dirty="0" err="1">
                  <a:solidFill>
                    <a:schemeClr val="tx1"/>
                  </a:solidFill>
                </a:rPr>
                <a:t>Criterion</a:t>
              </a:r>
              <a:r>
                <a:rPr lang="de-DE" sz="1600" b="1" dirty="0">
                  <a:solidFill>
                    <a:schemeClr val="tx1"/>
                  </a:solidFill>
                </a:rPr>
                <a:t>:</a:t>
              </a:r>
            </a:p>
          </p:txBody>
        </p:sp>
        <p:sp>
          <p:nvSpPr>
            <p:cNvPr id="36" name="Rechteck 35">
              <a:extLst>
                <a:ext uri="{FF2B5EF4-FFF2-40B4-BE49-F238E27FC236}">
                  <a16:creationId xmlns:a16="http://schemas.microsoft.com/office/drawing/2014/main" id="{1EA3713F-729B-04C7-B7E5-83DBB5A34B0E}"/>
                </a:ext>
              </a:extLst>
            </p:cNvPr>
            <p:cNvSpPr/>
            <p:nvPr/>
          </p:nvSpPr>
          <p:spPr>
            <a:xfrm>
              <a:off x="2651918" y="1377949"/>
              <a:ext cx="9347993" cy="547293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u="sng" dirty="0">
                <a:solidFill>
                  <a:schemeClr val="tx1"/>
                </a:solidFill>
              </a:endParaRPr>
            </a:p>
            <a:p>
              <a:r>
                <a:rPr lang="en-US" sz="1200" dirty="0">
                  <a:solidFill>
                    <a:schemeClr val="tx1"/>
                  </a:solidFill>
                </a:rPr>
                <a:t>Eine </a:t>
              </a:r>
              <a:r>
                <a:rPr lang="en-US" sz="1200" dirty="0" err="1">
                  <a:solidFill>
                    <a:schemeClr val="tx1"/>
                  </a:solidFill>
                </a:rPr>
                <a:t>neue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Nutzer</a:t>
              </a:r>
              <a:r>
                <a:rPr lang="en-US" sz="1200" dirty="0">
                  <a:solidFill>
                    <a:schemeClr val="tx1"/>
                  </a:solidFill>
                </a:rPr>
                <a:t>*in </a:t>
              </a:r>
              <a:r>
                <a:rPr lang="en-US" sz="1200" dirty="0" err="1">
                  <a:solidFill>
                    <a:schemeClr val="tx1"/>
                  </a:solidFill>
                </a:rPr>
                <a:t>kann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innerhalb</a:t>
              </a:r>
              <a:r>
                <a:rPr lang="en-US" sz="1200" dirty="0">
                  <a:solidFill>
                    <a:schemeClr val="tx1"/>
                  </a:solidFill>
                </a:rPr>
                <a:t> von </a:t>
              </a:r>
              <a:r>
                <a:rPr lang="en-US" sz="1200" dirty="0" err="1">
                  <a:solidFill>
                    <a:schemeClr val="tx1"/>
                  </a:solidFill>
                </a:rPr>
                <a:t>wenigen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Minuten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eine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Anfrage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vollständig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erfassen</a:t>
              </a:r>
              <a:r>
                <a:rPr lang="en-US" sz="1200" dirty="0">
                  <a:solidFill>
                    <a:schemeClr val="tx1"/>
                  </a:solidFill>
                </a:rPr>
                <a:t>. Die </a:t>
              </a:r>
              <a:r>
                <a:rPr lang="en-US" sz="1200" dirty="0" err="1">
                  <a:solidFill>
                    <a:schemeClr val="tx1"/>
                  </a:solidFill>
                </a:rPr>
                <a:t>Oberfläche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soll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als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intuitiv</a:t>
              </a:r>
              <a:r>
                <a:rPr lang="en-US" sz="1200" dirty="0">
                  <a:solidFill>
                    <a:schemeClr val="tx1"/>
                  </a:solidFill>
                </a:rPr>
                <a:t> und </a:t>
              </a:r>
              <a:r>
                <a:rPr lang="en-US" sz="1200" dirty="0" err="1">
                  <a:solidFill>
                    <a:schemeClr val="tx1"/>
                  </a:solidFill>
                </a:rPr>
                <a:t>verständlich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wahrgenommen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werden</a:t>
              </a:r>
              <a:r>
                <a:rPr lang="en-US" sz="1200" dirty="0">
                  <a:solidFill>
                    <a:schemeClr val="tx1"/>
                  </a:solidFill>
                </a:rPr>
                <a:t>. </a:t>
              </a:r>
              <a:r>
                <a:rPr lang="en-US" sz="1200" dirty="0" err="1">
                  <a:solidFill>
                    <a:schemeClr val="tx1"/>
                  </a:solidFill>
                </a:rPr>
                <a:t>Schriftgröße</a:t>
              </a:r>
              <a:r>
                <a:rPr lang="en-US" sz="1200" dirty="0">
                  <a:solidFill>
                    <a:schemeClr val="tx1"/>
                  </a:solidFill>
                </a:rPr>
                <a:t> und </a:t>
              </a:r>
              <a:r>
                <a:rPr lang="en-US" sz="1200" dirty="0" err="1">
                  <a:solidFill>
                    <a:schemeClr val="tx1"/>
                  </a:solidFill>
                </a:rPr>
                <a:t>Kontrast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sind</a:t>
              </a:r>
              <a:r>
                <a:rPr lang="en-US" sz="1200" dirty="0">
                  <a:solidFill>
                    <a:schemeClr val="tx1"/>
                  </a:solidFill>
                </a:rPr>
                <a:t> </a:t>
              </a:r>
              <a:r>
                <a:rPr lang="en-US" sz="1200" dirty="0" err="1">
                  <a:solidFill>
                    <a:schemeClr val="tx1"/>
                  </a:solidFill>
                </a:rPr>
                <a:t>einstellbar</a:t>
              </a:r>
              <a:r>
                <a:rPr lang="en-US" sz="1200" dirty="0">
                  <a:solidFill>
                    <a:schemeClr val="tx1"/>
                  </a:solidFill>
                </a:rPr>
                <a:t>.</a:t>
              </a:r>
            </a:p>
            <a:p>
              <a:endParaRPr lang="en-US" sz="1600" u="sng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Rechteck 36">
            <a:extLst>
              <a:ext uri="{FF2B5EF4-FFF2-40B4-BE49-F238E27FC236}">
                <a16:creationId xmlns:a16="http://schemas.microsoft.com/office/drawing/2014/main" id="{8BF66F1C-F3F0-6207-6D6C-D7D327A8FC3B}"/>
              </a:ext>
            </a:extLst>
          </p:cNvPr>
          <p:cNvSpPr/>
          <p:nvPr/>
        </p:nvSpPr>
        <p:spPr>
          <a:xfrm>
            <a:off x="192088" y="462559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Satisfaction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Schnelle Einführung ohne Schulungsaufwand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C35DC875-2562-1A44-A2D2-2B03E097E088}"/>
              </a:ext>
            </a:extLst>
          </p:cNvPr>
          <p:cNvSpPr/>
          <p:nvPr/>
        </p:nvSpPr>
        <p:spPr>
          <a:xfrm>
            <a:off x="6254749" y="462280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>
                <a:solidFill>
                  <a:schemeClr val="tx1"/>
                </a:solidFill>
              </a:rPr>
              <a:t>Customer </a:t>
            </a:r>
            <a:r>
              <a:rPr lang="de-DE" sz="1600" b="1" dirty="0" err="1">
                <a:solidFill>
                  <a:schemeClr val="tx1"/>
                </a:solidFill>
              </a:rPr>
              <a:t>Dissatisfaction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Wenn die Oberfläche zu komplex ist, wird sie nicht gerne genutzt</a:t>
            </a:r>
          </a:p>
        </p:txBody>
      </p:sp>
      <p:sp>
        <p:nvSpPr>
          <p:cNvPr id="39" name="Rechteck 38">
            <a:extLst>
              <a:ext uri="{FF2B5EF4-FFF2-40B4-BE49-F238E27FC236}">
                <a16:creationId xmlns:a16="http://schemas.microsoft.com/office/drawing/2014/main" id="{24BE4F8F-8C82-1E22-A77E-1A39EBD6F4B1}"/>
              </a:ext>
            </a:extLst>
          </p:cNvPr>
          <p:cNvSpPr/>
          <p:nvPr/>
        </p:nvSpPr>
        <p:spPr>
          <a:xfrm>
            <a:off x="192090" y="5088214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Priority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Hoch</a:t>
            </a:r>
          </a:p>
        </p:txBody>
      </p:sp>
      <p:sp>
        <p:nvSpPr>
          <p:cNvPr id="40" name="Rechteck 39">
            <a:extLst>
              <a:ext uri="{FF2B5EF4-FFF2-40B4-BE49-F238E27FC236}">
                <a16:creationId xmlns:a16="http://schemas.microsoft.com/office/drawing/2014/main" id="{E43B6525-5DD7-A335-6AF1-9D22F4E70BE3}"/>
              </a:ext>
            </a:extLst>
          </p:cNvPr>
          <p:cNvSpPr/>
          <p:nvPr/>
        </p:nvSpPr>
        <p:spPr>
          <a:xfrm>
            <a:off x="6254751" y="5086351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sz="1600" b="1" dirty="0" err="1">
                <a:solidFill>
                  <a:schemeClr val="tx1"/>
                </a:solidFill>
              </a:rPr>
              <a:t>Conflicts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Höhere Barrierefreiheit kann die Designfreiheit einschränken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767AA3C-7BA7-BCCD-1823-6957F385573B}"/>
              </a:ext>
            </a:extLst>
          </p:cNvPr>
          <p:cNvSpPr/>
          <p:nvPr/>
        </p:nvSpPr>
        <p:spPr>
          <a:xfrm>
            <a:off x="192086" y="5550833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Supporting</a:t>
            </a:r>
            <a:r>
              <a:rPr lang="de-DE" sz="1600" b="1" dirty="0">
                <a:solidFill>
                  <a:schemeClr val="tx1"/>
                </a:solidFill>
              </a:rPr>
              <a:t> Materials: </a:t>
            </a:r>
            <a:r>
              <a:rPr lang="de-DE" sz="1100" dirty="0">
                <a:solidFill>
                  <a:schemeClr val="tx1"/>
                </a:solidFill>
              </a:rPr>
              <a:t>Projektbeschreibung</a:t>
            </a: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0BEE69BB-E5CD-6491-43F9-7B7EBF604529}"/>
              </a:ext>
            </a:extLst>
          </p:cNvPr>
          <p:cNvSpPr/>
          <p:nvPr/>
        </p:nvSpPr>
        <p:spPr>
          <a:xfrm>
            <a:off x="192088" y="6013455"/>
            <a:ext cx="5745162" cy="323850"/>
          </a:xfrm>
          <a:prstGeom prst="rect">
            <a:avLst/>
          </a:prstGeom>
          <a:solidFill>
            <a:schemeClr val="bg1"/>
          </a:solidFill>
          <a:ln w="635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auto">
              <a:spcAft>
                <a:spcPts val="0"/>
              </a:spcAft>
            </a:pPr>
            <a:r>
              <a:rPr lang="de-DE" sz="1600" b="1" dirty="0" err="1">
                <a:solidFill>
                  <a:schemeClr val="tx1"/>
                </a:solidFill>
              </a:rPr>
              <a:t>History</a:t>
            </a:r>
            <a:r>
              <a:rPr lang="de-DE" sz="1600" b="1" dirty="0">
                <a:solidFill>
                  <a:schemeClr val="tx1"/>
                </a:solidFill>
              </a:rPr>
              <a:t>: </a:t>
            </a:r>
            <a:r>
              <a:rPr lang="de-DE" sz="1100" dirty="0">
                <a:solidFill>
                  <a:schemeClr val="tx1"/>
                </a:solidFill>
              </a:rPr>
              <a:t>01.11.</a:t>
            </a:r>
          </a:p>
        </p:txBody>
      </p:sp>
    </p:spTree>
    <p:extLst>
      <p:ext uri="{BB962C8B-B14F-4D97-AF65-F5344CB8AC3E}">
        <p14:creationId xmlns:p14="http://schemas.microsoft.com/office/powerpoint/2010/main" val="3198472219"/>
      </p:ext>
    </p:extLst>
  </p:cSld>
  <p:clrMapOvr>
    <a:masterClrMapping/>
  </p:clrMapOvr>
</p:sld>
</file>

<file path=ppt/theme/theme1.xml><?xml version="1.0" encoding="utf-8"?>
<a:theme xmlns:a="http://schemas.openxmlformats.org/drawingml/2006/main" name="TUC Startfolie">
  <a:themeElements>
    <a:clrScheme name="Benutzerdefiniert 1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4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Präsentation4" id="{8E23E5B1-ED62-4819-9B36-298B6B0E6F18}" vid="{DB5A10D5-1650-48E2-8DB9-B470665AD63C}"/>
    </a:ext>
  </a:extLst>
</a:theme>
</file>

<file path=ppt/theme/theme2.xml><?xml version="1.0" encoding="utf-8"?>
<a:theme xmlns:a="http://schemas.openxmlformats.org/drawingml/2006/main" name="TUC Folgefolien ">
  <a:themeElements>
    <a:clrScheme name="Benutzerdefiniert 2">
      <a:dk1>
        <a:srgbClr val="000000"/>
      </a:dk1>
      <a:lt1>
        <a:srgbClr val="FFFFFF"/>
      </a:lt1>
      <a:dk2>
        <a:srgbClr val="7F7F7F"/>
      </a:dk2>
      <a:lt2>
        <a:srgbClr val="FFFFFF"/>
      </a:lt2>
      <a:accent1>
        <a:srgbClr val="005F50"/>
      </a:accent1>
      <a:accent2>
        <a:srgbClr val="4A8246"/>
      </a:accent2>
      <a:accent3>
        <a:srgbClr val="00C6A7"/>
      </a:accent3>
      <a:accent4>
        <a:srgbClr val="F2F2F2"/>
      </a:accent4>
      <a:accent5>
        <a:srgbClr val="92D050"/>
      </a:accent5>
      <a:accent6>
        <a:srgbClr val="00322A"/>
      </a:accent6>
      <a:hlink>
        <a:srgbClr val="005F50"/>
      </a:hlink>
      <a:folHlink>
        <a:srgbClr val="00AC8F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4" id="{8E23E5B1-ED62-4819-9B36-298B6B0E6F18}" vid="{AAFD04C6-EAA1-4087-BFE9-807DE0C284A0}"/>
    </a:ext>
  </a:extLst>
</a:theme>
</file>

<file path=ppt/theme/theme3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INFO_KH</Template>
  <TotalTime>0</TotalTime>
  <Words>407</Words>
  <Application>Microsoft Office PowerPoint</Application>
  <PresentationFormat>Breitbild</PresentationFormat>
  <Paragraphs>65</Paragraphs>
  <Slides>5</Slides>
  <Notes>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5</vt:i4>
      </vt:variant>
    </vt:vector>
  </HeadingPairs>
  <TitlesOfParts>
    <vt:vector size="10" baseType="lpstr">
      <vt:lpstr>Roboto</vt:lpstr>
      <vt:lpstr>Arial</vt:lpstr>
      <vt:lpstr>Calibri</vt:lpstr>
      <vt:lpstr>TUC Startfolie</vt:lpstr>
      <vt:lpstr>TUC Folgefolien </vt:lpstr>
      <vt:lpstr>Softwarepraktikum WS25/26   </vt:lpstr>
      <vt:lpstr>Gliederung</vt:lpstr>
      <vt:lpstr>Gliederung</vt:lpstr>
      <vt:lpstr>1. Functional Requirements</vt:lpstr>
      <vt:lpstr>2. Non-Functional Requirements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Mohammad Rajeh</dc:creator>
  <cp:keywords/>
  <dc:description/>
  <cp:lastModifiedBy>Pia Scheffelmaier</cp:lastModifiedBy>
  <cp:revision>4</cp:revision>
  <cp:lastPrinted>2015-10-30T11:33:42Z</cp:lastPrinted>
  <dcterms:created xsi:type="dcterms:W3CDTF">2025-10-30T14:38:09Z</dcterms:created>
  <dcterms:modified xsi:type="dcterms:W3CDTF">2025-11-01T12:43:21Z</dcterms:modified>
  <cp:category>Corporate Design der TU Chemnitz</cp:category>
</cp:coreProperties>
</file>