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E4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60" autoAdjust="0"/>
  </p:normalViewPr>
  <p:slideViewPr>
    <p:cSldViewPr>
      <p:cViewPr varScale="1">
        <p:scale>
          <a:sx n="70" d="100"/>
          <a:sy n="70" d="100"/>
        </p:scale>
        <p:origin x="-137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2133600" y="1371600"/>
            <a:ext cx="6477000" cy="1752600"/>
          </a:xfrm>
        </p:spPr>
        <p:txBody>
          <a:bodyPr/>
          <a:lstStyle>
            <a:lvl1pPr>
              <a:defRPr sz="5400"/>
            </a:lvl1pPr>
          </a:lstStyle>
          <a:p>
            <a:pPr lvl="0"/>
            <a:r>
              <a:rPr lang="es-ES" altLang="es-ES" noProof="0" smtClean="0"/>
              <a:t>Click to edit Master title style</a:t>
            </a:r>
          </a:p>
        </p:txBody>
      </p:sp>
      <p:sp>
        <p:nvSpPr>
          <p:cNvPr id="13315" name="Rectangle 3"/>
          <p:cNvSpPr>
            <a:spLocks noGrp="1" noChangeArrowheads="1"/>
          </p:cNvSpPr>
          <p:nvPr>
            <p:ph type="subTitle" idx="1"/>
          </p:nvPr>
        </p:nvSpPr>
        <p:spPr>
          <a:xfrm>
            <a:off x="2133600" y="3733800"/>
            <a:ext cx="6477000" cy="1981200"/>
          </a:xfrm>
        </p:spPr>
        <p:txBody>
          <a:bodyPr/>
          <a:lstStyle>
            <a:lvl1pPr marL="0" indent="0">
              <a:buFont typeface="Wingdings" pitchFamily="2" charset="2"/>
              <a:buNone/>
              <a:defRPr/>
            </a:lvl1pPr>
          </a:lstStyle>
          <a:p>
            <a:pPr lvl="0"/>
            <a:r>
              <a:rPr lang="es-ES" altLang="es-ES" noProof="0" smtClean="0"/>
              <a:t>Click to edit Master subtitle style</a:t>
            </a:r>
          </a:p>
        </p:txBody>
      </p:sp>
      <p:sp>
        <p:nvSpPr>
          <p:cNvPr id="13316" name="Rectangle 4"/>
          <p:cNvSpPr>
            <a:spLocks noGrp="1" noChangeArrowheads="1"/>
          </p:cNvSpPr>
          <p:nvPr>
            <p:ph type="dt" sz="half" idx="2"/>
          </p:nvPr>
        </p:nvSpPr>
        <p:spPr>
          <a:xfrm>
            <a:off x="7086600" y="6248400"/>
            <a:ext cx="1524000" cy="457200"/>
          </a:xfrm>
        </p:spPr>
        <p:txBody>
          <a:bodyPr/>
          <a:lstStyle>
            <a:lvl1pPr>
              <a:defRPr/>
            </a:lvl1pPr>
          </a:lstStyle>
          <a:p>
            <a:endParaRPr lang="es-ES" altLang="es-ES"/>
          </a:p>
        </p:txBody>
      </p:sp>
      <p:sp>
        <p:nvSpPr>
          <p:cNvPr id="13317" name="Rectangle 5"/>
          <p:cNvSpPr>
            <a:spLocks noGrp="1" noChangeArrowheads="1"/>
          </p:cNvSpPr>
          <p:nvPr>
            <p:ph type="ftr" sz="quarter" idx="3"/>
          </p:nvPr>
        </p:nvSpPr>
        <p:spPr>
          <a:xfrm>
            <a:off x="3810000" y="6248400"/>
            <a:ext cx="2895600" cy="457200"/>
          </a:xfrm>
        </p:spPr>
        <p:txBody>
          <a:bodyPr/>
          <a:lstStyle>
            <a:lvl1pPr>
              <a:defRPr/>
            </a:lvl1pPr>
          </a:lstStyle>
          <a:p>
            <a:endParaRPr lang="es-ES" altLang="es-ES"/>
          </a:p>
        </p:txBody>
      </p:sp>
      <p:sp>
        <p:nvSpPr>
          <p:cNvPr id="13318" name="Rectangle 6"/>
          <p:cNvSpPr>
            <a:spLocks noGrp="1" noChangeArrowheads="1"/>
          </p:cNvSpPr>
          <p:nvPr>
            <p:ph type="sldNum" sz="quarter" idx="4"/>
          </p:nvPr>
        </p:nvSpPr>
        <p:spPr>
          <a:xfrm>
            <a:off x="2209800" y="6248400"/>
            <a:ext cx="1219200" cy="457200"/>
          </a:xfrm>
        </p:spPr>
        <p:txBody>
          <a:bodyPr/>
          <a:lstStyle>
            <a:lvl1pPr>
              <a:defRPr/>
            </a:lvl1pPr>
          </a:lstStyle>
          <a:p>
            <a:fld id="{B02196DF-6F05-448A-8373-8BCC1CBFC9CD}" type="slidenum">
              <a:rPr lang="es-ES" altLang="es-ES" smtClean="0"/>
              <a:pPr/>
              <a:t>‹#›</a:t>
            </a:fld>
            <a:endParaRPr lang="es-ES" altLang="es-ES"/>
          </a:p>
        </p:txBody>
      </p:sp>
      <p:sp>
        <p:nvSpPr>
          <p:cNvPr id="13319" name="Line 7"/>
          <p:cNvSpPr>
            <a:spLocks noChangeShapeType="1"/>
          </p:cNvSpPr>
          <p:nvPr/>
        </p:nvSpPr>
        <p:spPr bwMode="auto">
          <a:xfrm>
            <a:off x="1905000" y="1219200"/>
            <a:ext cx="0" cy="2057400"/>
          </a:xfrm>
          <a:prstGeom prst="line">
            <a:avLst/>
          </a:prstGeom>
          <a:noFill/>
          <a:ln w="349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13320" name="Oval 8"/>
          <p:cNvSpPr>
            <a:spLocks noChangeArrowheads="1"/>
          </p:cNvSpPr>
          <p:nvPr/>
        </p:nvSpPr>
        <p:spPr bwMode="auto">
          <a:xfrm>
            <a:off x="163513" y="2103438"/>
            <a:ext cx="347662" cy="347662"/>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s-ES" altLang="es-ES" sz="2400">
              <a:latin typeface="Times New Roman" pitchFamily="18" charset="0"/>
            </a:endParaRPr>
          </a:p>
        </p:txBody>
      </p:sp>
      <p:sp>
        <p:nvSpPr>
          <p:cNvPr id="13321" name="Oval 9"/>
          <p:cNvSpPr>
            <a:spLocks noChangeArrowheads="1"/>
          </p:cNvSpPr>
          <p:nvPr/>
        </p:nvSpPr>
        <p:spPr bwMode="auto">
          <a:xfrm>
            <a:off x="739775" y="2105025"/>
            <a:ext cx="349250" cy="34766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s-ES" altLang="es-ES" sz="2400">
              <a:latin typeface="Times New Roman" pitchFamily="18" charset="0"/>
            </a:endParaRPr>
          </a:p>
        </p:txBody>
      </p:sp>
      <p:sp>
        <p:nvSpPr>
          <p:cNvPr id="13322" name="Oval 10"/>
          <p:cNvSpPr>
            <a:spLocks noChangeArrowheads="1"/>
          </p:cNvSpPr>
          <p:nvPr/>
        </p:nvSpPr>
        <p:spPr bwMode="auto">
          <a:xfrm>
            <a:off x="1317625" y="2105025"/>
            <a:ext cx="347663" cy="34766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s-ES" altLang="es-ES" sz="2400">
              <a:latin typeface="Times New Roman"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Click to edit Master title style</a:t>
            </a:r>
            <a:endParaRPr lang="es-ES"/>
          </a:p>
        </p:txBody>
      </p:sp>
      <p:sp>
        <p:nvSpPr>
          <p:cNvPr id="3" name="Vertical Text Placeholder 2"/>
          <p:cNvSpPr>
            <a:spLocks noGrp="1"/>
          </p:cNvSpPr>
          <p:nvPr>
            <p:ph type="body" orient="vert" idx="1"/>
          </p:nvPr>
        </p:nvSpPr>
        <p:spPr/>
        <p:txBody>
          <a:bodyPr vert="eaVert"/>
          <a:lstStyle/>
          <a:p>
            <a:pPr lvl="0"/>
            <a:r>
              <a:rPr lang="es-ES" smtClean="0"/>
              <a:t>Click to edit Master text styles</a:t>
            </a:r>
          </a:p>
          <a:p>
            <a:pPr lvl="1"/>
            <a:r>
              <a:rPr lang="es-ES" smtClean="0"/>
              <a:t>Second level</a:t>
            </a:r>
          </a:p>
          <a:p>
            <a:pPr lvl="2"/>
            <a:r>
              <a:rPr lang="es-ES" smtClean="0"/>
              <a:t>Third level</a:t>
            </a:r>
          </a:p>
          <a:p>
            <a:pPr lvl="3"/>
            <a:r>
              <a:rPr lang="es-ES" smtClean="0"/>
              <a:t>Fourth level</a:t>
            </a:r>
          </a:p>
          <a:p>
            <a:pPr lvl="4"/>
            <a:r>
              <a:rPr lang="es-ES" smtClean="0"/>
              <a:t>Fifth level</a:t>
            </a:r>
            <a:endParaRPr lang="es-ES"/>
          </a:p>
        </p:txBody>
      </p:sp>
      <p:sp>
        <p:nvSpPr>
          <p:cNvPr id="4" name="Date Placeholder 3"/>
          <p:cNvSpPr>
            <a:spLocks noGrp="1"/>
          </p:cNvSpPr>
          <p:nvPr>
            <p:ph type="dt" sz="half" idx="10"/>
          </p:nvPr>
        </p:nvSpPr>
        <p:spPr/>
        <p:txBody>
          <a:bodyPr/>
          <a:lstStyle>
            <a:lvl1pPr>
              <a:defRPr/>
            </a:lvl1pPr>
          </a:lstStyle>
          <a:p>
            <a:endParaRPr lang="es-ES" altLang="es-ES"/>
          </a:p>
        </p:txBody>
      </p:sp>
      <p:sp>
        <p:nvSpPr>
          <p:cNvPr id="5" name="Footer Placeholder 4"/>
          <p:cNvSpPr>
            <a:spLocks noGrp="1"/>
          </p:cNvSpPr>
          <p:nvPr>
            <p:ph type="ftr" sz="quarter" idx="11"/>
          </p:nvPr>
        </p:nvSpPr>
        <p:spPr/>
        <p:txBody>
          <a:bodyPr/>
          <a:lstStyle>
            <a:lvl1pPr>
              <a:defRPr/>
            </a:lvl1pPr>
          </a:lstStyle>
          <a:p>
            <a:endParaRPr lang="es-ES" altLang="es-ES"/>
          </a:p>
        </p:txBody>
      </p:sp>
      <p:sp>
        <p:nvSpPr>
          <p:cNvPr id="6" name="Slide Number Placeholder 5"/>
          <p:cNvSpPr>
            <a:spLocks noGrp="1"/>
          </p:cNvSpPr>
          <p:nvPr>
            <p:ph type="sldNum" sz="quarter" idx="12"/>
          </p:nvPr>
        </p:nvSpPr>
        <p:spPr/>
        <p:txBody>
          <a:bodyPr/>
          <a:lstStyle>
            <a:lvl1pPr>
              <a:defRPr/>
            </a:lvl1pPr>
          </a:lstStyle>
          <a:p>
            <a:fld id="{9FA301CD-5BFB-4609-B928-351216980D37}" type="slidenum">
              <a:rPr lang="es-ES" altLang="es-ES" smtClean="0"/>
              <a:pPr/>
              <a:t>‹#›</a:t>
            </a:fld>
            <a:endParaRPr lang="es-ES" altLang="es-ES"/>
          </a:p>
        </p:txBody>
      </p:sp>
    </p:spTree>
    <p:extLst>
      <p:ext uri="{BB962C8B-B14F-4D97-AF65-F5344CB8AC3E}">
        <p14:creationId xmlns:p14="http://schemas.microsoft.com/office/powerpoint/2010/main" val="3126915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90500"/>
            <a:ext cx="1752600" cy="5829300"/>
          </a:xfrm>
        </p:spPr>
        <p:txBody>
          <a:bodyPr vert="eaVert"/>
          <a:lstStyle/>
          <a:p>
            <a:r>
              <a:rPr lang="es-ES" smtClean="0"/>
              <a:t>Click to edit Master title style</a:t>
            </a:r>
            <a:endParaRPr lang="es-ES"/>
          </a:p>
        </p:txBody>
      </p:sp>
      <p:sp>
        <p:nvSpPr>
          <p:cNvPr id="3" name="Vertical Text Placeholder 2"/>
          <p:cNvSpPr>
            <a:spLocks noGrp="1"/>
          </p:cNvSpPr>
          <p:nvPr>
            <p:ph type="body" orient="vert" idx="1"/>
          </p:nvPr>
        </p:nvSpPr>
        <p:spPr>
          <a:xfrm>
            <a:off x="1524000" y="190500"/>
            <a:ext cx="5105400" cy="5829300"/>
          </a:xfrm>
        </p:spPr>
        <p:txBody>
          <a:bodyPr vert="eaVert"/>
          <a:lstStyle/>
          <a:p>
            <a:pPr lvl="0"/>
            <a:r>
              <a:rPr lang="es-ES" smtClean="0"/>
              <a:t>Click to edit Master text styles</a:t>
            </a:r>
          </a:p>
          <a:p>
            <a:pPr lvl="1"/>
            <a:r>
              <a:rPr lang="es-ES" smtClean="0"/>
              <a:t>Second level</a:t>
            </a:r>
          </a:p>
          <a:p>
            <a:pPr lvl="2"/>
            <a:r>
              <a:rPr lang="es-ES" smtClean="0"/>
              <a:t>Third level</a:t>
            </a:r>
          </a:p>
          <a:p>
            <a:pPr lvl="3"/>
            <a:r>
              <a:rPr lang="es-ES" smtClean="0"/>
              <a:t>Fourth level</a:t>
            </a:r>
          </a:p>
          <a:p>
            <a:pPr lvl="4"/>
            <a:r>
              <a:rPr lang="es-ES" smtClean="0"/>
              <a:t>Fifth level</a:t>
            </a:r>
            <a:endParaRPr lang="es-ES"/>
          </a:p>
        </p:txBody>
      </p:sp>
      <p:sp>
        <p:nvSpPr>
          <p:cNvPr id="4" name="Date Placeholder 3"/>
          <p:cNvSpPr>
            <a:spLocks noGrp="1"/>
          </p:cNvSpPr>
          <p:nvPr>
            <p:ph type="dt" sz="half" idx="10"/>
          </p:nvPr>
        </p:nvSpPr>
        <p:spPr/>
        <p:txBody>
          <a:bodyPr/>
          <a:lstStyle>
            <a:lvl1pPr>
              <a:defRPr/>
            </a:lvl1pPr>
          </a:lstStyle>
          <a:p>
            <a:endParaRPr lang="es-ES" altLang="es-ES"/>
          </a:p>
        </p:txBody>
      </p:sp>
      <p:sp>
        <p:nvSpPr>
          <p:cNvPr id="5" name="Footer Placeholder 4"/>
          <p:cNvSpPr>
            <a:spLocks noGrp="1"/>
          </p:cNvSpPr>
          <p:nvPr>
            <p:ph type="ftr" sz="quarter" idx="11"/>
          </p:nvPr>
        </p:nvSpPr>
        <p:spPr/>
        <p:txBody>
          <a:bodyPr/>
          <a:lstStyle>
            <a:lvl1pPr>
              <a:defRPr/>
            </a:lvl1pPr>
          </a:lstStyle>
          <a:p>
            <a:endParaRPr lang="es-ES" altLang="es-ES"/>
          </a:p>
        </p:txBody>
      </p:sp>
      <p:sp>
        <p:nvSpPr>
          <p:cNvPr id="6" name="Slide Number Placeholder 5"/>
          <p:cNvSpPr>
            <a:spLocks noGrp="1"/>
          </p:cNvSpPr>
          <p:nvPr>
            <p:ph type="sldNum" sz="quarter" idx="12"/>
          </p:nvPr>
        </p:nvSpPr>
        <p:spPr/>
        <p:txBody>
          <a:bodyPr/>
          <a:lstStyle>
            <a:lvl1pPr>
              <a:defRPr/>
            </a:lvl1pPr>
          </a:lstStyle>
          <a:p>
            <a:fld id="{C9EF975A-FDCE-4CB6-A621-43B6D8393EB9}" type="slidenum">
              <a:rPr lang="es-ES" altLang="es-ES" smtClean="0"/>
              <a:pPr/>
              <a:t>‹#›</a:t>
            </a:fld>
            <a:endParaRPr lang="es-ES" altLang="es-ES"/>
          </a:p>
        </p:txBody>
      </p:sp>
    </p:spTree>
    <p:extLst>
      <p:ext uri="{BB962C8B-B14F-4D97-AF65-F5344CB8AC3E}">
        <p14:creationId xmlns:p14="http://schemas.microsoft.com/office/powerpoint/2010/main" val="2361261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Click to edit Master title style</a:t>
            </a:r>
            <a:endParaRPr lang="es-ES"/>
          </a:p>
        </p:txBody>
      </p:sp>
      <p:sp>
        <p:nvSpPr>
          <p:cNvPr id="3" name="Content Placeholder 2"/>
          <p:cNvSpPr>
            <a:spLocks noGrp="1"/>
          </p:cNvSpPr>
          <p:nvPr>
            <p:ph idx="1"/>
          </p:nvPr>
        </p:nvSpPr>
        <p:spPr/>
        <p:txBody>
          <a:bodyPr/>
          <a:lstStyle/>
          <a:p>
            <a:pPr lvl="0"/>
            <a:r>
              <a:rPr lang="es-ES" smtClean="0"/>
              <a:t>Click to edit Master text styles</a:t>
            </a:r>
          </a:p>
          <a:p>
            <a:pPr lvl="1"/>
            <a:r>
              <a:rPr lang="es-ES" smtClean="0"/>
              <a:t>Second level</a:t>
            </a:r>
          </a:p>
          <a:p>
            <a:pPr lvl="2"/>
            <a:r>
              <a:rPr lang="es-ES" smtClean="0"/>
              <a:t>Third level</a:t>
            </a:r>
          </a:p>
          <a:p>
            <a:pPr lvl="3"/>
            <a:r>
              <a:rPr lang="es-ES" smtClean="0"/>
              <a:t>Fourth level</a:t>
            </a:r>
          </a:p>
          <a:p>
            <a:pPr lvl="4"/>
            <a:r>
              <a:rPr lang="es-ES" smtClean="0"/>
              <a:t>Fifth level</a:t>
            </a:r>
            <a:endParaRPr lang="es-ES"/>
          </a:p>
        </p:txBody>
      </p:sp>
      <p:sp>
        <p:nvSpPr>
          <p:cNvPr id="4" name="Date Placeholder 3"/>
          <p:cNvSpPr>
            <a:spLocks noGrp="1"/>
          </p:cNvSpPr>
          <p:nvPr>
            <p:ph type="dt" sz="half" idx="10"/>
          </p:nvPr>
        </p:nvSpPr>
        <p:spPr/>
        <p:txBody>
          <a:bodyPr/>
          <a:lstStyle>
            <a:lvl1pPr>
              <a:defRPr/>
            </a:lvl1pPr>
          </a:lstStyle>
          <a:p>
            <a:endParaRPr lang="es-ES" altLang="es-ES"/>
          </a:p>
        </p:txBody>
      </p:sp>
      <p:sp>
        <p:nvSpPr>
          <p:cNvPr id="5" name="Footer Placeholder 4"/>
          <p:cNvSpPr>
            <a:spLocks noGrp="1"/>
          </p:cNvSpPr>
          <p:nvPr>
            <p:ph type="ftr" sz="quarter" idx="11"/>
          </p:nvPr>
        </p:nvSpPr>
        <p:spPr/>
        <p:txBody>
          <a:bodyPr/>
          <a:lstStyle>
            <a:lvl1pPr>
              <a:defRPr/>
            </a:lvl1pPr>
          </a:lstStyle>
          <a:p>
            <a:endParaRPr lang="es-ES" altLang="es-ES"/>
          </a:p>
        </p:txBody>
      </p:sp>
      <p:sp>
        <p:nvSpPr>
          <p:cNvPr id="6" name="Slide Number Placeholder 5"/>
          <p:cNvSpPr>
            <a:spLocks noGrp="1"/>
          </p:cNvSpPr>
          <p:nvPr>
            <p:ph type="sldNum" sz="quarter" idx="12"/>
          </p:nvPr>
        </p:nvSpPr>
        <p:spPr/>
        <p:txBody>
          <a:bodyPr/>
          <a:lstStyle>
            <a:lvl1pPr>
              <a:defRPr/>
            </a:lvl1pPr>
          </a:lstStyle>
          <a:p>
            <a:fld id="{E73B76DE-6A02-4B91-B8B3-524CBA24FA06}" type="slidenum">
              <a:rPr lang="es-ES" altLang="es-ES" smtClean="0"/>
              <a:pPr/>
              <a:t>‹#›</a:t>
            </a:fld>
            <a:endParaRPr lang="es-ES" altLang="es-ES"/>
          </a:p>
        </p:txBody>
      </p:sp>
    </p:spTree>
    <p:extLst>
      <p:ext uri="{BB962C8B-B14F-4D97-AF65-F5344CB8AC3E}">
        <p14:creationId xmlns:p14="http://schemas.microsoft.com/office/powerpoint/2010/main" val="2509956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 smtClean="0"/>
              <a:t>Click to edit Master title style</a:t>
            </a:r>
            <a:endParaRPr lang="es-E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Click to edit Master text styles</a:t>
            </a:r>
          </a:p>
        </p:txBody>
      </p:sp>
      <p:sp>
        <p:nvSpPr>
          <p:cNvPr id="4" name="Date Placeholder 3"/>
          <p:cNvSpPr>
            <a:spLocks noGrp="1"/>
          </p:cNvSpPr>
          <p:nvPr>
            <p:ph type="dt" sz="half" idx="10"/>
          </p:nvPr>
        </p:nvSpPr>
        <p:spPr/>
        <p:txBody>
          <a:bodyPr/>
          <a:lstStyle>
            <a:lvl1pPr>
              <a:defRPr/>
            </a:lvl1pPr>
          </a:lstStyle>
          <a:p>
            <a:endParaRPr lang="es-ES" altLang="es-ES"/>
          </a:p>
        </p:txBody>
      </p:sp>
      <p:sp>
        <p:nvSpPr>
          <p:cNvPr id="5" name="Footer Placeholder 4"/>
          <p:cNvSpPr>
            <a:spLocks noGrp="1"/>
          </p:cNvSpPr>
          <p:nvPr>
            <p:ph type="ftr" sz="quarter" idx="11"/>
          </p:nvPr>
        </p:nvSpPr>
        <p:spPr/>
        <p:txBody>
          <a:bodyPr/>
          <a:lstStyle>
            <a:lvl1pPr>
              <a:defRPr/>
            </a:lvl1pPr>
          </a:lstStyle>
          <a:p>
            <a:endParaRPr lang="es-ES" altLang="es-ES"/>
          </a:p>
        </p:txBody>
      </p:sp>
      <p:sp>
        <p:nvSpPr>
          <p:cNvPr id="6" name="Slide Number Placeholder 5"/>
          <p:cNvSpPr>
            <a:spLocks noGrp="1"/>
          </p:cNvSpPr>
          <p:nvPr>
            <p:ph type="sldNum" sz="quarter" idx="12"/>
          </p:nvPr>
        </p:nvSpPr>
        <p:spPr/>
        <p:txBody>
          <a:bodyPr/>
          <a:lstStyle>
            <a:lvl1pPr>
              <a:defRPr/>
            </a:lvl1pPr>
          </a:lstStyle>
          <a:p>
            <a:fld id="{E44C7858-B28F-4D8B-A2FA-A94615E79668}" type="slidenum">
              <a:rPr lang="es-ES" altLang="es-ES" smtClean="0"/>
              <a:pPr/>
              <a:t>‹#›</a:t>
            </a:fld>
            <a:endParaRPr lang="es-ES" altLang="es-ES"/>
          </a:p>
        </p:txBody>
      </p:sp>
    </p:spTree>
    <p:extLst>
      <p:ext uri="{BB962C8B-B14F-4D97-AF65-F5344CB8AC3E}">
        <p14:creationId xmlns:p14="http://schemas.microsoft.com/office/powerpoint/2010/main" val="2488186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Click to edit Master title style</a:t>
            </a:r>
            <a:endParaRPr lang="es-ES"/>
          </a:p>
        </p:txBody>
      </p:sp>
      <p:sp>
        <p:nvSpPr>
          <p:cNvPr id="3" name="Content Placeholder 2"/>
          <p:cNvSpPr>
            <a:spLocks noGrp="1"/>
          </p:cNvSpPr>
          <p:nvPr>
            <p:ph sz="half" idx="1"/>
          </p:nvPr>
        </p:nvSpPr>
        <p:spPr>
          <a:xfrm>
            <a:off x="15240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Click to edit Master text styles</a:t>
            </a:r>
          </a:p>
          <a:p>
            <a:pPr lvl="1"/>
            <a:r>
              <a:rPr lang="es-ES" smtClean="0"/>
              <a:t>Second level</a:t>
            </a:r>
          </a:p>
          <a:p>
            <a:pPr lvl="2"/>
            <a:r>
              <a:rPr lang="es-ES" smtClean="0"/>
              <a:t>Third level</a:t>
            </a:r>
          </a:p>
          <a:p>
            <a:pPr lvl="3"/>
            <a:r>
              <a:rPr lang="es-ES" smtClean="0"/>
              <a:t>Fourth level</a:t>
            </a:r>
          </a:p>
          <a:p>
            <a:pPr lvl="4"/>
            <a:r>
              <a:rPr lang="es-ES" smtClean="0"/>
              <a:t>Fifth level</a:t>
            </a:r>
            <a:endParaRPr lang="es-ES"/>
          </a:p>
        </p:txBody>
      </p:sp>
      <p:sp>
        <p:nvSpPr>
          <p:cNvPr id="4" name="Content Placeholder 3"/>
          <p:cNvSpPr>
            <a:spLocks noGrp="1"/>
          </p:cNvSpPr>
          <p:nvPr>
            <p:ph sz="half" idx="2"/>
          </p:nvPr>
        </p:nvSpPr>
        <p:spPr>
          <a:xfrm>
            <a:off x="51054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Click to edit Master text styles</a:t>
            </a:r>
          </a:p>
          <a:p>
            <a:pPr lvl="1"/>
            <a:r>
              <a:rPr lang="es-ES" smtClean="0"/>
              <a:t>Second level</a:t>
            </a:r>
          </a:p>
          <a:p>
            <a:pPr lvl="2"/>
            <a:r>
              <a:rPr lang="es-ES" smtClean="0"/>
              <a:t>Third level</a:t>
            </a:r>
          </a:p>
          <a:p>
            <a:pPr lvl="3"/>
            <a:r>
              <a:rPr lang="es-ES" smtClean="0"/>
              <a:t>Fourth level</a:t>
            </a:r>
          </a:p>
          <a:p>
            <a:pPr lvl="4"/>
            <a:r>
              <a:rPr lang="es-ES" smtClean="0"/>
              <a:t>Fifth level</a:t>
            </a:r>
            <a:endParaRPr lang="es-ES"/>
          </a:p>
        </p:txBody>
      </p:sp>
      <p:sp>
        <p:nvSpPr>
          <p:cNvPr id="5" name="Date Placeholder 4"/>
          <p:cNvSpPr>
            <a:spLocks noGrp="1"/>
          </p:cNvSpPr>
          <p:nvPr>
            <p:ph type="dt" sz="half" idx="10"/>
          </p:nvPr>
        </p:nvSpPr>
        <p:spPr/>
        <p:txBody>
          <a:bodyPr/>
          <a:lstStyle>
            <a:lvl1pPr>
              <a:defRPr/>
            </a:lvl1pPr>
          </a:lstStyle>
          <a:p>
            <a:endParaRPr lang="es-ES" altLang="es-ES"/>
          </a:p>
        </p:txBody>
      </p:sp>
      <p:sp>
        <p:nvSpPr>
          <p:cNvPr id="6" name="Footer Placeholder 5"/>
          <p:cNvSpPr>
            <a:spLocks noGrp="1"/>
          </p:cNvSpPr>
          <p:nvPr>
            <p:ph type="ftr" sz="quarter" idx="11"/>
          </p:nvPr>
        </p:nvSpPr>
        <p:spPr/>
        <p:txBody>
          <a:bodyPr/>
          <a:lstStyle>
            <a:lvl1pPr>
              <a:defRPr/>
            </a:lvl1pPr>
          </a:lstStyle>
          <a:p>
            <a:endParaRPr lang="es-ES" altLang="es-ES"/>
          </a:p>
        </p:txBody>
      </p:sp>
      <p:sp>
        <p:nvSpPr>
          <p:cNvPr id="7" name="Slide Number Placeholder 6"/>
          <p:cNvSpPr>
            <a:spLocks noGrp="1"/>
          </p:cNvSpPr>
          <p:nvPr>
            <p:ph type="sldNum" sz="quarter" idx="12"/>
          </p:nvPr>
        </p:nvSpPr>
        <p:spPr/>
        <p:txBody>
          <a:bodyPr/>
          <a:lstStyle>
            <a:lvl1pPr>
              <a:defRPr/>
            </a:lvl1pPr>
          </a:lstStyle>
          <a:p>
            <a:fld id="{B1D5022B-67CA-4512-845D-F8915BC0A4E3}" type="slidenum">
              <a:rPr lang="es-ES" altLang="es-ES" smtClean="0"/>
              <a:pPr/>
              <a:t>‹#›</a:t>
            </a:fld>
            <a:endParaRPr lang="es-ES" altLang="es-ES"/>
          </a:p>
        </p:txBody>
      </p:sp>
    </p:spTree>
    <p:extLst>
      <p:ext uri="{BB962C8B-B14F-4D97-AF65-F5344CB8AC3E}">
        <p14:creationId xmlns:p14="http://schemas.microsoft.com/office/powerpoint/2010/main" val="3863761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s-ES" smtClean="0"/>
              <a:t>Click to edit Master title style</a:t>
            </a:r>
            <a:endParaRPr lang="es-E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Click to edit Master text styles</a:t>
            </a:r>
          </a:p>
          <a:p>
            <a:pPr lvl="1"/>
            <a:r>
              <a:rPr lang="es-ES" smtClean="0"/>
              <a:t>Second level</a:t>
            </a:r>
          </a:p>
          <a:p>
            <a:pPr lvl="2"/>
            <a:r>
              <a:rPr lang="es-ES" smtClean="0"/>
              <a:t>Third level</a:t>
            </a:r>
          </a:p>
          <a:p>
            <a:pPr lvl="3"/>
            <a:r>
              <a:rPr lang="es-ES" smtClean="0"/>
              <a:t>Fourth level</a:t>
            </a:r>
          </a:p>
          <a:p>
            <a:pPr lvl="4"/>
            <a:r>
              <a:rPr lang="es-ES" smtClean="0"/>
              <a:t>Fifth level</a:t>
            </a:r>
            <a:endParaRPr lang="es-E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Click to edit Master text styles</a:t>
            </a:r>
          </a:p>
          <a:p>
            <a:pPr lvl="1"/>
            <a:r>
              <a:rPr lang="es-ES" smtClean="0"/>
              <a:t>Second level</a:t>
            </a:r>
          </a:p>
          <a:p>
            <a:pPr lvl="2"/>
            <a:r>
              <a:rPr lang="es-ES" smtClean="0"/>
              <a:t>Third level</a:t>
            </a:r>
          </a:p>
          <a:p>
            <a:pPr lvl="3"/>
            <a:r>
              <a:rPr lang="es-ES" smtClean="0"/>
              <a:t>Fourth level</a:t>
            </a:r>
          </a:p>
          <a:p>
            <a:pPr lvl="4"/>
            <a:r>
              <a:rPr lang="es-ES" smtClean="0"/>
              <a:t>Fifth level</a:t>
            </a:r>
            <a:endParaRPr lang="es-ES"/>
          </a:p>
        </p:txBody>
      </p:sp>
      <p:sp>
        <p:nvSpPr>
          <p:cNvPr id="7" name="Date Placeholder 6"/>
          <p:cNvSpPr>
            <a:spLocks noGrp="1"/>
          </p:cNvSpPr>
          <p:nvPr>
            <p:ph type="dt" sz="half" idx="10"/>
          </p:nvPr>
        </p:nvSpPr>
        <p:spPr/>
        <p:txBody>
          <a:bodyPr/>
          <a:lstStyle>
            <a:lvl1pPr>
              <a:defRPr/>
            </a:lvl1pPr>
          </a:lstStyle>
          <a:p>
            <a:endParaRPr lang="es-ES" altLang="es-ES"/>
          </a:p>
        </p:txBody>
      </p:sp>
      <p:sp>
        <p:nvSpPr>
          <p:cNvPr id="8" name="Footer Placeholder 7"/>
          <p:cNvSpPr>
            <a:spLocks noGrp="1"/>
          </p:cNvSpPr>
          <p:nvPr>
            <p:ph type="ftr" sz="quarter" idx="11"/>
          </p:nvPr>
        </p:nvSpPr>
        <p:spPr/>
        <p:txBody>
          <a:bodyPr/>
          <a:lstStyle>
            <a:lvl1pPr>
              <a:defRPr/>
            </a:lvl1pPr>
          </a:lstStyle>
          <a:p>
            <a:endParaRPr lang="es-ES" altLang="es-ES"/>
          </a:p>
        </p:txBody>
      </p:sp>
      <p:sp>
        <p:nvSpPr>
          <p:cNvPr id="9" name="Slide Number Placeholder 8"/>
          <p:cNvSpPr>
            <a:spLocks noGrp="1"/>
          </p:cNvSpPr>
          <p:nvPr>
            <p:ph type="sldNum" sz="quarter" idx="12"/>
          </p:nvPr>
        </p:nvSpPr>
        <p:spPr/>
        <p:txBody>
          <a:bodyPr/>
          <a:lstStyle>
            <a:lvl1pPr>
              <a:defRPr/>
            </a:lvl1pPr>
          </a:lstStyle>
          <a:p>
            <a:fld id="{B408899C-62D8-4E16-8752-7C54FBB8482D}" type="slidenum">
              <a:rPr lang="es-ES" altLang="es-ES" smtClean="0"/>
              <a:pPr/>
              <a:t>‹#›</a:t>
            </a:fld>
            <a:endParaRPr lang="es-ES" altLang="es-ES"/>
          </a:p>
        </p:txBody>
      </p:sp>
    </p:spTree>
    <p:extLst>
      <p:ext uri="{BB962C8B-B14F-4D97-AF65-F5344CB8AC3E}">
        <p14:creationId xmlns:p14="http://schemas.microsoft.com/office/powerpoint/2010/main" val="1556886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Click to edit Master title style</a:t>
            </a:r>
            <a:endParaRPr lang="es-ES"/>
          </a:p>
        </p:txBody>
      </p:sp>
      <p:sp>
        <p:nvSpPr>
          <p:cNvPr id="3" name="Date Placeholder 2"/>
          <p:cNvSpPr>
            <a:spLocks noGrp="1"/>
          </p:cNvSpPr>
          <p:nvPr>
            <p:ph type="dt" sz="half" idx="10"/>
          </p:nvPr>
        </p:nvSpPr>
        <p:spPr/>
        <p:txBody>
          <a:bodyPr/>
          <a:lstStyle>
            <a:lvl1pPr>
              <a:defRPr/>
            </a:lvl1pPr>
          </a:lstStyle>
          <a:p>
            <a:endParaRPr lang="es-ES" altLang="es-ES"/>
          </a:p>
        </p:txBody>
      </p:sp>
      <p:sp>
        <p:nvSpPr>
          <p:cNvPr id="4" name="Footer Placeholder 3"/>
          <p:cNvSpPr>
            <a:spLocks noGrp="1"/>
          </p:cNvSpPr>
          <p:nvPr>
            <p:ph type="ftr" sz="quarter" idx="11"/>
          </p:nvPr>
        </p:nvSpPr>
        <p:spPr/>
        <p:txBody>
          <a:bodyPr/>
          <a:lstStyle>
            <a:lvl1pPr>
              <a:defRPr/>
            </a:lvl1pPr>
          </a:lstStyle>
          <a:p>
            <a:endParaRPr lang="es-ES" altLang="es-ES"/>
          </a:p>
        </p:txBody>
      </p:sp>
      <p:sp>
        <p:nvSpPr>
          <p:cNvPr id="5" name="Slide Number Placeholder 4"/>
          <p:cNvSpPr>
            <a:spLocks noGrp="1"/>
          </p:cNvSpPr>
          <p:nvPr>
            <p:ph type="sldNum" sz="quarter" idx="12"/>
          </p:nvPr>
        </p:nvSpPr>
        <p:spPr/>
        <p:txBody>
          <a:bodyPr/>
          <a:lstStyle>
            <a:lvl1pPr>
              <a:defRPr/>
            </a:lvl1pPr>
          </a:lstStyle>
          <a:p>
            <a:fld id="{4A021871-CED8-40D5-9FA9-406693275DC5}" type="slidenum">
              <a:rPr lang="es-ES" altLang="es-ES" smtClean="0"/>
              <a:pPr/>
              <a:t>‹#›</a:t>
            </a:fld>
            <a:endParaRPr lang="es-ES" altLang="es-ES"/>
          </a:p>
        </p:txBody>
      </p:sp>
    </p:spTree>
    <p:extLst>
      <p:ext uri="{BB962C8B-B14F-4D97-AF65-F5344CB8AC3E}">
        <p14:creationId xmlns:p14="http://schemas.microsoft.com/office/powerpoint/2010/main" val="2866229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s-ES" altLang="es-ES"/>
          </a:p>
        </p:txBody>
      </p:sp>
      <p:sp>
        <p:nvSpPr>
          <p:cNvPr id="3" name="Footer Placeholder 2"/>
          <p:cNvSpPr>
            <a:spLocks noGrp="1"/>
          </p:cNvSpPr>
          <p:nvPr>
            <p:ph type="ftr" sz="quarter" idx="11"/>
          </p:nvPr>
        </p:nvSpPr>
        <p:spPr/>
        <p:txBody>
          <a:bodyPr/>
          <a:lstStyle>
            <a:lvl1pPr>
              <a:defRPr/>
            </a:lvl1pPr>
          </a:lstStyle>
          <a:p>
            <a:endParaRPr lang="es-ES" altLang="es-ES"/>
          </a:p>
        </p:txBody>
      </p:sp>
      <p:sp>
        <p:nvSpPr>
          <p:cNvPr id="4" name="Slide Number Placeholder 3"/>
          <p:cNvSpPr>
            <a:spLocks noGrp="1"/>
          </p:cNvSpPr>
          <p:nvPr>
            <p:ph type="sldNum" sz="quarter" idx="12"/>
          </p:nvPr>
        </p:nvSpPr>
        <p:spPr/>
        <p:txBody>
          <a:bodyPr/>
          <a:lstStyle>
            <a:lvl1pPr>
              <a:defRPr/>
            </a:lvl1pPr>
          </a:lstStyle>
          <a:p>
            <a:fld id="{65DD782E-62AE-4F34-B9C1-7FD857F6F80E}" type="slidenum">
              <a:rPr lang="es-ES" altLang="es-ES" smtClean="0"/>
              <a:pPr/>
              <a:t>‹#›</a:t>
            </a:fld>
            <a:endParaRPr lang="es-ES" altLang="es-ES"/>
          </a:p>
        </p:txBody>
      </p:sp>
    </p:spTree>
    <p:extLst>
      <p:ext uri="{BB962C8B-B14F-4D97-AF65-F5344CB8AC3E}">
        <p14:creationId xmlns:p14="http://schemas.microsoft.com/office/powerpoint/2010/main" val="669486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 smtClean="0"/>
              <a:t>Click to edit Master title style</a:t>
            </a:r>
            <a:endParaRPr lang="es-E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Click to edit Master text styles</a:t>
            </a:r>
          </a:p>
          <a:p>
            <a:pPr lvl="1"/>
            <a:r>
              <a:rPr lang="es-ES" smtClean="0"/>
              <a:t>Second level</a:t>
            </a:r>
          </a:p>
          <a:p>
            <a:pPr lvl="2"/>
            <a:r>
              <a:rPr lang="es-ES" smtClean="0"/>
              <a:t>Third level</a:t>
            </a:r>
          </a:p>
          <a:p>
            <a:pPr lvl="3"/>
            <a:r>
              <a:rPr lang="es-ES" smtClean="0"/>
              <a:t>Fourth level</a:t>
            </a:r>
          </a:p>
          <a:p>
            <a:pPr lvl="4"/>
            <a:r>
              <a:rPr lang="es-ES" smtClean="0"/>
              <a:t>Fifth level</a:t>
            </a:r>
            <a:endParaRPr lang="es-E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altLang="es-ES"/>
          </a:p>
        </p:txBody>
      </p:sp>
      <p:sp>
        <p:nvSpPr>
          <p:cNvPr id="6" name="Footer Placeholder 5"/>
          <p:cNvSpPr>
            <a:spLocks noGrp="1"/>
          </p:cNvSpPr>
          <p:nvPr>
            <p:ph type="ftr" sz="quarter" idx="11"/>
          </p:nvPr>
        </p:nvSpPr>
        <p:spPr/>
        <p:txBody>
          <a:bodyPr/>
          <a:lstStyle>
            <a:lvl1pPr>
              <a:defRPr/>
            </a:lvl1pPr>
          </a:lstStyle>
          <a:p>
            <a:endParaRPr lang="es-ES" altLang="es-ES"/>
          </a:p>
        </p:txBody>
      </p:sp>
      <p:sp>
        <p:nvSpPr>
          <p:cNvPr id="7" name="Slide Number Placeholder 6"/>
          <p:cNvSpPr>
            <a:spLocks noGrp="1"/>
          </p:cNvSpPr>
          <p:nvPr>
            <p:ph type="sldNum" sz="quarter" idx="12"/>
          </p:nvPr>
        </p:nvSpPr>
        <p:spPr/>
        <p:txBody>
          <a:bodyPr/>
          <a:lstStyle>
            <a:lvl1pPr>
              <a:defRPr/>
            </a:lvl1pPr>
          </a:lstStyle>
          <a:p>
            <a:fld id="{B6D8C01A-8E33-47DB-9871-CFF541A5660B}" type="slidenum">
              <a:rPr lang="es-ES" altLang="es-ES" smtClean="0"/>
              <a:pPr/>
              <a:t>‹#›</a:t>
            </a:fld>
            <a:endParaRPr lang="es-ES" altLang="es-ES"/>
          </a:p>
        </p:txBody>
      </p:sp>
    </p:spTree>
    <p:extLst>
      <p:ext uri="{BB962C8B-B14F-4D97-AF65-F5344CB8AC3E}">
        <p14:creationId xmlns:p14="http://schemas.microsoft.com/office/powerpoint/2010/main" val="4177462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 smtClean="0"/>
              <a:t>Click to edit Master title style</a:t>
            </a:r>
            <a:endParaRPr lang="es-E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Click icon to add picture</a:t>
            </a:r>
            <a:endParaRPr lang="es-E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altLang="es-ES"/>
          </a:p>
        </p:txBody>
      </p:sp>
      <p:sp>
        <p:nvSpPr>
          <p:cNvPr id="6" name="Footer Placeholder 5"/>
          <p:cNvSpPr>
            <a:spLocks noGrp="1"/>
          </p:cNvSpPr>
          <p:nvPr>
            <p:ph type="ftr" sz="quarter" idx="11"/>
          </p:nvPr>
        </p:nvSpPr>
        <p:spPr/>
        <p:txBody>
          <a:bodyPr/>
          <a:lstStyle>
            <a:lvl1pPr>
              <a:defRPr/>
            </a:lvl1pPr>
          </a:lstStyle>
          <a:p>
            <a:endParaRPr lang="es-ES" altLang="es-ES"/>
          </a:p>
        </p:txBody>
      </p:sp>
      <p:sp>
        <p:nvSpPr>
          <p:cNvPr id="7" name="Slide Number Placeholder 6"/>
          <p:cNvSpPr>
            <a:spLocks noGrp="1"/>
          </p:cNvSpPr>
          <p:nvPr>
            <p:ph type="sldNum" sz="quarter" idx="12"/>
          </p:nvPr>
        </p:nvSpPr>
        <p:spPr/>
        <p:txBody>
          <a:bodyPr/>
          <a:lstStyle>
            <a:lvl1pPr>
              <a:defRPr/>
            </a:lvl1pPr>
          </a:lstStyle>
          <a:p>
            <a:fld id="{B39050D7-8C0A-4140-AB84-EA5E238F144B}" type="slidenum">
              <a:rPr lang="es-ES" altLang="es-ES" smtClean="0"/>
              <a:pPr/>
              <a:t>‹#›</a:t>
            </a:fld>
            <a:endParaRPr lang="es-ES" altLang="es-ES"/>
          </a:p>
        </p:txBody>
      </p:sp>
    </p:spTree>
    <p:extLst>
      <p:ext uri="{BB962C8B-B14F-4D97-AF65-F5344CB8AC3E}">
        <p14:creationId xmlns:p14="http://schemas.microsoft.com/office/powerpoint/2010/main" val="3335683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1524000" y="190500"/>
            <a:ext cx="7010400" cy="152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s-ES" smtClean="0"/>
              <a:t>Click to edit Master title style</a:t>
            </a:r>
            <a:endParaRPr lang="es-ES" altLang="es-ES" smtClean="0"/>
          </a:p>
        </p:txBody>
      </p:sp>
      <p:sp>
        <p:nvSpPr>
          <p:cNvPr id="12291" name="Rectangle 3"/>
          <p:cNvSpPr>
            <a:spLocks noGrp="1" noChangeArrowheads="1"/>
          </p:cNvSpPr>
          <p:nvPr>
            <p:ph type="body" idx="1"/>
          </p:nvPr>
        </p:nvSpPr>
        <p:spPr bwMode="auto">
          <a:xfrm>
            <a:off x="1524000" y="1905000"/>
            <a:ext cx="7010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s-ES" smtClean="0"/>
              <a:t>Click to edit Master text styles</a:t>
            </a:r>
          </a:p>
          <a:p>
            <a:pPr lvl="1"/>
            <a:r>
              <a:rPr lang="es-ES" altLang="es-ES" smtClean="0"/>
              <a:t>Second level</a:t>
            </a:r>
          </a:p>
          <a:p>
            <a:pPr lvl="2"/>
            <a:r>
              <a:rPr lang="es-ES" altLang="es-ES" smtClean="0"/>
              <a:t>Third level</a:t>
            </a:r>
          </a:p>
          <a:p>
            <a:pPr lvl="3"/>
            <a:r>
              <a:rPr lang="es-ES" altLang="es-ES" smtClean="0"/>
              <a:t>Fourth level</a:t>
            </a:r>
          </a:p>
          <a:p>
            <a:pPr lvl="4"/>
            <a:r>
              <a:rPr lang="es-ES" altLang="es-ES" smtClean="0"/>
              <a:t>Fifth level</a:t>
            </a:r>
            <a:endParaRPr lang="es-ES" altLang="es-ES" smtClean="0"/>
          </a:p>
        </p:txBody>
      </p:sp>
      <p:sp>
        <p:nvSpPr>
          <p:cNvPr id="12292" name="Rectangle 4"/>
          <p:cNvSpPr>
            <a:spLocks noGrp="1" noChangeArrowheads="1"/>
          </p:cNvSpPr>
          <p:nvPr>
            <p:ph type="dt" sz="half" idx="2"/>
          </p:nvPr>
        </p:nvSpPr>
        <p:spPr bwMode="auto">
          <a:xfrm>
            <a:off x="66294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endParaRPr lang="es-ES" altLang="es-ES"/>
          </a:p>
        </p:txBody>
      </p:sp>
      <p:sp>
        <p:nvSpPr>
          <p:cNvPr id="12293" name="Rectangle 5"/>
          <p:cNvSpPr>
            <a:spLocks noGrp="1" noChangeArrowheads="1"/>
          </p:cNvSpPr>
          <p:nvPr>
            <p:ph type="ftr" sz="quarter" idx="3"/>
          </p:nvPr>
        </p:nvSpPr>
        <p:spPr bwMode="auto">
          <a:xfrm>
            <a:off x="32766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s-ES" altLang="es-ES"/>
          </a:p>
        </p:txBody>
      </p:sp>
      <p:sp>
        <p:nvSpPr>
          <p:cNvPr id="12294" name="Rectangle 6"/>
          <p:cNvSpPr>
            <a:spLocks noGrp="1" noChangeArrowheads="1"/>
          </p:cNvSpPr>
          <p:nvPr>
            <p:ph type="sldNum" sz="quarter" idx="4"/>
          </p:nvPr>
        </p:nvSpPr>
        <p:spPr bwMode="auto">
          <a:xfrm>
            <a:off x="1524000" y="62484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fld id="{5AC0552C-9DD0-4F90-90C6-E545C2F62232}" type="slidenum">
              <a:rPr lang="es-ES" altLang="es-ES" smtClean="0"/>
              <a:pPr/>
              <a:t>‹#›</a:t>
            </a:fld>
            <a:endParaRPr lang="es-ES" altLang="es-ES"/>
          </a:p>
        </p:txBody>
      </p:sp>
      <p:sp>
        <p:nvSpPr>
          <p:cNvPr id="12295" name="Line 7"/>
          <p:cNvSpPr>
            <a:spLocks noChangeShapeType="1"/>
          </p:cNvSpPr>
          <p:nvPr/>
        </p:nvSpPr>
        <p:spPr bwMode="auto">
          <a:xfrm flipV="1">
            <a:off x="1371600" y="304800"/>
            <a:ext cx="0" cy="129540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12296" name="Oval 8"/>
          <p:cNvSpPr>
            <a:spLocks noChangeArrowheads="1"/>
          </p:cNvSpPr>
          <p:nvPr/>
        </p:nvSpPr>
        <p:spPr bwMode="auto">
          <a:xfrm>
            <a:off x="152400" y="838200"/>
            <a:ext cx="228600" cy="2286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s-ES" altLang="es-ES" sz="2400">
              <a:latin typeface="Times New Roman" pitchFamily="18" charset="0"/>
            </a:endParaRPr>
          </a:p>
        </p:txBody>
      </p:sp>
      <p:sp>
        <p:nvSpPr>
          <p:cNvPr id="12297" name="Oval 9"/>
          <p:cNvSpPr>
            <a:spLocks noChangeArrowheads="1"/>
          </p:cNvSpPr>
          <p:nvPr/>
        </p:nvSpPr>
        <p:spPr bwMode="auto">
          <a:xfrm>
            <a:off x="539750" y="838200"/>
            <a:ext cx="228600" cy="22860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s-ES" altLang="es-ES" sz="2400">
              <a:latin typeface="Times New Roman" pitchFamily="18" charset="0"/>
            </a:endParaRPr>
          </a:p>
        </p:txBody>
      </p:sp>
      <p:sp>
        <p:nvSpPr>
          <p:cNvPr id="12298" name="Oval 10"/>
          <p:cNvSpPr>
            <a:spLocks noChangeArrowheads="1"/>
          </p:cNvSpPr>
          <p:nvPr/>
        </p:nvSpPr>
        <p:spPr bwMode="auto">
          <a:xfrm>
            <a:off x="927100" y="838200"/>
            <a:ext cx="228600" cy="22860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s-ES" altLang="es-ES" sz="240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iming>
    <p:tnLst>
      <p:par>
        <p:cTn id="1" dur="indefinite" restart="never" nodeType="tmRoot"/>
      </p:par>
    </p:tn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Arial" charset="0"/>
        </a:defRPr>
      </a:lvl2pPr>
      <a:lvl3pPr algn="l" rtl="0" eaLnBrk="1" fontAlgn="base" hangingPunct="1">
        <a:spcBef>
          <a:spcPct val="0"/>
        </a:spcBef>
        <a:spcAft>
          <a:spcPct val="0"/>
        </a:spcAft>
        <a:defRPr sz="4200">
          <a:solidFill>
            <a:schemeClr val="tx2"/>
          </a:solidFill>
          <a:latin typeface="Arial" charset="0"/>
        </a:defRPr>
      </a:lvl3pPr>
      <a:lvl4pPr algn="l" rtl="0" eaLnBrk="1" fontAlgn="base" hangingPunct="1">
        <a:spcBef>
          <a:spcPct val="0"/>
        </a:spcBef>
        <a:spcAft>
          <a:spcPct val="0"/>
        </a:spcAft>
        <a:defRPr sz="4200">
          <a:solidFill>
            <a:schemeClr val="tx2"/>
          </a:solidFill>
          <a:latin typeface="Arial" charset="0"/>
        </a:defRPr>
      </a:lvl4pPr>
      <a:lvl5pPr algn="l" rtl="0" eaLnBrk="1" fontAlgn="base" hangingPunct="1">
        <a:spcBef>
          <a:spcPct val="0"/>
        </a:spcBef>
        <a:spcAft>
          <a:spcPct val="0"/>
        </a:spcAft>
        <a:defRPr sz="4200">
          <a:solidFill>
            <a:schemeClr val="tx2"/>
          </a:solidFill>
          <a:latin typeface="Arial" charset="0"/>
        </a:defRPr>
      </a:lvl5pPr>
      <a:lvl6pPr marL="457200" algn="l" rtl="0" eaLnBrk="1" fontAlgn="base" hangingPunct="1">
        <a:spcBef>
          <a:spcPct val="0"/>
        </a:spcBef>
        <a:spcAft>
          <a:spcPct val="0"/>
        </a:spcAft>
        <a:defRPr sz="4200">
          <a:solidFill>
            <a:schemeClr val="tx2"/>
          </a:solidFill>
          <a:latin typeface="Arial" charset="0"/>
        </a:defRPr>
      </a:lvl6pPr>
      <a:lvl7pPr marL="914400" algn="l" rtl="0" eaLnBrk="1" fontAlgn="base" hangingPunct="1">
        <a:spcBef>
          <a:spcPct val="0"/>
        </a:spcBef>
        <a:spcAft>
          <a:spcPct val="0"/>
        </a:spcAft>
        <a:defRPr sz="4200">
          <a:solidFill>
            <a:schemeClr val="tx2"/>
          </a:solidFill>
          <a:latin typeface="Arial" charset="0"/>
        </a:defRPr>
      </a:lvl7pPr>
      <a:lvl8pPr marL="1371600" algn="l" rtl="0" eaLnBrk="1" fontAlgn="base" hangingPunct="1">
        <a:spcBef>
          <a:spcPct val="0"/>
        </a:spcBef>
        <a:spcAft>
          <a:spcPct val="0"/>
        </a:spcAft>
        <a:defRPr sz="4200">
          <a:solidFill>
            <a:schemeClr val="tx2"/>
          </a:solidFill>
          <a:latin typeface="Arial" charset="0"/>
        </a:defRPr>
      </a:lvl8pPr>
      <a:lvl9pPr marL="1828800" algn="l" rtl="0" eaLnBrk="1" fontAlgn="base" hangingPunct="1">
        <a:spcBef>
          <a:spcPct val="0"/>
        </a:spcBef>
        <a:spcAft>
          <a:spcPct val="0"/>
        </a:spcAft>
        <a:defRPr sz="4200">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0000"/>
        <a:buFont typeface="Wingdings" pitchFamily="2" charset="2"/>
        <a:buChar char="¢"/>
        <a:defRPr sz="3000">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SzPct val="75000"/>
        <a:buFont typeface="Wingdings" pitchFamily="2" charset="2"/>
        <a:buChar char="l"/>
        <a:defRPr sz="2800">
          <a:solidFill>
            <a:schemeClr val="tx2"/>
          </a:solidFill>
          <a:latin typeface="+mn-lt"/>
        </a:defRPr>
      </a:lvl2pPr>
      <a:lvl3pPr marL="1143000" indent="-228600" algn="l" rtl="0" eaLnBrk="1" fontAlgn="base" hangingPunct="1">
        <a:spcBef>
          <a:spcPct val="20000"/>
        </a:spcBef>
        <a:spcAft>
          <a:spcPct val="0"/>
        </a:spcAft>
        <a:buClr>
          <a:schemeClr val="accent2"/>
        </a:buClr>
        <a:buChar char="•"/>
        <a:defRPr sz="2400">
          <a:solidFill>
            <a:schemeClr val="tx2"/>
          </a:solidFill>
          <a:latin typeface="+mn-lt"/>
        </a:defRPr>
      </a:lvl3pPr>
      <a:lvl4pPr marL="1600200" indent="-228600" algn="l" rtl="0" eaLnBrk="1" fontAlgn="base" hangingPunct="1">
        <a:spcBef>
          <a:spcPct val="20000"/>
        </a:spcBef>
        <a:spcAft>
          <a:spcPct val="0"/>
        </a:spcAft>
        <a:buClr>
          <a:schemeClr val="tx1"/>
        </a:buClr>
        <a:buChar char="•"/>
        <a:defRPr sz="2000">
          <a:solidFill>
            <a:schemeClr val="tx2"/>
          </a:solidFill>
          <a:latin typeface="+mn-lt"/>
        </a:defRPr>
      </a:lvl4pPr>
      <a:lvl5pPr marL="2057400" indent="-228600" algn="l" rtl="0" eaLnBrk="1" fontAlgn="base" hangingPunct="1">
        <a:spcBef>
          <a:spcPct val="20000"/>
        </a:spcBef>
        <a:spcAft>
          <a:spcPct val="0"/>
        </a:spcAft>
        <a:buChar char="•"/>
        <a:defRPr sz="2000">
          <a:solidFill>
            <a:schemeClr val="tx2"/>
          </a:solidFill>
          <a:latin typeface="+mn-lt"/>
        </a:defRPr>
      </a:lvl5pPr>
      <a:lvl6pPr marL="2514600" indent="-228600" algn="l" rtl="0" eaLnBrk="1" fontAlgn="base" hangingPunct="1">
        <a:spcBef>
          <a:spcPct val="20000"/>
        </a:spcBef>
        <a:spcAft>
          <a:spcPct val="0"/>
        </a:spcAft>
        <a:buChar char="•"/>
        <a:defRPr sz="2000">
          <a:solidFill>
            <a:schemeClr val="tx2"/>
          </a:solidFill>
          <a:latin typeface="+mn-lt"/>
        </a:defRPr>
      </a:lvl6pPr>
      <a:lvl7pPr marL="2971800" indent="-228600" algn="l" rtl="0" eaLnBrk="1" fontAlgn="base" hangingPunct="1">
        <a:spcBef>
          <a:spcPct val="20000"/>
        </a:spcBef>
        <a:spcAft>
          <a:spcPct val="0"/>
        </a:spcAft>
        <a:buChar char="•"/>
        <a:defRPr sz="2000">
          <a:solidFill>
            <a:schemeClr val="tx2"/>
          </a:solidFill>
          <a:latin typeface="+mn-lt"/>
        </a:defRPr>
      </a:lvl7pPr>
      <a:lvl8pPr marL="3429000" indent="-228600" algn="l" rtl="0" eaLnBrk="1" fontAlgn="base" hangingPunct="1">
        <a:spcBef>
          <a:spcPct val="20000"/>
        </a:spcBef>
        <a:spcAft>
          <a:spcPct val="0"/>
        </a:spcAft>
        <a:buChar char="•"/>
        <a:defRPr sz="2000">
          <a:solidFill>
            <a:schemeClr val="tx2"/>
          </a:solidFill>
          <a:latin typeface="+mn-lt"/>
        </a:defRPr>
      </a:lvl8pPr>
      <a:lvl9pPr marL="3886200" indent="-228600" algn="l" rtl="0" eaLnBrk="1" fontAlgn="base" hangingPunct="1">
        <a:spcBef>
          <a:spcPct val="20000"/>
        </a:spcBef>
        <a:spcAft>
          <a:spcPct val="0"/>
        </a:spcAft>
        <a:buChar char="•"/>
        <a:defRPr sz="2000">
          <a:solidFill>
            <a:schemeClr val="tx2"/>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tmp"/><Relationship Id="rId1" Type="http://schemas.openxmlformats.org/officeDocument/2006/relationships/slideLayout" Target="../slideLayouts/slideLayout2.xml"/><Relationship Id="rId4" Type="http://schemas.openxmlformats.org/officeDocument/2006/relationships/image" Target="../media/image16.tm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madrid.es/portales/munimadrid/es/Inicio/El-Ayuntamiento/Estadistica/Areas-de-informacion-estadistica/Edificacion-y-vivienda/Mercado-de-la-vivienda/Precios-de-la-vivienda/?vgnextfmt=default&amp;vgnextoid=bf281b47a277b210VgnVCM1000000b205a0aRCRD&amp;vgnextchannel=22613c7ea422a210VgnVCM1000000b205a0aRCR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hyperlink" Target="https://github.com/codeforamerica/click_that_hood/blob/master/public/data/madrid.geojs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2.xml"/><Relationship Id="rId4" Type="http://schemas.openxmlformats.org/officeDocument/2006/relationships/hyperlink" Target="https://www.madrid.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tx2"/>
                </a:solidFill>
                <a:latin typeface="+mj-lt"/>
                <a:ea typeface="+mj-ea"/>
                <a:cs typeface="+mj-cs"/>
              </a:rPr>
              <a:t>The Battle Of Neighborhoods</a:t>
            </a:r>
            <a:r>
              <a:rPr lang="es-ES" dirty="0" smtClean="0">
                <a:solidFill>
                  <a:schemeClr val="tx2"/>
                </a:solidFill>
                <a:latin typeface="+mj-lt"/>
                <a:ea typeface="+mj-ea"/>
                <a:cs typeface="+mj-cs"/>
              </a:rPr>
              <a:t/>
            </a:r>
            <a:br>
              <a:rPr lang="es-ES" dirty="0" smtClean="0">
                <a:solidFill>
                  <a:schemeClr val="tx2"/>
                </a:solidFill>
                <a:latin typeface="+mj-lt"/>
                <a:ea typeface="+mj-ea"/>
                <a:cs typeface="+mj-cs"/>
              </a:rPr>
            </a:br>
            <a:endParaRPr lang="es-ES" dirty="0"/>
          </a:p>
        </p:txBody>
      </p:sp>
      <p:sp>
        <p:nvSpPr>
          <p:cNvPr id="3" name="Subtitle 2"/>
          <p:cNvSpPr>
            <a:spLocks noGrp="1"/>
          </p:cNvSpPr>
          <p:nvPr>
            <p:ph type="subTitle" idx="1"/>
          </p:nvPr>
        </p:nvSpPr>
        <p:spPr/>
        <p:txBody>
          <a:bodyPr/>
          <a:lstStyle/>
          <a:p>
            <a:r>
              <a:rPr lang="es-ES" dirty="0" smtClean="0"/>
              <a:t>Madrid - </a:t>
            </a:r>
            <a:r>
              <a:rPr lang="es-ES" dirty="0" err="1" smtClean="0"/>
              <a:t>Spain</a:t>
            </a:r>
            <a:endParaRPr lang="es-ES" dirty="0"/>
          </a:p>
        </p:txBody>
      </p:sp>
    </p:spTree>
    <p:extLst>
      <p:ext uri="{BB962C8B-B14F-4D97-AF65-F5344CB8AC3E}">
        <p14:creationId xmlns:p14="http://schemas.microsoft.com/office/powerpoint/2010/main" val="656194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z="3200" dirty="0" err="1" smtClean="0"/>
              <a:t>Discussion</a:t>
            </a:r>
            <a:endParaRPr lang="es-ES" sz="3200" dirty="0"/>
          </a:p>
        </p:txBody>
      </p:sp>
      <p:pic>
        <p:nvPicPr>
          <p:cNvPr id="30722"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640" y="2137464"/>
            <a:ext cx="2857500" cy="1724025"/>
          </a:xfrm>
          <a:prstGeom prst="rect">
            <a:avLst/>
          </a:prstGeom>
          <a:noFill/>
          <a:extLst>
            <a:ext uri="{909E8E84-426E-40DD-AFC4-6F175D3DCCD1}">
              <a14:hiddenFill xmlns:a14="http://schemas.microsoft.com/office/drawing/2010/main">
                <a:solidFill>
                  <a:srgbClr val="FFFFFF"/>
                </a:solidFill>
              </a14:hiddenFill>
            </a:ext>
          </a:extLst>
        </p:spPr>
      </p:pic>
      <p:pic>
        <p:nvPicPr>
          <p:cNvPr id="30721" name="Picture 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6016" y="2165667"/>
            <a:ext cx="2876550" cy="17240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234033" y="1706577"/>
            <a:ext cx="864096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s-E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 comparison of the cluster and profit maps included in the previous section shows that while the areas with more facilities are in the central part of the city, the neighborhoods with better renting profit are in the outskirts.</a:t>
            </a:r>
            <a:endParaRPr kumimoji="0" lang="en-US" altLang="es-E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4"/>
          <p:cNvSpPr>
            <a:spLocks noChangeArrowheads="1"/>
          </p:cNvSpPr>
          <p:nvPr/>
        </p:nvSpPr>
        <p:spPr bwMode="auto">
          <a:xfrm>
            <a:off x="323528" y="4583594"/>
            <a:ext cx="2436862" cy="127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s-E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Focusing only</a:t>
            </a:r>
            <a:r>
              <a:rPr kumimoji="0" lang="en-US" altLang="es-ES" sz="1100" b="0" i="0" u="none" strike="noStrike" cap="none" normalizeH="0" dirty="0" smtClean="0">
                <a:ln>
                  <a:noFill/>
                </a:ln>
                <a:solidFill>
                  <a:schemeClr val="tx1"/>
                </a:solidFill>
                <a:effectLst/>
                <a:latin typeface="Calibri" pitchFamily="34" charset="0"/>
                <a:ea typeface="Calibri" pitchFamily="34" charset="0"/>
                <a:cs typeface="Times New Roman" pitchFamily="18" charset="0"/>
              </a:rPr>
              <a:t> on </a:t>
            </a:r>
            <a:r>
              <a:rPr kumimoji="0" lang="en-US" altLang="es-E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 profit it could conclude that the best neighborhood for buying a hose in Madrid is </a:t>
            </a:r>
            <a:r>
              <a:rPr kumimoji="0" lang="en-US" altLang="es-ES" sz="1100" b="1" i="0" u="none" strike="noStrike" cap="none" normalizeH="0" baseline="0" dirty="0" smtClean="0">
                <a:ln>
                  <a:noFill/>
                </a:ln>
                <a:solidFill>
                  <a:srgbClr val="FF0000"/>
                </a:solidFill>
                <a:effectLst/>
                <a:latin typeface="Calibri" pitchFamily="34" charset="0"/>
                <a:ea typeface="Calibri" pitchFamily="34" charset="0"/>
                <a:cs typeface="Times New Roman" pitchFamily="18" charset="0"/>
              </a:rPr>
              <a:t>San Cristobal</a:t>
            </a:r>
            <a:r>
              <a:rPr kumimoji="0" lang="en-US" altLang="es-E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s-ES" sz="1100" dirty="0">
              <a:latin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s-ES" sz="1100" b="0" i="0" u="none" strike="noStrike" cap="none" normalizeH="0" baseline="0" dirty="0" smtClean="0">
                <a:ln>
                  <a:noFill/>
                </a:ln>
                <a:solidFill>
                  <a:schemeClr val="tx1"/>
                </a:solidFill>
                <a:effectLst/>
                <a:latin typeface="Calibri" pitchFamily="34" charset="0"/>
                <a:cs typeface="Times New Roman" pitchFamily="18" charset="0"/>
              </a:rPr>
              <a:t>However this area has</a:t>
            </a:r>
            <a:r>
              <a:rPr kumimoji="0" lang="en-US" altLang="es-ES" sz="1100" b="0" i="0" u="none" strike="noStrike" cap="none" normalizeH="0" dirty="0" smtClean="0">
                <a:ln>
                  <a:noFill/>
                </a:ln>
                <a:solidFill>
                  <a:schemeClr val="tx1"/>
                </a:solidFill>
                <a:effectLst/>
                <a:latin typeface="Calibri" pitchFamily="34" charset="0"/>
                <a:cs typeface="Times New Roman" pitchFamily="18" charset="0"/>
              </a:rPr>
              <a:t> been classified in the “low” facilities grou</a:t>
            </a:r>
            <a:r>
              <a:rPr lang="en-US" altLang="es-ES" sz="1100" dirty="0" smtClean="0">
                <a:latin typeface="Calibri" pitchFamily="34" charset="0"/>
                <a:cs typeface="Times New Roman" pitchFamily="18" charset="0"/>
              </a:rPr>
              <a:t>p </a:t>
            </a:r>
            <a:endParaRPr kumimoji="0" lang="en-US" altLang="es-E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2" name="Picture 11"/>
          <p:cNvPicPr/>
          <p:nvPr/>
        </p:nvPicPr>
        <p:blipFill>
          <a:blip r:embed="rId4" cstate="print">
            <a:extLst>
              <a:ext uri="{28A0092B-C50C-407E-A947-70E740481C1C}">
                <a14:useLocalDpi xmlns:a14="http://schemas.microsoft.com/office/drawing/2010/main" val="0"/>
              </a:ext>
            </a:extLst>
          </a:blip>
          <a:stretch>
            <a:fillRect/>
          </a:stretch>
        </p:blipFill>
        <p:spPr>
          <a:xfrm>
            <a:off x="3886039" y="4365104"/>
            <a:ext cx="4536504" cy="2433280"/>
          </a:xfrm>
          <a:prstGeom prst="rect">
            <a:avLst/>
          </a:prstGeom>
        </p:spPr>
      </p:pic>
      <p:sp>
        <p:nvSpPr>
          <p:cNvPr id="11" name="Left Arrow 10"/>
          <p:cNvSpPr/>
          <p:nvPr/>
        </p:nvSpPr>
        <p:spPr bwMode="auto">
          <a:xfrm rot="10800000">
            <a:off x="2759646" y="5565865"/>
            <a:ext cx="1042231" cy="295002"/>
          </a:xfrm>
          <a:prstGeom prst="left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7076061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z="3200" dirty="0" err="1" smtClean="0"/>
              <a:t>Conclusion</a:t>
            </a:r>
            <a:endParaRPr lang="es-ES" sz="3200" dirty="0"/>
          </a:p>
        </p:txBody>
      </p:sp>
      <p:sp>
        <p:nvSpPr>
          <p:cNvPr id="3" name="Rectangle 2"/>
          <p:cNvSpPr/>
          <p:nvPr/>
        </p:nvSpPr>
        <p:spPr>
          <a:xfrm>
            <a:off x="467544" y="1988840"/>
            <a:ext cx="4572000" cy="1200329"/>
          </a:xfrm>
          <a:prstGeom prst="rect">
            <a:avLst/>
          </a:prstGeom>
        </p:spPr>
        <p:txBody>
          <a:bodyPr>
            <a:spAutoFit/>
          </a:bodyPr>
          <a:lstStyle/>
          <a:p>
            <a:r>
              <a:rPr lang="en-US" dirty="0" smtClean="0"/>
              <a:t>Selection focused on</a:t>
            </a:r>
          </a:p>
          <a:p>
            <a:pPr marL="285750" indent="-285750">
              <a:buFontTx/>
              <a:buChar char="-"/>
            </a:pPr>
            <a:r>
              <a:rPr lang="en-US" dirty="0" smtClean="0"/>
              <a:t>Neighborhoods located </a:t>
            </a:r>
            <a:r>
              <a:rPr lang="en-US" dirty="0"/>
              <a:t>in “high” or “medium-high” areas </a:t>
            </a:r>
            <a:endParaRPr lang="en-US" dirty="0" smtClean="0"/>
          </a:p>
          <a:p>
            <a:pPr marL="285750" indent="-285750">
              <a:buFontTx/>
              <a:buChar char="-"/>
            </a:pPr>
            <a:r>
              <a:rPr lang="en-US" dirty="0" smtClean="0"/>
              <a:t>with </a:t>
            </a:r>
            <a:r>
              <a:rPr lang="en-US" dirty="0"/>
              <a:t>a renting profit above the 5%.</a:t>
            </a:r>
            <a:endParaRPr lang="es-ES" dirty="0"/>
          </a:p>
        </p:txBody>
      </p:sp>
      <p:pic>
        <p:nvPicPr>
          <p:cNvPr id="13" name="Picture 12"/>
          <p:cNvPicPr/>
          <p:nvPr/>
        </p:nvPicPr>
        <p:blipFill>
          <a:blip r:embed="rId2">
            <a:extLst>
              <a:ext uri="{28A0092B-C50C-407E-A947-70E740481C1C}">
                <a14:useLocalDpi xmlns:a14="http://schemas.microsoft.com/office/drawing/2010/main" val="0"/>
              </a:ext>
            </a:extLst>
          </a:blip>
          <a:stretch>
            <a:fillRect/>
          </a:stretch>
        </p:blipFill>
        <p:spPr>
          <a:xfrm>
            <a:off x="4688011" y="2492896"/>
            <a:ext cx="3962400" cy="1190625"/>
          </a:xfrm>
          <a:prstGeom prst="rect">
            <a:avLst/>
          </a:prstGeom>
        </p:spPr>
      </p:pic>
      <p:pic>
        <p:nvPicPr>
          <p:cNvPr id="14" name="Picture 13"/>
          <p:cNvPicPr/>
          <p:nvPr/>
        </p:nvPicPr>
        <p:blipFill>
          <a:blip r:embed="rId3">
            <a:extLst>
              <a:ext uri="{28A0092B-C50C-407E-A947-70E740481C1C}">
                <a14:useLocalDpi xmlns:a14="http://schemas.microsoft.com/office/drawing/2010/main" val="0"/>
              </a:ext>
            </a:extLst>
          </a:blip>
          <a:stretch>
            <a:fillRect/>
          </a:stretch>
        </p:blipFill>
        <p:spPr>
          <a:xfrm>
            <a:off x="3419872" y="3882752"/>
            <a:ext cx="5400040" cy="2554605"/>
          </a:xfrm>
          <a:prstGeom prst="rect">
            <a:avLst/>
          </a:prstGeom>
          <a:ln w="28575">
            <a:solidFill>
              <a:srgbClr val="00B050"/>
            </a:solidFill>
          </a:ln>
        </p:spPr>
      </p:pic>
      <p:grpSp>
        <p:nvGrpSpPr>
          <p:cNvPr id="7" name="Group 6"/>
          <p:cNvGrpSpPr/>
          <p:nvPr/>
        </p:nvGrpSpPr>
        <p:grpSpPr>
          <a:xfrm>
            <a:off x="4688011" y="1268363"/>
            <a:ext cx="3862388" cy="1152525"/>
            <a:chOff x="4688011" y="980728"/>
            <a:chExt cx="3862388" cy="1152525"/>
          </a:xfrm>
        </p:grpSpPr>
        <p:pic>
          <p:nvPicPr>
            <p:cNvPr id="10" name="Picture 9"/>
            <p:cNvPicPr/>
            <p:nvPr/>
          </p:nvPicPr>
          <p:blipFill>
            <a:blip r:embed="rId4">
              <a:extLst>
                <a:ext uri="{28A0092B-C50C-407E-A947-70E740481C1C}">
                  <a14:useLocalDpi xmlns:a14="http://schemas.microsoft.com/office/drawing/2010/main" val="0"/>
                </a:ext>
              </a:extLst>
            </a:blip>
            <a:stretch>
              <a:fillRect/>
            </a:stretch>
          </p:blipFill>
          <p:spPr>
            <a:xfrm>
              <a:off x="4788024" y="980728"/>
              <a:ext cx="3762375" cy="1152525"/>
            </a:xfrm>
            <a:prstGeom prst="rect">
              <a:avLst/>
            </a:prstGeom>
          </p:spPr>
        </p:pic>
        <p:sp>
          <p:nvSpPr>
            <p:cNvPr id="4" name="Rounded Rectangle 3"/>
            <p:cNvSpPr/>
            <p:nvPr/>
          </p:nvSpPr>
          <p:spPr bwMode="auto">
            <a:xfrm>
              <a:off x="4688011" y="980728"/>
              <a:ext cx="3862388" cy="432048"/>
            </a:xfrm>
            <a:prstGeom prst="roundRect">
              <a:avLst/>
            </a:prstGeom>
            <a:noFill/>
            <a:ln w="381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charset="0"/>
              </a:endParaRPr>
            </a:p>
          </p:txBody>
        </p:sp>
      </p:grpSp>
      <p:sp>
        <p:nvSpPr>
          <p:cNvPr id="15" name="Rectangle 14"/>
          <p:cNvSpPr/>
          <p:nvPr/>
        </p:nvSpPr>
        <p:spPr>
          <a:xfrm>
            <a:off x="450428" y="4581128"/>
            <a:ext cx="2681412" cy="923330"/>
          </a:xfrm>
          <a:prstGeom prst="rect">
            <a:avLst/>
          </a:prstGeom>
        </p:spPr>
        <p:txBody>
          <a:bodyPr wrap="square">
            <a:spAutoFit/>
          </a:bodyPr>
          <a:lstStyle/>
          <a:p>
            <a:r>
              <a:rPr lang="en-US" dirty="0" smtClean="0"/>
              <a:t>The best area to buy a house in Madrid is </a:t>
            </a:r>
            <a:r>
              <a:rPr lang="en-US" b="1" dirty="0" smtClean="0">
                <a:solidFill>
                  <a:srgbClr val="00B050"/>
                </a:solidFill>
              </a:rPr>
              <a:t>EMBAJADORES</a:t>
            </a:r>
            <a:endParaRPr lang="es-ES" b="1" dirty="0">
              <a:solidFill>
                <a:srgbClr val="00B050"/>
              </a:solidFill>
            </a:endParaRPr>
          </a:p>
        </p:txBody>
      </p:sp>
    </p:spTree>
    <p:extLst>
      <p:ext uri="{BB962C8B-B14F-4D97-AF65-F5344CB8AC3E}">
        <p14:creationId xmlns:p14="http://schemas.microsoft.com/office/powerpoint/2010/main" val="33979210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Table</a:t>
            </a:r>
            <a:r>
              <a:rPr lang="es-ES" dirty="0" smtClean="0"/>
              <a:t> Of </a:t>
            </a:r>
            <a:r>
              <a:rPr lang="es-ES" dirty="0" err="1" smtClean="0"/>
              <a:t>Contens</a:t>
            </a:r>
            <a:endParaRPr lang="es-ES" dirty="0"/>
          </a:p>
        </p:txBody>
      </p:sp>
      <p:sp>
        <p:nvSpPr>
          <p:cNvPr id="3" name="Content Placeholder 2"/>
          <p:cNvSpPr>
            <a:spLocks noGrp="1"/>
          </p:cNvSpPr>
          <p:nvPr>
            <p:ph idx="1"/>
          </p:nvPr>
        </p:nvSpPr>
        <p:spPr/>
        <p:txBody>
          <a:bodyPr/>
          <a:lstStyle/>
          <a:p>
            <a:r>
              <a:rPr lang="en-US" dirty="0" smtClean="0"/>
              <a:t>Introduction</a:t>
            </a:r>
            <a:endParaRPr lang="es-ES" dirty="0"/>
          </a:p>
          <a:p>
            <a:r>
              <a:rPr lang="en-US" dirty="0" smtClean="0"/>
              <a:t>Data</a:t>
            </a:r>
            <a:endParaRPr lang="es-ES" dirty="0"/>
          </a:p>
          <a:p>
            <a:r>
              <a:rPr lang="en-US" dirty="0" smtClean="0"/>
              <a:t>Methodology</a:t>
            </a:r>
            <a:endParaRPr lang="es-ES" dirty="0"/>
          </a:p>
          <a:p>
            <a:r>
              <a:rPr lang="en-US" dirty="0" smtClean="0"/>
              <a:t>Re</a:t>
            </a:r>
            <a:r>
              <a:rPr lang="es-ES" dirty="0" err="1" smtClean="0"/>
              <a:t>sults</a:t>
            </a:r>
            <a:endParaRPr lang="es-ES" dirty="0"/>
          </a:p>
          <a:p>
            <a:r>
              <a:rPr lang="en-US" dirty="0" smtClean="0"/>
              <a:t>Discussion</a:t>
            </a:r>
            <a:endParaRPr lang="es-ES" dirty="0"/>
          </a:p>
          <a:p>
            <a:r>
              <a:rPr lang="en-US" dirty="0" smtClean="0"/>
              <a:t>Conclusion</a:t>
            </a:r>
            <a:endParaRPr lang="es-ES" dirty="0"/>
          </a:p>
        </p:txBody>
      </p:sp>
    </p:spTree>
    <p:extLst>
      <p:ext uri="{BB962C8B-B14F-4D97-AF65-F5344CB8AC3E}">
        <p14:creationId xmlns:p14="http://schemas.microsoft.com/office/powerpoint/2010/main" val="1408190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Introduction</a:t>
            </a:r>
            <a:endParaRPr lang="es-ES" dirty="0"/>
          </a:p>
        </p:txBody>
      </p:sp>
      <p:sp>
        <p:nvSpPr>
          <p:cNvPr id="3" name="Content Placeholder 2"/>
          <p:cNvSpPr>
            <a:spLocks noGrp="1"/>
          </p:cNvSpPr>
          <p:nvPr>
            <p:ph idx="1"/>
          </p:nvPr>
        </p:nvSpPr>
        <p:spPr/>
        <p:txBody>
          <a:bodyPr/>
          <a:lstStyle/>
          <a:p>
            <a:r>
              <a:rPr lang="en-US" sz="2800" dirty="0">
                <a:solidFill>
                  <a:schemeClr val="tx2"/>
                </a:solidFill>
              </a:rPr>
              <a:t>This project is aimed at analyzing the best areas to buy a house in </a:t>
            </a:r>
            <a:r>
              <a:rPr lang="en-US" sz="2800" dirty="0" smtClean="0">
                <a:solidFill>
                  <a:schemeClr val="tx2"/>
                </a:solidFill>
              </a:rPr>
              <a:t>Madrid</a:t>
            </a:r>
          </a:p>
          <a:p>
            <a:endParaRPr lang="en-US" sz="2800" dirty="0" smtClean="0"/>
          </a:p>
          <a:p>
            <a:r>
              <a:rPr lang="en-US" sz="2800" dirty="0" smtClean="0"/>
              <a:t>The a</a:t>
            </a:r>
            <a:r>
              <a:rPr lang="en-US" sz="2800" dirty="0" smtClean="0">
                <a:solidFill>
                  <a:schemeClr val="tx2"/>
                </a:solidFill>
              </a:rPr>
              <a:t>nalysis </a:t>
            </a:r>
            <a:r>
              <a:rPr lang="en-US" sz="2800" dirty="0">
                <a:solidFill>
                  <a:schemeClr val="tx2"/>
                </a:solidFill>
              </a:rPr>
              <a:t>will be based on </a:t>
            </a:r>
            <a:endParaRPr lang="en-US" sz="2800" dirty="0" smtClean="0">
              <a:solidFill>
                <a:schemeClr val="tx2"/>
              </a:solidFill>
            </a:endParaRPr>
          </a:p>
          <a:p>
            <a:pPr lvl="1"/>
            <a:r>
              <a:rPr lang="en-US" sz="2400" dirty="0" smtClean="0">
                <a:solidFill>
                  <a:schemeClr val="tx2"/>
                </a:solidFill>
                <a:ea typeface="+mn-ea"/>
                <a:cs typeface="+mn-cs"/>
              </a:rPr>
              <a:t>number </a:t>
            </a:r>
            <a:r>
              <a:rPr lang="en-US" sz="2400" dirty="0">
                <a:solidFill>
                  <a:schemeClr val="tx2"/>
                </a:solidFill>
                <a:ea typeface="+mn-ea"/>
                <a:cs typeface="+mn-cs"/>
              </a:rPr>
              <a:t>of restaurants, schools, shops or metro lines available </a:t>
            </a:r>
            <a:r>
              <a:rPr lang="en-US" sz="2400" dirty="0" smtClean="0">
                <a:solidFill>
                  <a:schemeClr val="tx2"/>
                </a:solidFill>
                <a:ea typeface="+mn-ea"/>
                <a:cs typeface="+mn-cs"/>
              </a:rPr>
              <a:t>in the area </a:t>
            </a:r>
            <a:r>
              <a:rPr lang="en-US" sz="2400" dirty="0" smtClean="0">
                <a:solidFill>
                  <a:schemeClr val="tx2"/>
                </a:solidFill>
                <a:ea typeface="+mn-ea"/>
                <a:cs typeface="+mn-cs"/>
                <a:sym typeface="Wingdings" panose="05000000000000000000" pitchFamily="2" charset="2"/>
              </a:rPr>
              <a:t> </a:t>
            </a:r>
            <a:r>
              <a:rPr lang="en-US" sz="2400" b="1" dirty="0" smtClean="0">
                <a:solidFill>
                  <a:srgbClr val="0070C0"/>
                </a:solidFill>
                <a:ea typeface="+mn-ea"/>
                <a:cs typeface="+mn-cs"/>
                <a:sym typeface="Wingdings" panose="05000000000000000000" pitchFamily="2" charset="2"/>
              </a:rPr>
              <a:t>Using </a:t>
            </a:r>
            <a:r>
              <a:rPr lang="en-US" sz="2400" b="1" dirty="0" err="1" smtClean="0">
                <a:solidFill>
                  <a:srgbClr val="0070C0"/>
                </a:solidFill>
                <a:ea typeface="+mn-ea"/>
                <a:cs typeface="+mn-cs"/>
                <a:sym typeface="Wingdings" panose="05000000000000000000" pitchFamily="2" charset="2"/>
              </a:rPr>
              <a:t>Fousquare</a:t>
            </a:r>
            <a:r>
              <a:rPr lang="en-US" sz="2400" b="1" dirty="0" smtClean="0">
                <a:solidFill>
                  <a:srgbClr val="0070C0"/>
                </a:solidFill>
                <a:ea typeface="+mn-ea"/>
                <a:cs typeface="+mn-cs"/>
              </a:rPr>
              <a:t> </a:t>
            </a:r>
          </a:p>
          <a:p>
            <a:pPr lvl="1"/>
            <a:r>
              <a:rPr lang="en-US" sz="2400" dirty="0" smtClean="0">
                <a:ea typeface="+mn-ea"/>
                <a:cs typeface="+mn-cs"/>
              </a:rPr>
              <a:t>Neighborhoods with best renting profit </a:t>
            </a:r>
            <a:r>
              <a:rPr lang="en-US" sz="2400" dirty="0" smtClean="0">
                <a:ea typeface="+mn-ea"/>
                <a:cs typeface="+mn-cs"/>
                <a:sym typeface="Wingdings" panose="05000000000000000000" pitchFamily="2" charset="2"/>
              </a:rPr>
              <a:t> </a:t>
            </a:r>
            <a:r>
              <a:rPr lang="en-US" sz="2400" b="1" dirty="0" smtClean="0">
                <a:solidFill>
                  <a:srgbClr val="0070C0"/>
                </a:solidFill>
                <a:ea typeface="+mn-ea"/>
                <a:cs typeface="+mn-cs"/>
                <a:sym typeface="Wingdings" panose="05000000000000000000" pitchFamily="2" charset="2"/>
              </a:rPr>
              <a:t>Data obtained from </a:t>
            </a:r>
            <a:r>
              <a:rPr lang="en-US" sz="2400" u="sng" dirty="0">
                <a:solidFill>
                  <a:srgbClr val="0070C0"/>
                </a:solidFill>
                <a:hlinkClick r:id="rId2"/>
              </a:rPr>
              <a:t>https://</a:t>
            </a:r>
            <a:r>
              <a:rPr lang="en-US" sz="2400" u="sng" dirty="0" smtClean="0">
                <a:solidFill>
                  <a:srgbClr val="0070C0"/>
                </a:solidFill>
                <a:hlinkClick r:id="rId2"/>
              </a:rPr>
              <a:t>www.madrid.es</a:t>
            </a:r>
            <a:endParaRPr lang="es-ES" sz="2400" dirty="0">
              <a:solidFill>
                <a:srgbClr val="0070C0"/>
              </a:solidFill>
            </a:endParaRPr>
          </a:p>
        </p:txBody>
      </p:sp>
    </p:spTree>
    <p:extLst>
      <p:ext uri="{BB962C8B-B14F-4D97-AF65-F5344CB8AC3E}">
        <p14:creationId xmlns:p14="http://schemas.microsoft.com/office/powerpoint/2010/main" val="3918746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Methodology</a:t>
            </a:r>
            <a:endParaRPr lang="es-ES" dirty="0"/>
          </a:p>
        </p:txBody>
      </p:sp>
      <p:sp>
        <p:nvSpPr>
          <p:cNvPr id="3" name="Content Placeholder 2"/>
          <p:cNvSpPr>
            <a:spLocks noGrp="1"/>
          </p:cNvSpPr>
          <p:nvPr>
            <p:ph idx="1"/>
          </p:nvPr>
        </p:nvSpPr>
        <p:spPr/>
        <p:txBody>
          <a:bodyPr/>
          <a:lstStyle/>
          <a:p>
            <a:pPr lvl="0">
              <a:spcAft>
                <a:spcPts val="600"/>
              </a:spcAft>
            </a:pPr>
            <a:r>
              <a:rPr lang="en-US" sz="1600" dirty="0">
                <a:solidFill>
                  <a:schemeClr val="tx2"/>
                </a:solidFill>
              </a:rPr>
              <a:t>Process </a:t>
            </a:r>
            <a:r>
              <a:rPr lang="en-US" sz="1600" dirty="0" err="1">
                <a:solidFill>
                  <a:schemeClr val="tx2"/>
                </a:solidFill>
              </a:rPr>
              <a:t>madrid.geojson</a:t>
            </a:r>
            <a:r>
              <a:rPr lang="en-US" sz="1600" dirty="0">
                <a:solidFill>
                  <a:schemeClr val="tx2"/>
                </a:solidFill>
              </a:rPr>
              <a:t> to obtain the list of Neighborhoods in Madrid</a:t>
            </a:r>
            <a:endParaRPr lang="es-ES" sz="1600" dirty="0">
              <a:solidFill>
                <a:schemeClr val="tx2"/>
              </a:solidFill>
            </a:endParaRPr>
          </a:p>
          <a:p>
            <a:pPr lvl="0">
              <a:spcAft>
                <a:spcPts val="600"/>
              </a:spcAft>
            </a:pPr>
            <a:r>
              <a:rPr lang="en-US" sz="1600" dirty="0" smtClean="0">
                <a:solidFill>
                  <a:schemeClr val="tx2"/>
                </a:solidFill>
              </a:rPr>
              <a:t>Using </a:t>
            </a:r>
            <a:r>
              <a:rPr lang="en-US" sz="1600" dirty="0">
                <a:solidFill>
                  <a:schemeClr val="tx2"/>
                </a:solidFill>
              </a:rPr>
              <a:t>foursquare, look for the list of hospitals, schools, parks, restaurants, metro and bus stations, etc. </a:t>
            </a:r>
            <a:r>
              <a:rPr lang="en-US" sz="1600" dirty="0" smtClean="0">
                <a:solidFill>
                  <a:schemeClr val="tx2"/>
                </a:solidFill>
              </a:rPr>
              <a:t>in the area</a:t>
            </a:r>
          </a:p>
          <a:p>
            <a:pPr lvl="0">
              <a:spcAft>
                <a:spcPts val="600"/>
              </a:spcAft>
            </a:pPr>
            <a:r>
              <a:rPr lang="en-US" sz="1600" dirty="0" smtClean="0">
                <a:solidFill>
                  <a:schemeClr val="tx2"/>
                </a:solidFill>
              </a:rPr>
              <a:t>Process </a:t>
            </a:r>
            <a:r>
              <a:rPr lang="en-US" sz="1600" dirty="0">
                <a:solidFill>
                  <a:schemeClr val="tx2"/>
                </a:solidFill>
              </a:rPr>
              <a:t>the resulting </a:t>
            </a:r>
            <a:r>
              <a:rPr lang="en-US" sz="1600" dirty="0" err="1">
                <a:solidFill>
                  <a:schemeClr val="tx2"/>
                </a:solidFill>
              </a:rPr>
              <a:t>dataframe</a:t>
            </a:r>
            <a:r>
              <a:rPr lang="en-US" sz="1600" dirty="0">
                <a:solidFill>
                  <a:schemeClr val="tx2"/>
                </a:solidFill>
              </a:rPr>
              <a:t> to obtain the number of venues of each type available in each neighborhood</a:t>
            </a:r>
            <a:endParaRPr lang="es-ES" sz="1600" dirty="0">
              <a:solidFill>
                <a:schemeClr val="tx2"/>
              </a:solidFill>
            </a:endParaRPr>
          </a:p>
          <a:p>
            <a:pPr lvl="0">
              <a:spcAft>
                <a:spcPts val="600"/>
              </a:spcAft>
            </a:pPr>
            <a:r>
              <a:rPr lang="en-US" sz="1600" dirty="0">
                <a:solidFill>
                  <a:schemeClr val="tx2"/>
                </a:solidFill>
              </a:rPr>
              <a:t>Using </a:t>
            </a:r>
            <a:r>
              <a:rPr lang="en-US" sz="1600" dirty="0" err="1">
                <a:solidFill>
                  <a:schemeClr val="tx2"/>
                </a:solidFill>
              </a:rPr>
              <a:t>Kmeans</a:t>
            </a:r>
            <a:r>
              <a:rPr lang="en-US" sz="1600" dirty="0">
                <a:solidFill>
                  <a:schemeClr val="tx2"/>
                </a:solidFill>
              </a:rPr>
              <a:t> and based on the number of venues available, classify the neighborhoods in 5 different groups. </a:t>
            </a:r>
            <a:endParaRPr lang="en-US" sz="1600" dirty="0" smtClean="0">
              <a:solidFill>
                <a:schemeClr val="tx2"/>
              </a:solidFill>
            </a:endParaRPr>
          </a:p>
          <a:p>
            <a:pPr lvl="0">
              <a:spcAft>
                <a:spcPts val="600"/>
              </a:spcAft>
            </a:pPr>
            <a:r>
              <a:rPr lang="en-US" sz="1600" dirty="0" smtClean="0">
                <a:solidFill>
                  <a:schemeClr val="tx2"/>
                </a:solidFill>
              </a:rPr>
              <a:t>Process </a:t>
            </a:r>
            <a:r>
              <a:rPr lang="en-US" sz="1600" dirty="0">
                <a:solidFill>
                  <a:schemeClr val="tx2"/>
                </a:solidFill>
              </a:rPr>
              <a:t>the rent and sales </a:t>
            </a:r>
            <a:r>
              <a:rPr lang="en-US" sz="1600" dirty="0" smtClean="0">
                <a:solidFill>
                  <a:schemeClr val="tx2"/>
                </a:solidFill>
              </a:rPr>
              <a:t>database</a:t>
            </a:r>
            <a:r>
              <a:rPr lang="es-ES" sz="1600" dirty="0" smtClean="0">
                <a:solidFill>
                  <a:schemeClr val="tx2"/>
                </a:solidFill>
              </a:rPr>
              <a:t>s</a:t>
            </a:r>
            <a:endParaRPr lang="es-ES" sz="1600" dirty="0">
              <a:solidFill>
                <a:schemeClr val="tx2"/>
              </a:solidFill>
            </a:endParaRPr>
          </a:p>
          <a:p>
            <a:pPr lvl="0">
              <a:spcAft>
                <a:spcPts val="600"/>
              </a:spcAft>
            </a:pPr>
            <a:r>
              <a:rPr lang="en-US" sz="1600" dirty="0">
                <a:solidFill>
                  <a:schemeClr val="tx2"/>
                </a:solidFill>
              </a:rPr>
              <a:t>Compute the renting profit as the ratio between the </a:t>
            </a:r>
            <a:r>
              <a:rPr lang="en-US" sz="1600" dirty="0" smtClean="0"/>
              <a:t>annual </a:t>
            </a:r>
            <a:r>
              <a:rPr lang="en-US" sz="1600" dirty="0" smtClean="0">
                <a:solidFill>
                  <a:schemeClr val="tx2"/>
                </a:solidFill>
              </a:rPr>
              <a:t>rent </a:t>
            </a:r>
            <a:r>
              <a:rPr lang="en-US" sz="1600" dirty="0">
                <a:solidFill>
                  <a:schemeClr val="tx2"/>
                </a:solidFill>
              </a:rPr>
              <a:t>and the sale price.</a:t>
            </a:r>
            <a:endParaRPr lang="es-ES" sz="1600" dirty="0">
              <a:solidFill>
                <a:schemeClr val="tx2"/>
              </a:solidFill>
            </a:endParaRPr>
          </a:p>
          <a:p>
            <a:pPr lvl="0">
              <a:spcAft>
                <a:spcPts val="600"/>
              </a:spcAft>
            </a:pPr>
            <a:r>
              <a:rPr lang="en-US" sz="1600" dirty="0">
                <a:solidFill>
                  <a:schemeClr val="tx2"/>
                </a:solidFill>
              </a:rPr>
              <a:t>Filter out the non-suitable group(s) and identify the most profitable neighborhoods</a:t>
            </a:r>
            <a:endParaRPr lang="es-ES" sz="1600" dirty="0">
              <a:solidFill>
                <a:schemeClr val="tx2"/>
              </a:solidFill>
            </a:endParaRPr>
          </a:p>
          <a:p>
            <a:pPr lvl="0">
              <a:spcAft>
                <a:spcPts val="600"/>
              </a:spcAft>
            </a:pPr>
            <a:r>
              <a:rPr lang="en-US" sz="1600" dirty="0">
                <a:solidFill>
                  <a:schemeClr val="tx2"/>
                </a:solidFill>
              </a:rPr>
              <a:t>Recommend one or two neighborhoods to buy a house based on the neighborhood features and the potential renting profit.</a:t>
            </a:r>
            <a:endParaRPr lang="es-ES" sz="1600" dirty="0">
              <a:solidFill>
                <a:schemeClr val="tx2"/>
              </a:solidFill>
            </a:endParaRPr>
          </a:p>
          <a:p>
            <a:endParaRPr lang="es-ES" sz="1400" dirty="0"/>
          </a:p>
        </p:txBody>
      </p:sp>
    </p:spTree>
    <p:extLst>
      <p:ext uri="{BB962C8B-B14F-4D97-AF65-F5344CB8AC3E}">
        <p14:creationId xmlns:p14="http://schemas.microsoft.com/office/powerpoint/2010/main" val="1483542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z="3200" dirty="0" err="1" smtClean="0"/>
              <a:t>Results</a:t>
            </a:r>
            <a:r>
              <a:rPr lang="es-ES" sz="3200" dirty="0" smtClean="0"/>
              <a:t> – </a:t>
            </a:r>
            <a:r>
              <a:rPr lang="es-ES" sz="3200" dirty="0" err="1" smtClean="0"/>
              <a:t>Neighborhoods</a:t>
            </a:r>
            <a:r>
              <a:rPr lang="es-ES" sz="3200" dirty="0" smtClean="0"/>
              <a:t> in Madrid</a:t>
            </a:r>
            <a:endParaRPr lang="es-ES" sz="3200" dirty="0"/>
          </a:p>
        </p:txBody>
      </p:sp>
      <p:sp>
        <p:nvSpPr>
          <p:cNvPr id="3" name="Content Placeholder 2"/>
          <p:cNvSpPr>
            <a:spLocks noGrp="1"/>
          </p:cNvSpPr>
          <p:nvPr>
            <p:ph idx="1"/>
          </p:nvPr>
        </p:nvSpPr>
        <p:spPr>
          <a:xfrm>
            <a:off x="539552" y="1905000"/>
            <a:ext cx="7994848" cy="4114800"/>
          </a:xfrm>
        </p:spPr>
        <p:txBody>
          <a:bodyPr/>
          <a:lstStyle/>
          <a:p>
            <a:r>
              <a:rPr lang="en-US" sz="1800" dirty="0">
                <a:solidFill>
                  <a:schemeClr val="tx2"/>
                </a:solidFill>
              </a:rPr>
              <a:t>The list of neighborhoods in Madrid and their coordinates are obtained from the </a:t>
            </a:r>
            <a:r>
              <a:rPr lang="en-US" sz="1800" dirty="0" err="1">
                <a:solidFill>
                  <a:schemeClr val="tx2"/>
                </a:solidFill>
              </a:rPr>
              <a:t>madrid.geojson</a:t>
            </a:r>
            <a:r>
              <a:rPr lang="en-US" sz="1800" dirty="0">
                <a:solidFill>
                  <a:schemeClr val="tx2"/>
                </a:solidFill>
              </a:rPr>
              <a:t> obtained </a:t>
            </a:r>
            <a:r>
              <a:rPr lang="en-US" sz="1800" dirty="0" smtClean="0">
                <a:solidFill>
                  <a:schemeClr val="tx2"/>
                </a:solidFill>
              </a:rPr>
              <a:t>from:</a:t>
            </a:r>
          </a:p>
          <a:p>
            <a:pPr marL="800100" lvl="2" indent="0">
              <a:buNone/>
            </a:pPr>
            <a:r>
              <a:rPr lang="en-US" sz="1600" u="sng" dirty="0" smtClean="0">
                <a:solidFill>
                  <a:schemeClr val="tx2"/>
                </a:solidFill>
                <a:hlinkClick r:id="rId2"/>
              </a:rPr>
              <a:t>https</a:t>
            </a:r>
            <a:r>
              <a:rPr lang="en-US" sz="1600" u="sng" dirty="0">
                <a:solidFill>
                  <a:schemeClr val="tx2"/>
                </a:solidFill>
                <a:hlinkClick r:id="rId2"/>
              </a:rPr>
              <a:t>://github.com/codeforamerica/click_that_hood/blob/master/public/data/madrid.geojson</a:t>
            </a:r>
            <a:endParaRPr lang="es-ES" sz="1600" dirty="0">
              <a:solidFill>
                <a:schemeClr val="tx2"/>
              </a:solidFill>
            </a:endParaRPr>
          </a:p>
          <a:p>
            <a:endParaRPr lang="es-ES" sz="1800" dirty="0" smtClean="0"/>
          </a:p>
          <a:p>
            <a:pPr marL="0" indent="0">
              <a:buNone/>
            </a:pPr>
            <a:endParaRPr lang="es-ES" sz="1800" dirty="0"/>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2123728" y="3147238"/>
            <a:ext cx="5400040" cy="3473450"/>
          </a:xfrm>
          <a:prstGeom prst="rect">
            <a:avLst/>
          </a:prstGeom>
        </p:spPr>
      </p:pic>
    </p:spTree>
    <p:extLst>
      <p:ext uri="{BB962C8B-B14F-4D97-AF65-F5344CB8AC3E}">
        <p14:creationId xmlns:p14="http://schemas.microsoft.com/office/powerpoint/2010/main" val="1487134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z="3200" dirty="0" err="1" smtClean="0"/>
              <a:t>Results</a:t>
            </a:r>
            <a:r>
              <a:rPr lang="es-ES" sz="3200" dirty="0" smtClean="0"/>
              <a:t> – </a:t>
            </a:r>
            <a:r>
              <a:rPr lang="es-ES" sz="3200" dirty="0" err="1" smtClean="0"/>
              <a:t>Venues</a:t>
            </a:r>
            <a:r>
              <a:rPr lang="es-ES" sz="3200" dirty="0" smtClean="0"/>
              <a:t> per </a:t>
            </a:r>
            <a:r>
              <a:rPr lang="es-ES" sz="3200" dirty="0" err="1" smtClean="0"/>
              <a:t>Neighborhood</a:t>
            </a:r>
            <a:endParaRPr lang="es-ES" sz="3200" dirty="0"/>
          </a:p>
        </p:txBody>
      </p:sp>
      <p:sp>
        <p:nvSpPr>
          <p:cNvPr id="3" name="Content Placeholder 2"/>
          <p:cNvSpPr>
            <a:spLocks noGrp="1"/>
          </p:cNvSpPr>
          <p:nvPr>
            <p:ph idx="1"/>
          </p:nvPr>
        </p:nvSpPr>
        <p:spPr>
          <a:xfrm>
            <a:off x="395536" y="1772816"/>
            <a:ext cx="7010400" cy="4114800"/>
          </a:xfrm>
        </p:spPr>
        <p:txBody>
          <a:bodyPr/>
          <a:lstStyle/>
          <a:p>
            <a:r>
              <a:rPr lang="es-ES" sz="1600" dirty="0" err="1" smtClean="0"/>
              <a:t>The</a:t>
            </a:r>
            <a:r>
              <a:rPr lang="es-ES" sz="1600" dirty="0" smtClean="0"/>
              <a:t> </a:t>
            </a:r>
            <a:r>
              <a:rPr lang="es-ES" sz="1600" dirty="0" err="1" smtClean="0"/>
              <a:t>following</a:t>
            </a:r>
            <a:r>
              <a:rPr lang="es-ES" sz="1600" dirty="0" smtClean="0"/>
              <a:t> </a:t>
            </a:r>
            <a:r>
              <a:rPr lang="es-ES" sz="1600" dirty="0" err="1" smtClean="0"/>
              <a:t>cattegories</a:t>
            </a:r>
            <a:r>
              <a:rPr lang="es-ES" sz="1600" dirty="0" smtClean="0"/>
              <a:t> are </a:t>
            </a:r>
            <a:r>
              <a:rPr lang="es-ES" sz="1600" dirty="0" err="1" smtClean="0"/>
              <a:t>searched</a:t>
            </a:r>
            <a:r>
              <a:rPr lang="es-ES" sz="1600" dirty="0" smtClean="0"/>
              <a:t> </a:t>
            </a:r>
            <a:r>
              <a:rPr lang="es-ES" sz="1600" dirty="0" err="1" smtClean="0"/>
              <a:t>with</a:t>
            </a:r>
            <a:r>
              <a:rPr lang="es-ES" sz="1600" dirty="0" smtClean="0"/>
              <a:t> </a:t>
            </a:r>
            <a:r>
              <a:rPr lang="es-ES" sz="1600" dirty="0" err="1" smtClean="0"/>
              <a:t>foursquare</a:t>
            </a:r>
            <a:endParaRPr lang="es-ES" sz="1600" dirty="0" smtClean="0"/>
          </a:p>
          <a:p>
            <a:pPr lvl="1"/>
            <a:r>
              <a:rPr lang="en-US" sz="1600" dirty="0">
                <a:solidFill>
                  <a:schemeClr val="tx2"/>
                </a:solidFill>
              </a:rPr>
              <a:t>Food (Restaurants)  </a:t>
            </a:r>
            <a:endParaRPr lang="es-ES" sz="1600" dirty="0">
              <a:solidFill>
                <a:schemeClr val="tx2"/>
              </a:solidFill>
            </a:endParaRPr>
          </a:p>
          <a:p>
            <a:pPr lvl="1"/>
            <a:r>
              <a:rPr lang="en-US" sz="1600" dirty="0">
                <a:solidFill>
                  <a:schemeClr val="tx2"/>
                </a:solidFill>
              </a:rPr>
              <a:t>Food &amp; Drink Shop</a:t>
            </a:r>
            <a:endParaRPr lang="es-ES" sz="1600" dirty="0">
              <a:solidFill>
                <a:schemeClr val="tx2"/>
              </a:solidFill>
            </a:endParaRPr>
          </a:p>
          <a:p>
            <a:pPr lvl="1"/>
            <a:r>
              <a:rPr lang="en-US" sz="1600" dirty="0">
                <a:solidFill>
                  <a:schemeClr val="tx2"/>
                </a:solidFill>
              </a:rPr>
              <a:t>Clothing Store</a:t>
            </a:r>
            <a:endParaRPr lang="es-ES" sz="1600" dirty="0">
              <a:solidFill>
                <a:schemeClr val="tx2"/>
              </a:solidFill>
            </a:endParaRPr>
          </a:p>
          <a:p>
            <a:pPr lvl="1"/>
            <a:r>
              <a:rPr lang="en-US" sz="1600" dirty="0">
                <a:solidFill>
                  <a:schemeClr val="tx2"/>
                </a:solidFill>
              </a:rPr>
              <a:t>Bus Stop</a:t>
            </a:r>
            <a:endParaRPr lang="es-ES" sz="1600" dirty="0">
              <a:solidFill>
                <a:schemeClr val="tx2"/>
              </a:solidFill>
            </a:endParaRPr>
          </a:p>
          <a:p>
            <a:pPr lvl="1"/>
            <a:r>
              <a:rPr lang="en-US" sz="1600" dirty="0">
                <a:solidFill>
                  <a:schemeClr val="tx2"/>
                </a:solidFill>
              </a:rPr>
              <a:t>Metro Station</a:t>
            </a:r>
            <a:endParaRPr lang="es-ES" sz="1600" dirty="0">
              <a:solidFill>
                <a:schemeClr val="tx2"/>
              </a:solidFill>
            </a:endParaRPr>
          </a:p>
          <a:p>
            <a:pPr lvl="1"/>
            <a:r>
              <a:rPr lang="en-US" sz="1600" dirty="0">
                <a:solidFill>
                  <a:schemeClr val="tx2"/>
                </a:solidFill>
              </a:rPr>
              <a:t>Arts &amp; Entertainment</a:t>
            </a:r>
            <a:endParaRPr lang="es-ES" sz="1600" dirty="0">
              <a:solidFill>
                <a:schemeClr val="tx2"/>
              </a:solidFill>
            </a:endParaRPr>
          </a:p>
          <a:p>
            <a:pPr lvl="1"/>
            <a:r>
              <a:rPr lang="en-US" sz="1600" dirty="0">
                <a:solidFill>
                  <a:schemeClr val="tx2"/>
                </a:solidFill>
              </a:rPr>
              <a:t>Park</a:t>
            </a:r>
            <a:endParaRPr lang="es-ES" sz="1600" dirty="0">
              <a:solidFill>
                <a:schemeClr val="tx2"/>
              </a:solidFill>
            </a:endParaRPr>
          </a:p>
          <a:p>
            <a:pPr lvl="1"/>
            <a:r>
              <a:rPr lang="en-US" sz="1600" dirty="0">
                <a:solidFill>
                  <a:schemeClr val="tx2"/>
                </a:solidFill>
              </a:rPr>
              <a:t>Athletics &amp; Sports</a:t>
            </a:r>
            <a:endParaRPr lang="es-ES" sz="1600" dirty="0">
              <a:solidFill>
                <a:schemeClr val="tx2"/>
              </a:solidFill>
            </a:endParaRPr>
          </a:p>
          <a:p>
            <a:pPr lvl="1"/>
            <a:r>
              <a:rPr lang="en-US" sz="1600" dirty="0">
                <a:solidFill>
                  <a:schemeClr val="tx2"/>
                </a:solidFill>
              </a:rPr>
              <a:t>Hospital</a:t>
            </a:r>
            <a:endParaRPr lang="es-ES" sz="1600" dirty="0">
              <a:solidFill>
                <a:schemeClr val="tx2"/>
              </a:solidFill>
            </a:endParaRPr>
          </a:p>
          <a:p>
            <a:pPr lvl="1"/>
            <a:r>
              <a:rPr lang="en-US" sz="1600" dirty="0">
                <a:solidFill>
                  <a:schemeClr val="tx2"/>
                </a:solidFill>
              </a:rPr>
              <a:t>School</a:t>
            </a:r>
            <a:endParaRPr lang="es-ES" sz="1600" dirty="0">
              <a:solidFill>
                <a:schemeClr val="tx2"/>
              </a:solidFill>
            </a:endParaRPr>
          </a:p>
          <a:p>
            <a:pPr lvl="1"/>
            <a:r>
              <a:rPr lang="en-US" sz="1600" dirty="0">
                <a:solidFill>
                  <a:schemeClr val="tx2"/>
                </a:solidFill>
              </a:rPr>
              <a:t>University</a:t>
            </a:r>
            <a:endParaRPr lang="es-ES" sz="1600" dirty="0">
              <a:solidFill>
                <a:schemeClr val="tx2"/>
              </a:solidFill>
            </a:endParaRPr>
          </a:p>
          <a:p>
            <a:pPr lvl="1"/>
            <a:r>
              <a:rPr lang="en-US" sz="1600" dirty="0">
                <a:solidFill>
                  <a:schemeClr val="tx2"/>
                </a:solidFill>
              </a:rPr>
              <a:t>Bank</a:t>
            </a:r>
            <a:endParaRPr lang="es-ES" sz="1600" dirty="0">
              <a:solidFill>
                <a:schemeClr val="tx2"/>
              </a:solidFill>
            </a:endParaRPr>
          </a:p>
          <a:p>
            <a:pPr lvl="1"/>
            <a:r>
              <a:rPr lang="en-US" sz="1600" dirty="0">
                <a:solidFill>
                  <a:schemeClr val="tx2"/>
                </a:solidFill>
              </a:rPr>
              <a:t>Pharmacy</a:t>
            </a:r>
            <a:endParaRPr lang="es-ES" sz="1600" dirty="0">
              <a:solidFill>
                <a:schemeClr val="tx2"/>
              </a:solidFill>
            </a:endParaRPr>
          </a:p>
          <a:p>
            <a:pPr marL="0" indent="0">
              <a:buNone/>
            </a:pPr>
            <a:endParaRPr lang="es-ES" sz="16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347864" y="2727409"/>
            <a:ext cx="5400040" cy="2582545"/>
          </a:xfrm>
          <a:prstGeom prst="rect">
            <a:avLst/>
          </a:prstGeom>
        </p:spPr>
      </p:pic>
    </p:spTree>
    <p:extLst>
      <p:ext uri="{BB962C8B-B14F-4D97-AF65-F5344CB8AC3E}">
        <p14:creationId xmlns:p14="http://schemas.microsoft.com/office/powerpoint/2010/main" val="26785774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z="3200" dirty="0" err="1" smtClean="0"/>
              <a:t>Results</a:t>
            </a:r>
            <a:r>
              <a:rPr lang="es-ES" sz="3200" dirty="0" smtClean="0"/>
              <a:t> – </a:t>
            </a:r>
            <a:r>
              <a:rPr lang="es-ES" sz="3200" dirty="0" err="1" smtClean="0"/>
              <a:t>Cluster</a:t>
            </a:r>
            <a:r>
              <a:rPr lang="es-ES" sz="3200" dirty="0" smtClean="0"/>
              <a:t> </a:t>
            </a:r>
            <a:r>
              <a:rPr lang="es-ES" sz="3200" dirty="0" err="1" smtClean="0"/>
              <a:t>Classification</a:t>
            </a:r>
            <a:r>
              <a:rPr lang="es-ES" sz="3200" dirty="0" smtClean="0"/>
              <a:t> (I)</a:t>
            </a:r>
            <a:endParaRPr lang="es-ES" sz="3200" dirty="0"/>
          </a:p>
        </p:txBody>
      </p:sp>
      <p:sp>
        <p:nvSpPr>
          <p:cNvPr id="3" name="Content Placeholder 2"/>
          <p:cNvSpPr>
            <a:spLocks noGrp="1"/>
          </p:cNvSpPr>
          <p:nvPr>
            <p:ph idx="1"/>
          </p:nvPr>
        </p:nvSpPr>
        <p:spPr>
          <a:xfrm>
            <a:off x="395536" y="1772816"/>
            <a:ext cx="7010400" cy="576064"/>
          </a:xfrm>
        </p:spPr>
        <p:txBody>
          <a:bodyPr/>
          <a:lstStyle/>
          <a:p>
            <a:r>
              <a:rPr lang="es-ES" sz="1600" dirty="0" err="1" smtClean="0"/>
              <a:t>Neighborhoods</a:t>
            </a:r>
            <a:r>
              <a:rPr lang="es-ES" sz="1600" dirty="0" smtClean="0"/>
              <a:t> are </a:t>
            </a:r>
            <a:r>
              <a:rPr lang="es-ES" sz="1600" dirty="0" err="1" smtClean="0"/>
              <a:t>classified</a:t>
            </a:r>
            <a:r>
              <a:rPr lang="es-ES" sz="1600" dirty="0" smtClean="0"/>
              <a:t> in </a:t>
            </a:r>
            <a:r>
              <a:rPr lang="es-ES" sz="1600" dirty="0" err="1" smtClean="0"/>
              <a:t>five</a:t>
            </a:r>
            <a:r>
              <a:rPr lang="es-ES" sz="1600" dirty="0" smtClean="0"/>
              <a:t> </a:t>
            </a:r>
            <a:r>
              <a:rPr lang="es-ES" sz="1600" dirty="0" err="1" smtClean="0"/>
              <a:t>different</a:t>
            </a:r>
            <a:r>
              <a:rPr lang="es-ES" sz="1600" dirty="0" smtClean="0"/>
              <a:t> </a:t>
            </a:r>
            <a:r>
              <a:rPr lang="es-ES" sz="1600" dirty="0" err="1" smtClean="0"/>
              <a:t>groups</a:t>
            </a:r>
            <a:endParaRPr lang="es-ES" sz="1600" dirty="0" smtClean="0"/>
          </a:p>
          <a:p>
            <a:pPr marL="0" indent="0">
              <a:buNone/>
            </a:pPr>
            <a:endParaRPr lang="es-ES" sz="16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536" y="2140586"/>
            <a:ext cx="2880000" cy="1374299"/>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9872" y="2140586"/>
            <a:ext cx="2880000" cy="1374299"/>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1521" y="3717032"/>
            <a:ext cx="2880000" cy="1374299"/>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19872" y="3717031"/>
            <a:ext cx="2880000" cy="1374299"/>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41521" y="5229200"/>
            <a:ext cx="2880000" cy="1374299"/>
          </a:xfrm>
          <a:prstGeom prst="rect">
            <a:avLst/>
          </a:prstGeom>
        </p:spPr>
      </p:pic>
      <p:sp>
        <p:nvSpPr>
          <p:cNvPr id="10" name="Content Placeholder 2"/>
          <p:cNvSpPr txBox="1">
            <a:spLocks/>
          </p:cNvSpPr>
          <p:nvPr/>
        </p:nvSpPr>
        <p:spPr bwMode="auto">
          <a:xfrm>
            <a:off x="6300192" y="1988840"/>
            <a:ext cx="2902686"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1"/>
              </a:buClr>
              <a:buSzPct val="70000"/>
              <a:buFont typeface="Wingdings" pitchFamily="2" charset="2"/>
              <a:buChar char="¢"/>
              <a:defRPr sz="3000">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SzPct val="75000"/>
              <a:buFont typeface="Wingdings" pitchFamily="2" charset="2"/>
              <a:buChar char="l"/>
              <a:defRPr sz="2800">
                <a:solidFill>
                  <a:schemeClr val="tx2"/>
                </a:solidFill>
                <a:latin typeface="+mn-lt"/>
              </a:defRPr>
            </a:lvl2pPr>
            <a:lvl3pPr marL="1143000" indent="-228600" algn="l" rtl="0" eaLnBrk="1" fontAlgn="base" hangingPunct="1">
              <a:spcBef>
                <a:spcPct val="20000"/>
              </a:spcBef>
              <a:spcAft>
                <a:spcPct val="0"/>
              </a:spcAft>
              <a:buClr>
                <a:schemeClr val="accent2"/>
              </a:buClr>
              <a:buChar char="•"/>
              <a:defRPr sz="2400">
                <a:solidFill>
                  <a:schemeClr val="tx2"/>
                </a:solidFill>
                <a:latin typeface="+mn-lt"/>
              </a:defRPr>
            </a:lvl3pPr>
            <a:lvl4pPr marL="1600200" indent="-228600" algn="l" rtl="0" eaLnBrk="1" fontAlgn="base" hangingPunct="1">
              <a:spcBef>
                <a:spcPct val="20000"/>
              </a:spcBef>
              <a:spcAft>
                <a:spcPct val="0"/>
              </a:spcAft>
              <a:buClr>
                <a:schemeClr val="tx1"/>
              </a:buClr>
              <a:buChar char="•"/>
              <a:defRPr sz="2000">
                <a:solidFill>
                  <a:schemeClr val="tx2"/>
                </a:solidFill>
                <a:latin typeface="+mn-lt"/>
              </a:defRPr>
            </a:lvl4pPr>
            <a:lvl5pPr marL="2057400" indent="-228600" algn="l" rtl="0" eaLnBrk="1" fontAlgn="base" hangingPunct="1">
              <a:spcBef>
                <a:spcPct val="20000"/>
              </a:spcBef>
              <a:spcAft>
                <a:spcPct val="0"/>
              </a:spcAft>
              <a:buChar char="•"/>
              <a:defRPr sz="2000">
                <a:solidFill>
                  <a:schemeClr val="tx2"/>
                </a:solidFill>
                <a:latin typeface="+mn-lt"/>
              </a:defRPr>
            </a:lvl5pPr>
            <a:lvl6pPr marL="2514600" indent="-228600" algn="l" rtl="0" eaLnBrk="1" fontAlgn="base" hangingPunct="1">
              <a:spcBef>
                <a:spcPct val="20000"/>
              </a:spcBef>
              <a:spcAft>
                <a:spcPct val="0"/>
              </a:spcAft>
              <a:buChar char="•"/>
              <a:defRPr sz="2000">
                <a:solidFill>
                  <a:schemeClr val="tx2"/>
                </a:solidFill>
                <a:latin typeface="+mn-lt"/>
              </a:defRPr>
            </a:lvl6pPr>
            <a:lvl7pPr marL="2971800" indent="-228600" algn="l" rtl="0" eaLnBrk="1" fontAlgn="base" hangingPunct="1">
              <a:spcBef>
                <a:spcPct val="20000"/>
              </a:spcBef>
              <a:spcAft>
                <a:spcPct val="0"/>
              </a:spcAft>
              <a:buChar char="•"/>
              <a:defRPr sz="2000">
                <a:solidFill>
                  <a:schemeClr val="tx2"/>
                </a:solidFill>
                <a:latin typeface="+mn-lt"/>
              </a:defRPr>
            </a:lvl7pPr>
            <a:lvl8pPr marL="3429000" indent="-228600" algn="l" rtl="0" eaLnBrk="1" fontAlgn="base" hangingPunct="1">
              <a:spcBef>
                <a:spcPct val="20000"/>
              </a:spcBef>
              <a:spcAft>
                <a:spcPct val="0"/>
              </a:spcAft>
              <a:buChar char="•"/>
              <a:defRPr sz="2000">
                <a:solidFill>
                  <a:schemeClr val="tx2"/>
                </a:solidFill>
                <a:latin typeface="+mn-lt"/>
              </a:defRPr>
            </a:lvl8pPr>
            <a:lvl9pPr marL="3886200" indent="-228600" algn="l" rtl="0" eaLnBrk="1" fontAlgn="base" hangingPunct="1">
              <a:spcBef>
                <a:spcPct val="20000"/>
              </a:spcBef>
              <a:spcAft>
                <a:spcPct val="0"/>
              </a:spcAft>
              <a:buChar char="•"/>
              <a:defRPr sz="2000">
                <a:solidFill>
                  <a:schemeClr val="tx2"/>
                </a:solidFill>
                <a:latin typeface="+mn-lt"/>
              </a:defRPr>
            </a:lvl9pPr>
          </a:lstStyle>
          <a:p>
            <a:pPr marL="0" lvl="0" indent="0">
              <a:buNone/>
            </a:pPr>
            <a:r>
              <a:rPr lang="en-US" sz="1000" b="1" dirty="0"/>
              <a:t>Cluster 0</a:t>
            </a:r>
            <a:r>
              <a:rPr lang="en-US" sz="1000" dirty="0"/>
              <a:t>:  Has a reasonable number of metro and bus stations. There are several food, clothes stores, pharmacy, banks and restaurants. There is also a hospital and several schools. We therefore classified </a:t>
            </a:r>
            <a:r>
              <a:rPr lang="en-US" sz="1000" dirty="0" smtClean="0"/>
              <a:t>this </a:t>
            </a:r>
            <a:r>
              <a:rPr lang="en-US" sz="1000" dirty="0"/>
              <a:t>cluster as </a:t>
            </a:r>
            <a:r>
              <a:rPr lang="en-US" sz="1000" b="1" dirty="0" smtClean="0"/>
              <a:t>medium-high</a:t>
            </a:r>
          </a:p>
          <a:p>
            <a:pPr marL="0" lvl="0" indent="0">
              <a:buNone/>
            </a:pPr>
            <a:endParaRPr lang="es-ES" sz="1000" dirty="0"/>
          </a:p>
          <a:p>
            <a:pPr marL="0" lvl="0" indent="0">
              <a:buNone/>
            </a:pPr>
            <a:r>
              <a:rPr lang="en-US" sz="1000" b="1" dirty="0"/>
              <a:t>Cluster 1</a:t>
            </a:r>
            <a:r>
              <a:rPr lang="en-US" sz="1000" dirty="0"/>
              <a:t>: In general terms this cluster has worse communications (metro and bus stops), no universities and fewer facilities (shops, restaurants, arts &amp; entertainment) than cluster 0. Compared to cluster 2, this group is also less equipped. Therefore, it is classified as </a:t>
            </a:r>
            <a:r>
              <a:rPr lang="en-US" sz="1000" b="1" dirty="0" smtClean="0"/>
              <a:t>medium-low</a:t>
            </a:r>
          </a:p>
          <a:p>
            <a:pPr marL="0" lvl="0" indent="0">
              <a:buNone/>
            </a:pPr>
            <a:endParaRPr lang="es-ES" sz="1000" dirty="0"/>
          </a:p>
          <a:p>
            <a:pPr marL="0" lvl="0" indent="0">
              <a:buNone/>
            </a:pPr>
            <a:r>
              <a:rPr lang="en-US" sz="1000" b="1" dirty="0"/>
              <a:t>Cluster 2</a:t>
            </a:r>
            <a:r>
              <a:rPr lang="en-US" sz="1000" dirty="0"/>
              <a:t>: In terms of facilities, this cluster is between cluster 0 and cluster 1. Therefore, it is considered as </a:t>
            </a:r>
            <a:r>
              <a:rPr lang="en-US" sz="1000" b="1" dirty="0" smtClean="0"/>
              <a:t>medium</a:t>
            </a:r>
          </a:p>
          <a:p>
            <a:pPr marL="0" lvl="0" indent="0">
              <a:buNone/>
            </a:pPr>
            <a:endParaRPr lang="es-ES" sz="1000" dirty="0"/>
          </a:p>
          <a:p>
            <a:pPr marL="0" lvl="0" indent="0">
              <a:buNone/>
            </a:pPr>
            <a:r>
              <a:rPr lang="en-US" sz="1000" b="1" dirty="0"/>
              <a:t>Cluster 3</a:t>
            </a:r>
            <a:r>
              <a:rPr lang="en-US" sz="1000" dirty="0"/>
              <a:t>: This is the cluster with more clothes, restaurants, banks, pharmacies, schools, etc., therefore it classified as </a:t>
            </a:r>
            <a:r>
              <a:rPr lang="en-US" sz="1000" b="1" dirty="0" smtClean="0"/>
              <a:t>high</a:t>
            </a:r>
          </a:p>
          <a:p>
            <a:pPr marL="0" lvl="0" indent="0">
              <a:buNone/>
            </a:pPr>
            <a:endParaRPr lang="es-ES" sz="1000" dirty="0"/>
          </a:p>
          <a:p>
            <a:pPr marL="0" lvl="0" indent="0">
              <a:buNone/>
            </a:pPr>
            <a:r>
              <a:rPr lang="en-US" sz="1000" b="1" dirty="0"/>
              <a:t>Cluster 4</a:t>
            </a:r>
            <a:r>
              <a:rPr lang="en-US" sz="1000" dirty="0"/>
              <a:t>: Neighborhoods in this group have poor or non-communications, few facilities, no hospitals... so it is considered as </a:t>
            </a:r>
            <a:r>
              <a:rPr lang="en-US" sz="1000" dirty="0" smtClean="0"/>
              <a:t>l</a:t>
            </a:r>
            <a:r>
              <a:rPr lang="en-US" sz="1000" b="1" dirty="0" smtClean="0"/>
              <a:t>ow</a:t>
            </a:r>
            <a:endParaRPr lang="es-ES" sz="1000" dirty="0"/>
          </a:p>
        </p:txBody>
      </p:sp>
    </p:spTree>
    <p:extLst>
      <p:ext uri="{BB962C8B-B14F-4D97-AF65-F5344CB8AC3E}">
        <p14:creationId xmlns:p14="http://schemas.microsoft.com/office/powerpoint/2010/main" val="23542783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z="3200" dirty="0" err="1" smtClean="0"/>
              <a:t>Results</a:t>
            </a:r>
            <a:r>
              <a:rPr lang="es-ES" sz="3200" dirty="0" smtClean="0"/>
              <a:t> – </a:t>
            </a:r>
            <a:r>
              <a:rPr lang="es-ES" sz="3200" dirty="0" err="1" smtClean="0"/>
              <a:t>Cluster</a:t>
            </a:r>
            <a:r>
              <a:rPr lang="es-ES" sz="3200" dirty="0" smtClean="0"/>
              <a:t> </a:t>
            </a:r>
            <a:r>
              <a:rPr lang="es-ES" sz="3200" dirty="0" err="1" smtClean="0"/>
              <a:t>Classification</a:t>
            </a:r>
            <a:r>
              <a:rPr lang="es-ES" sz="3200" dirty="0" smtClean="0"/>
              <a:t> (II)</a:t>
            </a:r>
            <a:endParaRPr lang="es-ES" sz="3200" dirty="0"/>
          </a:p>
        </p:txBody>
      </p:sp>
      <p:sp>
        <p:nvSpPr>
          <p:cNvPr id="10" name="Content Placeholder 2"/>
          <p:cNvSpPr txBox="1">
            <a:spLocks/>
          </p:cNvSpPr>
          <p:nvPr/>
        </p:nvSpPr>
        <p:spPr bwMode="auto">
          <a:xfrm>
            <a:off x="611560" y="3199596"/>
            <a:ext cx="2952970"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1"/>
              </a:buClr>
              <a:buSzPct val="70000"/>
              <a:buFont typeface="Wingdings" pitchFamily="2" charset="2"/>
              <a:buChar char="¢"/>
              <a:defRPr sz="3000">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SzPct val="75000"/>
              <a:buFont typeface="Wingdings" pitchFamily="2" charset="2"/>
              <a:buChar char="l"/>
              <a:defRPr sz="2800">
                <a:solidFill>
                  <a:schemeClr val="tx2"/>
                </a:solidFill>
                <a:latin typeface="+mn-lt"/>
              </a:defRPr>
            </a:lvl2pPr>
            <a:lvl3pPr marL="1143000" indent="-228600" algn="l" rtl="0" eaLnBrk="1" fontAlgn="base" hangingPunct="1">
              <a:spcBef>
                <a:spcPct val="20000"/>
              </a:spcBef>
              <a:spcAft>
                <a:spcPct val="0"/>
              </a:spcAft>
              <a:buClr>
                <a:schemeClr val="accent2"/>
              </a:buClr>
              <a:buChar char="•"/>
              <a:defRPr sz="2400">
                <a:solidFill>
                  <a:schemeClr val="tx2"/>
                </a:solidFill>
                <a:latin typeface="+mn-lt"/>
              </a:defRPr>
            </a:lvl3pPr>
            <a:lvl4pPr marL="1600200" indent="-228600" algn="l" rtl="0" eaLnBrk="1" fontAlgn="base" hangingPunct="1">
              <a:spcBef>
                <a:spcPct val="20000"/>
              </a:spcBef>
              <a:spcAft>
                <a:spcPct val="0"/>
              </a:spcAft>
              <a:buClr>
                <a:schemeClr val="tx1"/>
              </a:buClr>
              <a:buChar char="•"/>
              <a:defRPr sz="2000">
                <a:solidFill>
                  <a:schemeClr val="tx2"/>
                </a:solidFill>
                <a:latin typeface="+mn-lt"/>
              </a:defRPr>
            </a:lvl4pPr>
            <a:lvl5pPr marL="2057400" indent="-228600" algn="l" rtl="0" eaLnBrk="1" fontAlgn="base" hangingPunct="1">
              <a:spcBef>
                <a:spcPct val="20000"/>
              </a:spcBef>
              <a:spcAft>
                <a:spcPct val="0"/>
              </a:spcAft>
              <a:buChar char="•"/>
              <a:defRPr sz="2000">
                <a:solidFill>
                  <a:schemeClr val="tx2"/>
                </a:solidFill>
                <a:latin typeface="+mn-lt"/>
              </a:defRPr>
            </a:lvl5pPr>
            <a:lvl6pPr marL="2514600" indent="-228600" algn="l" rtl="0" eaLnBrk="1" fontAlgn="base" hangingPunct="1">
              <a:spcBef>
                <a:spcPct val="20000"/>
              </a:spcBef>
              <a:spcAft>
                <a:spcPct val="0"/>
              </a:spcAft>
              <a:buChar char="•"/>
              <a:defRPr sz="2000">
                <a:solidFill>
                  <a:schemeClr val="tx2"/>
                </a:solidFill>
                <a:latin typeface="+mn-lt"/>
              </a:defRPr>
            </a:lvl6pPr>
            <a:lvl7pPr marL="2971800" indent="-228600" algn="l" rtl="0" eaLnBrk="1" fontAlgn="base" hangingPunct="1">
              <a:spcBef>
                <a:spcPct val="20000"/>
              </a:spcBef>
              <a:spcAft>
                <a:spcPct val="0"/>
              </a:spcAft>
              <a:buChar char="•"/>
              <a:defRPr sz="2000">
                <a:solidFill>
                  <a:schemeClr val="tx2"/>
                </a:solidFill>
                <a:latin typeface="+mn-lt"/>
              </a:defRPr>
            </a:lvl7pPr>
            <a:lvl8pPr marL="3429000" indent="-228600" algn="l" rtl="0" eaLnBrk="1" fontAlgn="base" hangingPunct="1">
              <a:spcBef>
                <a:spcPct val="20000"/>
              </a:spcBef>
              <a:spcAft>
                <a:spcPct val="0"/>
              </a:spcAft>
              <a:buChar char="•"/>
              <a:defRPr sz="2000">
                <a:solidFill>
                  <a:schemeClr val="tx2"/>
                </a:solidFill>
                <a:latin typeface="+mn-lt"/>
              </a:defRPr>
            </a:lvl8pPr>
            <a:lvl9pPr marL="3886200" indent="-228600" algn="l" rtl="0" eaLnBrk="1" fontAlgn="base" hangingPunct="1">
              <a:spcBef>
                <a:spcPct val="20000"/>
              </a:spcBef>
              <a:spcAft>
                <a:spcPct val="0"/>
              </a:spcAft>
              <a:buChar char="•"/>
              <a:defRPr sz="2000">
                <a:solidFill>
                  <a:schemeClr val="tx2"/>
                </a:solidFill>
                <a:latin typeface="+mn-lt"/>
              </a:defRPr>
            </a:lvl9pPr>
          </a:lstStyle>
          <a:p>
            <a:pPr marL="0" lvl="0" indent="0">
              <a:buNone/>
            </a:pPr>
            <a:endParaRPr lang="es-ES" sz="1100" dirty="0">
              <a:solidFill>
                <a:schemeClr val="tx1"/>
              </a:solidFill>
            </a:endParaRPr>
          </a:p>
          <a:p>
            <a:pPr marL="0" lvl="0" indent="0" algn="just">
              <a:buNone/>
            </a:pPr>
            <a:r>
              <a:rPr lang="en-US" sz="1100" b="1" dirty="0">
                <a:solidFill>
                  <a:srgbClr val="4AE493"/>
                </a:solidFill>
              </a:rPr>
              <a:t>Cluster 2</a:t>
            </a:r>
            <a:r>
              <a:rPr lang="en-US" sz="1100" dirty="0">
                <a:solidFill>
                  <a:schemeClr val="tx1"/>
                </a:solidFill>
              </a:rPr>
              <a:t>: In terms of facilities, this cluster is between cluster 0 and cluster 1. Therefore, it is considered as </a:t>
            </a:r>
            <a:r>
              <a:rPr lang="en-US" sz="1100" b="1" dirty="0" smtClean="0">
                <a:solidFill>
                  <a:srgbClr val="4AE493"/>
                </a:solidFill>
              </a:rPr>
              <a:t>3: medium</a:t>
            </a:r>
          </a:p>
          <a:p>
            <a:pPr marL="0" lvl="0" indent="0">
              <a:buNone/>
            </a:pPr>
            <a:endParaRPr lang="es-ES" sz="1100" dirty="0">
              <a:solidFill>
                <a:schemeClr val="tx1"/>
              </a:solidFill>
            </a:endParaRPr>
          </a:p>
          <a:p>
            <a:pPr marL="0" lvl="0" indent="0" algn="just">
              <a:buNone/>
            </a:pPr>
            <a:r>
              <a:rPr lang="en-US" sz="1100" b="1" dirty="0">
                <a:solidFill>
                  <a:srgbClr val="FF0000"/>
                </a:solidFill>
              </a:rPr>
              <a:t>Cluster 3</a:t>
            </a:r>
            <a:r>
              <a:rPr lang="en-US" sz="1100" dirty="0">
                <a:solidFill>
                  <a:schemeClr val="tx1"/>
                </a:solidFill>
              </a:rPr>
              <a:t>: This is the cluster with more clothes, restaurants, banks, pharmacies, schools, etc., therefore it classified as </a:t>
            </a:r>
            <a:r>
              <a:rPr lang="en-US" sz="1100" b="1" dirty="0" smtClean="0">
                <a:solidFill>
                  <a:srgbClr val="FF0000"/>
                </a:solidFill>
              </a:rPr>
              <a:t>5: high</a:t>
            </a:r>
          </a:p>
          <a:p>
            <a:pPr marL="0" lvl="0" indent="0">
              <a:buNone/>
            </a:pPr>
            <a:endParaRPr lang="es-ES" sz="1100" dirty="0">
              <a:solidFill>
                <a:schemeClr val="tx1"/>
              </a:solidFill>
            </a:endParaRPr>
          </a:p>
          <a:p>
            <a:pPr marL="0" lvl="0" indent="0" algn="just">
              <a:buNone/>
            </a:pPr>
            <a:r>
              <a:rPr lang="en-US" sz="1100" b="1" dirty="0">
                <a:solidFill>
                  <a:srgbClr val="0070C0"/>
                </a:solidFill>
              </a:rPr>
              <a:t>Cluster 4</a:t>
            </a:r>
            <a:r>
              <a:rPr lang="en-US" sz="1100" dirty="0">
                <a:solidFill>
                  <a:schemeClr val="tx1"/>
                </a:solidFill>
              </a:rPr>
              <a:t>: Neighborhoods in this group have poor or non-communications, few facilities, no hospitals... so it is considered as </a:t>
            </a:r>
            <a:r>
              <a:rPr lang="en-US" sz="1100" b="1" dirty="0" smtClean="0">
                <a:solidFill>
                  <a:srgbClr val="0070C0"/>
                </a:solidFill>
              </a:rPr>
              <a:t>1: low</a:t>
            </a:r>
            <a:endParaRPr lang="es-ES" sz="1100" b="1" dirty="0">
              <a:solidFill>
                <a:srgbClr val="0070C0"/>
              </a:solidFill>
            </a:endParaRPr>
          </a:p>
        </p:txBody>
      </p:sp>
      <p:pic>
        <p:nvPicPr>
          <p:cNvPr id="11" name="Picture 10"/>
          <p:cNvPicPr/>
          <p:nvPr/>
        </p:nvPicPr>
        <p:blipFill>
          <a:blip r:embed="rId2">
            <a:extLst>
              <a:ext uri="{28A0092B-C50C-407E-A947-70E740481C1C}">
                <a14:useLocalDpi xmlns:a14="http://schemas.microsoft.com/office/drawing/2010/main" val="0"/>
              </a:ext>
            </a:extLst>
          </a:blip>
          <a:stretch>
            <a:fillRect/>
          </a:stretch>
        </p:blipFill>
        <p:spPr>
          <a:xfrm>
            <a:off x="3564530" y="3199596"/>
            <a:ext cx="5400040" cy="3253740"/>
          </a:xfrm>
          <a:prstGeom prst="rect">
            <a:avLst/>
          </a:prstGeom>
        </p:spPr>
      </p:pic>
      <p:sp>
        <p:nvSpPr>
          <p:cNvPr id="12" name="TextBox 11"/>
          <p:cNvSpPr txBox="1"/>
          <p:nvPr/>
        </p:nvSpPr>
        <p:spPr>
          <a:xfrm>
            <a:off x="611560" y="1772816"/>
            <a:ext cx="8136904" cy="1569660"/>
          </a:xfrm>
          <a:prstGeom prst="rect">
            <a:avLst/>
          </a:prstGeom>
          <a:noFill/>
        </p:spPr>
        <p:txBody>
          <a:bodyPr wrap="square" rtlCol="0">
            <a:spAutoFit/>
          </a:bodyPr>
          <a:lstStyle/>
          <a:p>
            <a:pPr marL="0" lvl="0" indent="0" algn="just">
              <a:buNone/>
            </a:pPr>
            <a:r>
              <a:rPr lang="en-US" sz="1200" b="1" dirty="0" smtClean="0">
                <a:solidFill>
                  <a:srgbClr val="FFC000"/>
                </a:solidFill>
              </a:rPr>
              <a:t>Cluster 0</a:t>
            </a:r>
            <a:r>
              <a:rPr lang="en-US" sz="1200" dirty="0" smtClean="0"/>
              <a:t>:  Has a reasonable number of metro and bus stations. There are several food, clothes stores, pharmacy, banks and restaurants. There is also a hospital and several schools. We therefore classified this cluster as </a:t>
            </a:r>
            <a:r>
              <a:rPr lang="en-US" sz="1200" b="1" dirty="0" smtClean="0">
                <a:solidFill>
                  <a:srgbClr val="FFC000"/>
                </a:solidFill>
              </a:rPr>
              <a:t>4: m</a:t>
            </a:r>
            <a:r>
              <a:rPr lang="en-US" sz="1200" b="1" dirty="0" smtClean="0">
                <a:solidFill>
                  <a:srgbClr val="FFC000"/>
                </a:solidFill>
              </a:rPr>
              <a:t>edium-high</a:t>
            </a:r>
          </a:p>
          <a:p>
            <a:pPr marL="0" lvl="0" indent="0" algn="just">
              <a:buNone/>
            </a:pPr>
            <a:endParaRPr lang="es-ES" sz="1200" dirty="0" smtClean="0"/>
          </a:p>
          <a:p>
            <a:pPr marL="0" lvl="0" indent="0" algn="just">
              <a:buNone/>
            </a:pPr>
            <a:r>
              <a:rPr lang="en-US" sz="1200" b="1" dirty="0" smtClean="0">
                <a:solidFill>
                  <a:srgbClr val="00B0F0"/>
                </a:solidFill>
              </a:rPr>
              <a:t>Cluster 1</a:t>
            </a:r>
            <a:r>
              <a:rPr lang="en-US" sz="1200" dirty="0" smtClean="0"/>
              <a:t>: In general terms this cluster has worse communications (metro and bus stops), no universities and fewer facilities (shops, restaurants, arts &amp; entertainment) than cluster 0. Compared to cluster 2, this group is also less equipped. Therefore, it is classified as </a:t>
            </a:r>
            <a:r>
              <a:rPr lang="en-US" sz="1200" b="1" dirty="0" smtClean="0">
                <a:solidFill>
                  <a:srgbClr val="00B0F0"/>
                </a:solidFill>
              </a:rPr>
              <a:t>2: m</a:t>
            </a:r>
            <a:r>
              <a:rPr lang="en-US" sz="1200" b="1" dirty="0" smtClean="0">
                <a:solidFill>
                  <a:srgbClr val="00B0F0"/>
                </a:solidFill>
              </a:rPr>
              <a:t>edium-low</a:t>
            </a:r>
          </a:p>
          <a:p>
            <a:pPr algn="just"/>
            <a:endParaRPr lang="es-ES" sz="1200" dirty="0"/>
          </a:p>
        </p:txBody>
      </p:sp>
    </p:spTree>
    <p:extLst>
      <p:ext uri="{BB962C8B-B14F-4D97-AF65-F5344CB8AC3E}">
        <p14:creationId xmlns:p14="http://schemas.microsoft.com/office/powerpoint/2010/main" val="4697840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z="3200" dirty="0" err="1" smtClean="0"/>
              <a:t>Results</a:t>
            </a:r>
            <a:r>
              <a:rPr lang="es-ES" sz="3200" dirty="0" smtClean="0"/>
              <a:t> – Sale and </a:t>
            </a:r>
            <a:r>
              <a:rPr lang="es-ES" sz="3200" dirty="0" err="1" smtClean="0"/>
              <a:t>Rent</a:t>
            </a:r>
            <a:r>
              <a:rPr lang="es-ES" sz="3200" dirty="0" smtClean="0"/>
              <a:t> </a:t>
            </a:r>
            <a:r>
              <a:rPr lang="es-ES" sz="3200" dirty="0" err="1" smtClean="0"/>
              <a:t>Prices</a:t>
            </a:r>
            <a:endParaRPr lang="es-ES" sz="3200"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3563888" y="2188174"/>
            <a:ext cx="5400040" cy="3227705"/>
          </a:xfrm>
          <a:prstGeom prst="rect">
            <a:avLst/>
          </a:prstGeom>
        </p:spPr>
      </p:pic>
      <p:pic>
        <p:nvPicPr>
          <p:cNvPr id="8" name="Picture 7"/>
          <p:cNvPicPr/>
          <p:nvPr/>
        </p:nvPicPr>
        <p:blipFill>
          <a:blip r:embed="rId3" cstate="print">
            <a:extLst>
              <a:ext uri="{28A0092B-C50C-407E-A947-70E740481C1C}">
                <a14:useLocalDpi xmlns:a14="http://schemas.microsoft.com/office/drawing/2010/main" val="0"/>
              </a:ext>
            </a:extLst>
          </a:blip>
          <a:stretch>
            <a:fillRect/>
          </a:stretch>
        </p:blipFill>
        <p:spPr>
          <a:xfrm>
            <a:off x="134349" y="3356992"/>
            <a:ext cx="3214075" cy="1872208"/>
          </a:xfrm>
          <a:prstGeom prst="rect">
            <a:avLst/>
          </a:prstGeom>
          <a:ln w="3175">
            <a:solidFill>
              <a:schemeClr val="tx1"/>
            </a:solidFill>
          </a:ln>
        </p:spPr>
      </p:pic>
      <p:sp>
        <p:nvSpPr>
          <p:cNvPr id="3" name="TextBox 2"/>
          <p:cNvSpPr txBox="1"/>
          <p:nvPr/>
        </p:nvSpPr>
        <p:spPr>
          <a:xfrm>
            <a:off x="206636" y="2564904"/>
            <a:ext cx="3069499" cy="646331"/>
          </a:xfrm>
          <a:prstGeom prst="rect">
            <a:avLst/>
          </a:prstGeom>
          <a:noFill/>
        </p:spPr>
        <p:txBody>
          <a:bodyPr wrap="square" rtlCol="0">
            <a:spAutoFit/>
          </a:bodyPr>
          <a:lstStyle/>
          <a:p>
            <a:r>
              <a:rPr lang="en-US" sz="1200" dirty="0"/>
              <a:t>Sale price per square meter in the different districts and Neighborhoods of </a:t>
            </a:r>
            <a:r>
              <a:rPr lang="en-US" sz="1200" dirty="0" smtClean="0"/>
              <a:t>Madrid </a:t>
            </a:r>
            <a:r>
              <a:rPr lang="en-US" sz="1200" dirty="0"/>
              <a:t>obtained from  </a:t>
            </a:r>
            <a:r>
              <a:rPr lang="en-US" sz="1200" u="sng" dirty="0">
                <a:solidFill>
                  <a:srgbClr val="00B0F0"/>
                </a:solidFill>
                <a:hlinkClick r:id="rId4"/>
              </a:rPr>
              <a:t>https://www.madrid.es</a:t>
            </a:r>
            <a:endParaRPr lang="es-ES" sz="1200" dirty="0">
              <a:solidFill>
                <a:srgbClr val="00B0F0"/>
              </a:solidFill>
            </a:endParaRPr>
          </a:p>
        </p:txBody>
      </p:sp>
      <p:sp>
        <p:nvSpPr>
          <p:cNvPr id="13" name="TextBox 12"/>
          <p:cNvSpPr txBox="1"/>
          <p:nvPr/>
        </p:nvSpPr>
        <p:spPr>
          <a:xfrm>
            <a:off x="5580112" y="1900613"/>
            <a:ext cx="2232528" cy="307777"/>
          </a:xfrm>
          <a:prstGeom prst="rect">
            <a:avLst/>
          </a:prstGeom>
          <a:noFill/>
        </p:spPr>
        <p:txBody>
          <a:bodyPr wrap="square" rtlCol="0">
            <a:spAutoFit/>
          </a:bodyPr>
          <a:lstStyle/>
          <a:p>
            <a:r>
              <a:rPr lang="en-US" sz="1400" b="1" dirty="0" smtClean="0">
                <a:solidFill>
                  <a:schemeClr val="bg2"/>
                </a:solidFill>
              </a:rPr>
              <a:t>Renting Profit Map</a:t>
            </a:r>
            <a:endParaRPr lang="es-ES" sz="1400" b="1" dirty="0">
              <a:solidFill>
                <a:schemeClr val="bg2"/>
              </a:solidFill>
            </a:endParaRPr>
          </a:p>
        </p:txBody>
      </p:sp>
    </p:spTree>
    <p:extLst>
      <p:ext uri="{BB962C8B-B14F-4D97-AF65-F5344CB8AC3E}">
        <p14:creationId xmlns:p14="http://schemas.microsoft.com/office/powerpoint/2010/main" val="1212924819"/>
      </p:ext>
    </p:extLst>
  </p:cSld>
  <p:clrMapOvr>
    <a:masterClrMapping/>
  </p:clrMapOvr>
  <p:timing>
    <p:tnLst>
      <p:par>
        <p:cTn id="1" dur="indefinite" restart="never" nodeType="tmRoot"/>
      </p:par>
    </p:tnLst>
  </p:timing>
</p:sld>
</file>

<file path=ppt/theme/theme1.xml><?xml version="1.0" encoding="utf-8"?>
<a:theme xmlns:a="http://schemas.openxmlformats.org/drawingml/2006/main" name="Echo design template">
  <a:themeElements>
    <a:clrScheme name="Office Theme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s-E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s-ES" sz="1800" b="0"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Office Theme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Office Theme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Office Theme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Office Theme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Office Theme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Office Theme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Office Theme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Office Theme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Echo design template</Template>
  <TotalTime>30</TotalTime>
  <Words>769</Words>
  <Application>Microsoft Office PowerPoint</Application>
  <PresentationFormat>On-screen Show (4:3)</PresentationFormat>
  <Paragraphs>76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Times New Roman</vt:lpstr>
      <vt:lpstr>Wingdings</vt:lpstr>
      <vt:lpstr>Echo design template</vt:lpstr>
      <vt:lpstr>The Battle Of Neighborhoods </vt:lpstr>
      <vt:lpstr>Table Of Contens</vt:lpstr>
      <vt:lpstr>Introduction</vt:lpstr>
      <vt:lpstr>Methodology</vt:lpstr>
      <vt:lpstr>Results – Neighborhoods in Madrid</vt:lpstr>
      <vt:lpstr>Results – Venues per Neighborhood</vt:lpstr>
      <vt:lpstr>Results – Cluster Classification (I)</vt:lpstr>
      <vt:lpstr>Results – Cluster Classification (II)</vt:lpstr>
      <vt:lpstr>Results – Sale and Rent Prices</vt:lpstr>
      <vt:lpstr>Discussion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 </dc:title>
  <dc:creator>Jorge Moran</dc:creator>
  <cp:lastModifiedBy>Jorge Moran</cp:lastModifiedBy>
  <cp:revision>6</cp:revision>
  <cp:lastPrinted>1601-01-01T00:00:00Z</cp:lastPrinted>
  <dcterms:created xsi:type="dcterms:W3CDTF">2019-05-29T16:57:46Z</dcterms:created>
  <dcterms:modified xsi:type="dcterms:W3CDTF">2019-05-29T17:27:58Z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TC102037691033</vt:lpwstr>
  </property>
</Properties>
</file>