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KrwmPOJgbS+kyXmhsx5uhDVt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09B362-9551-451A-A361-9B3C1B66EA43}">
  <a:tblStyle styleId="{2E09B362-9551-451A-A361-9B3C1B66EA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9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10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0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11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8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idx="4294967295" type="ctrTitle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s-MX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FinderApp</a:t>
            </a:r>
            <a:endParaRPr b="0" i="0" sz="4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855620" y="2933105"/>
            <a:ext cx="9582736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descr="Icono de programa de PowerPoint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216" y="5193062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MX">
                <a:latin typeface="Quattrocento Sans"/>
                <a:ea typeface="Quattrocento Sans"/>
                <a:cs typeface="Quattrocento Sans"/>
                <a:sym typeface="Quattrocento Sans"/>
              </a:rPr>
              <a:t>INTRODUCCION</a:t>
            </a:r>
            <a:endParaRPr/>
          </a:p>
        </p:txBody>
      </p:sp>
      <p:sp>
        <p:nvSpPr>
          <p:cNvPr id="47" name="Google Shape;47;p2"/>
          <p:cNvSpPr txBox="1"/>
          <p:nvPr>
            <p:ph idx="4294967295" type="body"/>
          </p:nvPr>
        </p:nvSpPr>
        <p:spPr>
          <a:xfrm>
            <a:off x="541610" y="1431010"/>
            <a:ext cx="11318958" cy="479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s-MX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None/>
            </a:pPr>
            <a:r>
              <a:rPr b="0" i="0" lang="es-MX" sz="40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Aplicación móvil que te ayuda a encontrar tus objetos perdidos! Esta aplicación permite que las persona que encuentren un objeto y lo quieran devolver tengan un lugar y así también, para aquellos que perdieron un objeto y quisieran recuperarlo preguntando a la comunidad si lo encontraron. FinderApp utiliza la Inteligencia Artificial para hacer un cuadre de información y enviar una notificación al usuario cuando su objeto fue encontrado.</a:t>
            </a:r>
            <a:endParaRPr sz="4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521207" y="448056"/>
            <a:ext cx="8659007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MX">
                <a:latin typeface="Quattrocento Sans"/>
                <a:ea typeface="Quattrocento Sans"/>
                <a:cs typeface="Quattrocento Sans"/>
                <a:sym typeface="Quattrocento Sans"/>
              </a:rPr>
              <a:t>MATRIZ DE HIPOTESIS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5" name="Google Shape;55;p3"/>
          <p:cNvGraphicFramePr/>
          <p:nvPr/>
        </p:nvGraphicFramePr>
        <p:xfrm>
          <a:off x="1120744" y="1978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{2E09B362-9551-451A-A361-9B3C1B66EA43}</a:tableStyleId>
              </a:tblPr>
              <a:tblGrid>
                <a:gridCol w="2441000"/>
                <a:gridCol w="2441000"/>
                <a:gridCol w="2441000"/>
                <a:gridCol w="2441000"/>
              </a:tblGrid>
              <a:tr h="105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PROTOTIPO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ASPECTOS POSITIVOS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ASPECTOS NEGATIVOS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675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MX" sz="2000" u="none" cap="none" strike="noStrike"/>
                      </a:br>
                      <a:br>
                        <a:rPr lang="es-MX" sz="2000" u="none" cap="none" strike="noStrike"/>
                      </a:b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APLICACIÓN MÓVIL QUE AYUDA A ENCONTRAR LOS OBJETOS PERDIDOS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FINDER APP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INNOVACIÓN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DESCARGAR LA APP PARA EL USO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6750"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IMAGEN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RECUPERACIÓN DE OBJETOS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DISPONIBILIDAD DEL SERVIDOR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7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DISPONIBILIDAD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SATURACIÓN DEL SERVIDOR</a:t>
                      </a:r>
                      <a:endParaRPr sz="2000" u="none" cap="none" strike="noStrike"/>
                    </a:p>
                  </a:txBody>
                  <a:tcPr marT="48925" marB="48925" marR="48925" marL="48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3"/>
          <p:cNvSpPr/>
          <p:nvPr/>
        </p:nvSpPr>
        <p:spPr>
          <a:xfrm>
            <a:off x="952159" y="1088136"/>
            <a:ext cx="662937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DE HIPOTESIS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FINDERAPP MÓVIL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REDISEÑO DEL PROTOTIPO NUEVO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 de la siguiente manera:</a:t>
            </a:r>
            <a:endParaRPr/>
          </a:p>
        </p:txBody>
      </p:sp>
      <p:grpSp>
        <p:nvGrpSpPr>
          <p:cNvPr descr="Círculo pequeño con el número 1 en su interior para indicar que se encuentra en el paso 1" id="64" name="Google Shape;64;p4"/>
          <p:cNvGrpSpPr/>
          <p:nvPr/>
        </p:nvGrpSpPr>
        <p:grpSpPr>
          <a:xfrm>
            <a:off x="1056513" y="1909519"/>
            <a:ext cx="558179" cy="409838"/>
            <a:chOff x="6953426" y="711274"/>
            <a:chExt cx="558179" cy="409838"/>
          </a:xfrm>
        </p:grpSpPr>
        <p:sp>
          <p:nvSpPr>
            <p:cNvPr descr="Círculo pequeño" id="65" name="Google Shape;65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1" id="66" name="Google Shape;66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grpSp>
        <p:nvGrpSpPr>
          <p:cNvPr descr="Círculo pequeño con el número 2 en su interior para indicar que se encuentra en el paso 2" id="67" name="Google Shape;67;p4"/>
          <p:cNvGrpSpPr/>
          <p:nvPr/>
        </p:nvGrpSpPr>
        <p:grpSpPr>
          <a:xfrm>
            <a:off x="2963772" y="1901776"/>
            <a:ext cx="558179" cy="409838"/>
            <a:chOff x="6953426" y="711274"/>
            <a:chExt cx="558179" cy="409838"/>
          </a:xfrm>
        </p:grpSpPr>
        <p:sp>
          <p:nvSpPr>
            <p:cNvPr descr="Círculo pequeño" id="68" name="Google Shape;68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2" id="69" name="Google Shape;69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grpSp>
        <p:nvGrpSpPr>
          <p:cNvPr descr="Círculo pequeño con el número 3 en su interior para indicar que se encuentra en el paso 3" id="70" name="Google Shape;70;p4"/>
          <p:cNvGrpSpPr/>
          <p:nvPr/>
        </p:nvGrpSpPr>
        <p:grpSpPr>
          <a:xfrm>
            <a:off x="4817142" y="1901131"/>
            <a:ext cx="558179" cy="409838"/>
            <a:chOff x="6953426" y="711274"/>
            <a:chExt cx="558179" cy="409838"/>
          </a:xfrm>
        </p:grpSpPr>
        <p:sp>
          <p:nvSpPr>
            <p:cNvPr descr="Círculo pequeño" id="71" name="Google Shape;71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3" id="72" name="Google Shape;72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grpSp>
        <p:nvGrpSpPr>
          <p:cNvPr descr="Círculo pequeño con el número 4 en su interior para indicar que se encuentra en el paso 4" id="73" name="Google Shape;73;p4"/>
          <p:cNvGrpSpPr/>
          <p:nvPr/>
        </p:nvGrpSpPr>
        <p:grpSpPr>
          <a:xfrm>
            <a:off x="8497899" y="1901131"/>
            <a:ext cx="558179" cy="409838"/>
            <a:chOff x="6953426" y="711274"/>
            <a:chExt cx="558179" cy="409838"/>
          </a:xfrm>
        </p:grpSpPr>
        <p:sp>
          <p:nvSpPr>
            <p:cNvPr descr="Círculo pequeño" id="74" name="Google Shape;74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4" id="75" name="Google Shape;75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</p:grpSp>
      <p:sp>
        <p:nvSpPr>
          <p:cNvPr id="76" name="Google Shape;76;p4"/>
          <p:cNvSpPr txBox="1"/>
          <p:nvPr/>
        </p:nvSpPr>
        <p:spPr>
          <a:xfrm>
            <a:off x="1056513" y="5177572"/>
            <a:ext cx="4504252" cy="5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95" y="2475196"/>
            <a:ext cx="10919534" cy="369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Círculo pequeño con el número 4 en su interior para indicar que se encuentra en el paso 4" id="78" name="Google Shape;78;p4"/>
          <p:cNvGrpSpPr/>
          <p:nvPr/>
        </p:nvGrpSpPr>
        <p:grpSpPr>
          <a:xfrm>
            <a:off x="6667871" y="1901131"/>
            <a:ext cx="558179" cy="409838"/>
            <a:chOff x="6953426" y="711274"/>
            <a:chExt cx="558179" cy="409838"/>
          </a:xfrm>
        </p:grpSpPr>
        <p:sp>
          <p:nvSpPr>
            <p:cNvPr descr="Círculo pequeño" id="79" name="Google Shape;79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4" id="80" name="Google Shape;80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</p:grpSp>
      <p:grpSp>
        <p:nvGrpSpPr>
          <p:cNvPr descr="Círculo pequeño con el número 4 en su interior para indicar que se encuentra en el paso 4" id="81" name="Google Shape;81;p4"/>
          <p:cNvGrpSpPr/>
          <p:nvPr/>
        </p:nvGrpSpPr>
        <p:grpSpPr>
          <a:xfrm>
            <a:off x="10480350" y="1925809"/>
            <a:ext cx="558179" cy="409838"/>
            <a:chOff x="6953426" y="711274"/>
            <a:chExt cx="558179" cy="409838"/>
          </a:xfrm>
        </p:grpSpPr>
        <p:sp>
          <p:nvSpPr>
            <p:cNvPr descr="Círculo pequeño" id="82" name="Google Shape;82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4" id="83" name="Google Shape;83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MX">
                <a:latin typeface="Quattrocento Sans"/>
                <a:ea typeface="Quattrocento Sans"/>
                <a:cs typeface="Quattrocento Sans"/>
                <a:sym typeface="Quattrocento Sans"/>
              </a:rPr>
              <a:t>TESTEO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¿Qué te parece la solución de una aplicación de este tipo?¿Por qué?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1" name="Google Shape;91;p5"/>
          <p:cNvCxnSpPr/>
          <p:nvPr/>
        </p:nvCxnSpPr>
        <p:spPr>
          <a:xfrm>
            <a:off x="6296866" y="1472431"/>
            <a:ext cx="0" cy="4892634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5"/>
          <p:cNvSpPr txBox="1"/>
          <p:nvPr/>
        </p:nvSpPr>
        <p:spPr>
          <a:xfrm>
            <a:off x="521207" y="1926640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¿Crees que la gente entregue los objetos?¿Por qué?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521207" y="2397789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¿La aplicación es una forma segura para buscar y encontrar objetos perdidos?¿Por qué?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18629" y="2939252"/>
            <a:ext cx="5105006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Califique de 1 a 3 ¿Qué tan grata seria la experiencia con la aplicación?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21206" y="3429000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Califique de 1 a 3 ¿Qué tan fácil es usar una aplicación para usted?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41609" y="3918748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Califique de 1 a 3 ¿Qué tan confiable seria la aplicación?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21206" y="4371298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Califique de 1 a 3 ¿Qué tan recomendable es una aplicación de este tipo?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541609" y="4861046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Califique de 1 a 3 ¿Qué tan exitosa cree que seria la aplicación?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6437860" y="147243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Buen aporte. Recuperar algo extraviado, es porque importante para la persona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6437859" y="1926639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Al no tener valor comercial, lo harán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437858" y="2397789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Solo si se usa en forma correcta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6437857" y="2920187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66% VOTÓ 3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6432206" y="3405133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66% VOTÓ 3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6432206" y="392753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55% VOTÓ 3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6437857" y="4371297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66% VOTÓ 3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6437857" y="4848414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66% VOTÓ 3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MX">
                <a:latin typeface="Quattrocento Sans"/>
                <a:ea typeface="Quattrocento Sans"/>
                <a:cs typeface="Quattrocento Sans"/>
                <a:sym typeface="Quattrocento Sans"/>
              </a:rPr>
              <a:t>ANALISIS MVP</a:t>
            </a:r>
            <a:endParaRPr/>
          </a:p>
        </p:txBody>
      </p:sp>
      <p:sp>
        <p:nvSpPr>
          <p:cNvPr descr="Seleccióneme" id="113" name="Google Shape;113;p6"/>
          <p:cNvSpPr txBox="1"/>
          <p:nvPr/>
        </p:nvSpPr>
        <p:spPr>
          <a:xfrm rot="-522878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SELECCIÓNEME</a:t>
            </a:r>
            <a:endParaRPr b="1" i="0" sz="1200" u="none" cap="none" strike="noStrike">
              <a:solidFill>
                <a:srgbClr val="D247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861835">
            <a:off x="6740574" y="1787378"/>
            <a:ext cx="851862" cy="939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"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2741" y="1646170"/>
            <a:ext cx="2775459" cy="453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594804" y="1367161"/>
            <a:ext cx="616110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DEL CLIENTE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 pierden objetos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Descargar la aplicación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 DE LA SOLUCIÓN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 pueden encontrar sus objetos mediante la aplicación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 atreves de un servidor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estar conectado a internet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BÁSICAS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Recibir reportes y denuncias de los usuarios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Subir imágenes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Cuadre inteligente de información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AGREGADO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incluir imágenes del objeto para ayudar su reconocimiento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Ayuda a las empresas reduciendo el espacio de almacenaje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MX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521208" y="1536192"/>
            <a:ext cx="954642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s-MX">
                <a:latin typeface="Quattrocento Sans"/>
                <a:ea typeface="Quattrocento Sans"/>
                <a:cs typeface="Quattrocento Sans"/>
                <a:sym typeface="Quattrocento Sans"/>
              </a:rPr>
              <a:t>Conclusión</a:t>
            </a:r>
            <a:endParaRPr/>
          </a:p>
        </p:txBody>
      </p:sp>
      <p:pic>
        <p:nvPicPr>
          <p:cNvPr descr="Botón Información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698" y="2527886"/>
            <a:ext cx="1268511" cy="1189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gerencias del cuadro Información"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8430" y="2733641"/>
            <a:ext cx="2476156" cy="1390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1065320" y="3240350"/>
            <a:ext cx="631415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Finder App es una solución para aquellas personas que pierden objetos dentro de un lugar. Además las personas tienen una apreciación alta para y con el uso de esta como solución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2023-11-20T15:49:30Z</dcterms:created>
  <dc:creator>CETECOM</dc:creator>
</cp:coreProperties>
</file>