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159D33-6164-4AB2-9789-352D77E06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0AA3E45-8AB6-4796-8BAA-263D5A737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B8AC00-2ED0-4B20-8473-B4AF81A08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FAED-932E-4B7A-8B90-0D54D72E4084}" type="datetimeFigureOut">
              <a:rPr lang="zh-HK" altLang="en-US" smtClean="0"/>
              <a:t>27/1/2019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135610-A154-4E1A-A542-DFAB3ABA3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68A061-223E-4897-8CD1-DE909E6A2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B229-1DE5-42E4-8F8F-B950A467298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698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D99BBA-4EEF-4D4B-998C-54240317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28D8DDA-A289-4535-988D-2B145DA16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673896-76C5-4B68-9C7A-45E7CA97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FAED-932E-4B7A-8B90-0D54D72E4084}" type="datetimeFigureOut">
              <a:rPr lang="zh-HK" altLang="en-US" smtClean="0"/>
              <a:t>27/1/2019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3E0137-0F86-472C-AFAA-B3911C34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A52BF8-DB8D-44AA-B8FB-8F30D9D2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B229-1DE5-42E4-8F8F-B950A467298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1761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7FAFC36-5D81-4CB8-9340-5F944D4BB0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30E4CEE-D29C-4D4B-83A2-A64A2108F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773CF7-6495-40E7-B742-977FA97E5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FAED-932E-4B7A-8B90-0D54D72E4084}" type="datetimeFigureOut">
              <a:rPr lang="zh-HK" altLang="en-US" smtClean="0"/>
              <a:t>27/1/2019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1C485E-5042-40A5-BAB9-B60D2A878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9DC16C-938D-4790-B4F1-01F034DE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B229-1DE5-42E4-8F8F-B950A467298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85935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A26161-B40A-4D3D-9FB8-B121DC339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BEED90-BBA0-427F-B6FE-7B138CDCC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E09F71-F41B-44F4-AA05-775D3A5C6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FAED-932E-4B7A-8B90-0D54D72E4084}" type="datetimeFigureOut">
              <a:rPr lang="zh-HK" altLang="en-US" smtClean="0"/>
              <a:t>27/1/2019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AD6313-FC82-4AF9-B6C9-2207E3E51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4335F3-FCDB-4E1E-9A41-D7C9DB81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B229-1DE5-42E4-8F8F-B950A467298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98786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DFCF0F-6BF8-4504-BD39-DF9A74776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EDE59B5-D45D-4DD4-9AB0-FFED32E4E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4BE3F2-8801-4E11-8EC5-4D0C51D79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FAED-932E-4B7A-8B90-0D54D72E4084}" type="datetimeFigureOut">
              <a:rPr lang="zh-HK" altLang="en-US" smtClean="0"/>
              <a:t>27/1/2019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263E30-6D9B-425E-B64F-7D199E0E6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7889F0-3AA9-4B9E-835D-27B144B4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B229-1DE5-42E4-8F8F-B950A467298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10864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BD9BB9-664D-4DAE-A88D-733E43BE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B9E1C5-EF9D-4A62-910F-2E26B893A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6A220A3-D2CB-46E6-AFA8-9EFB7F6AE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B6B412-E639-41FA-8273-499348C0D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FAED-932E-4B7A-8B90-0D54D72E4084}" type="datetimeFigureOut">
              <a:rPr lang="zh-HK" altLang="en-US" smtClean="0"/>
              <a:t>27/1/2019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9E346A-5F9D-46C5-AC82-4CDDA8375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02CBB2-6037-49FC-AFD8-7334F7C7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B229-1DE5-42E4-8F8F-B950A467298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4267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6403AE-72F0-490D-8A09-25F8EDDF1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5603C4-09FE-4F7A-82D8-C6B8C9951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9DD1EB-B216-4A52-83AA-2E106F047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3CA7D15-1660-4315-99AD-403F16612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0C33A35-B4BD-4222-87C2-BD3919FBB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F583D8F-A5D1-441A-8DDE-0621055B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FAED-932E-4B7A-8B90-0D54D72E4084}" type="datetimeFigureOut">
              <a:rPr lang="zh-HK" altLang="en-US" smtClean="0"/>
              <a:t>27/1/2019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2D18358-7C19-4523-994E-BF4CAFA64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080657F-77DF-4B5E-97D8-67B35042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B229-1DE5-42E4-8F8F-B950A467298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8503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F41445-E2A1-4922-A82B-5DA644D8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9D65202-9FED-4641-9770-A12CC3271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FAED-932E-4B7A-8B90-0D54D72E4084}" type="datetimeFigureOut">
              <a:rPr lang="zh-HK" altLang="en-US" smtClean="0"/>
              <a:t>27/1/2019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DA3CFCD-A4FC-4011-BD93-E85E66F9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0F7AD4-D7F3-4EE5-A3F9-952D53D4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B229-1DE5-42E4-8F8F-B950A467298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95567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7875FE4-DA2C-4A89-B514-881A75041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FAED-932E-4B7A-8B90-0D54D72E4084}" type="datetimeFigureOut">
              <a:rPr lang="zh-HK" altLang="en-US" smtClean="0"/>
              <a:t>27/1/2019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A330373-062D-45E8-932D-828EF1BF3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1894F3-F88A-48F2-8710-967A91DE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B229-1DE5-42E4-8F8F-B950A467298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7980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80F862-5F3C-4044-98B0-425A94311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500063-3F8D-42F9-9846-4D77F7569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AEABECD-FAFB-4CCB-9FB7-9C24FE3EC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CDDCA2-635A-443A-9B54-A296E5207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FAED-932E-4B7A-8B90-0D54D72E4084}" type="datetimeFigureOut">
              <a:rPr lang="zh-HK" altLang="en-US" smtClean="0"/>
              <a:t>27/1/2019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DA17C4-F19C-41FA-BD92-2C99DAA4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E1545B-F865-4F05-9525-3E2F01E0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B229-1DE5-42E4-8F8F-B950A467298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6965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35EDD5-BFD8-4993-95BA-F1D0A5669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59E5A40-A68F-47F4-826E-3CDD903EDD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97C47F-1F9B-430B-80F3-D51A06143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3F7EB5-2DA6-4572-B705-9E9A8554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FAED-932E-4B7A-8B90-0D54D72E4084}" type="datetimeFigureOut">
              <a:rPr lang="zh-HK" altLang="en-US" smtClean="0"/>
              <a:t>27/1/2019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9604FE-0BA3-4704-ABD9-55702BB1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84A744-B590-451B-9244-F06FD377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B229-1DE5-42E4-8F8F-B950A467298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2530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5E532DB-E25D-4D29-A3A6-5B26E774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1A7D16-21B3-4E9D-9599-460292DF3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935D4F-AA36-4847-A883-2A8CC09B4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FAED-932E-4B7A-8B90-0D54D72E4084}" type="datetimeFigureOut">
              <a:rPr lang="zh-HK" altLang="en-US" smtClean="0"/>
              <a:t>27/1/2019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659C06-24A4-4FE6-8F99-ADA367CA9C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0D553C-F35C-4D0D-8E3C-571AD4077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AB229-1DE5-42E4-8F8F-B950A467298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58068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DA08333-912C-47AB-8371-C7B9190FD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470" y="802109"/>
            <a:ext cx="4109060" cy="490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01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6AB82DDA-0BA2-40D8-A5C2-401123B1C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D130B46-B3AD-4D73-BC51-71385C56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256A1F3-1E6A-44AD-8737-2CF15750D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27789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6AB82DDA-0BA2-40D8-A5C2-401123B1C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D130B46-B3AD-4D73-BC51-71385C56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256A1F3-1E6A-44AD-8737-2CF15750D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8133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141B3154-08BE-403A-B4E5-CA359E909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D130B46-B3AD-4D73-BC51-71385C56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91C73F-42E7-4EDF-9F4C-F3341F658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68D8603-DFA0-4CD8-8761-2E84D1AEA02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987" y="4173531"/>
            <a:ext cx="2350294" cy="2350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666B488-A098-4526-A380-18A6223D220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764" y="1276748"/>
            <a:ext cx="8333380" cy="1009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B44E366-28C6-454A-9996-237B66899D00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07" y="2626879"/>
            <a:ext cx="7457948" cy="1009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BBF482A-4955-43D7-A083-898C6560A6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3454" y="3436939"/>
            <a:ext cx="3868929" cy="3171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5170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4A1DE11-A05A-4B8B-A8BF-0A266FA7D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D130B46-B3AD-4D73-BC51-71385C56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7512D6D1-72B8-4892-95BE-8C8FDC562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70" y="1690688"/>
            <a:ext cx="3077665" cy="4351338"/>
          </a:xfrm>
        </p:spPr>
      </p:pic>
      <p:pic>
        <p:nvPicPr>
          <p:cNvPr id="5" name="圖片 4" descr="http://www.sunshine.cuhk.edu.hk/cusunshine/uploads/source/Sun_poster01-full%203602X5055_2.jpg">
            <a:extLst>
              <a:ext uri="{FF2B5EF4-FFF2-40B4-BE49-F238E27FC236}">
                <a16:creationId xmlns:a16="http://schemas.microsoft.com/office/drawing/2014/main" id="{54A32E1C-AD4D-45AA-A1EC-0EE0C210DE9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567" y="1552574"/>
            <a:ext cx="3199158" cy="4489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圖片 10" descr="http://www.sunshine.cuhk.edu.hk/cusunshine/uploads/source/Sun_poster01-full%203602X5055_1.jpg">
            <a:extLst>
              <a:ext uri="{FF2B5EF4-FFF2-40B4-BE49-F238E27FC236}">
                <a16:creationId xmlns:a16="http://schemas.microsoft.com/office/drawing/2014/main" id="{C5D6D75E-DFC0-4DEB-8552-5B22C0D217AC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421" y="1552574"/>
            <a:ext cx="3199158" cy="4489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2DBF924F-5801-44BD-9C51-7A20E4524E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5754" y="6203950"/>
            <a:ext cx="7724775" cy="504825"/>
          </a:xfrm>
          <a:prstGeom prst="rect">
            <a:avLst/>
          </a:prstGeom>
        </p:spPr>
      </p:pic>
      <p:pic>
        <p:nvPicPr>
          <p:cNvPr id="15" name="圖片 14" descr="http://www.sunshine.cuhk.edu.hk/cusunshine/uploads/source/magnet-preview.jpg">
            <a:extLst>
              <a:ext uri="{FF2B5EF4-FFF2-40B4-BE49-F238E27FC236}">
                <a16:creationId xmlns:a16="http://schemas.microsoft.com/office/drawing/2014/main" id="{01B89C6A-DC7A-45E4-AB16-F4A56A6059B7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323" y="4076752"/>
            <a:ext cx="3648540" cy="19652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821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6AB82DDA-0BA2-40D8-A5C2-401123B1C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D130B46-B3AD-4D73-BC51-71385C56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91C73F-42E7-4EDF-9F4C-F3341F658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9614" y="5785659"/>
            <a:ext cx="2360815" cy="7072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HK" dirty="0"/>
              <a:t>Campus Forum</a:t>
            </a:r>
          </a:p>
          <a:p>
            <a:pPr marL="0" indent="0">
              <a:buNone/>
            </a:pPr>
            <a:r>
              <a:rPr lang="en-US" altLang="zh-HK" dirty="0"/>
              <a:t>Social Media</a:t>
            </a:r>
            <a:endParaRPr lang="zh-HK" altLang="en-US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0D49F2F1-EA66-4197-9D83-07200D011B8E}"/>
              </a:ext>
            </a:extLst>
          </p:cNvPr>
          <p:cNvSpPr txBox="1">
            <a:spLocks/>
          </p:cNvSpPr>
          <p:nvPr/>
        </p:nvSpPr>
        <p:spPr>
          <a:xfrm>
            <a:off x="8992985" y="5785659"/>
            <a:ext cx="2360815" cy="7072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HK" dirty="0"/>
              <a:t>Calculation of today happiness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297105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6AB82DDA-0BA2-40D8-A5C2-401123B1C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D130B46-B3AD-4D73-BC51-71385C56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E3420D7-25C7-4639-BA2F-A4F871963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13981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36E12B76-FE38-454E-AF76-DACC77D81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D130B46-B3AD-4D73-BC51-71385C56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91C73F-42E7-4EDF-9F4C-F3341F658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HK" dirty="0"/>
              <a:t>Raise Awareness</a:t>
            </a:r>
          </a:p>
          <a:p>
            <a:pPr marL="0" indent="0">
              <a:buNone/>
            </a:pPr>
            <a:r>
              <a:rPr lang="en-US" altLang="zh-TW" dirty="0"/>
              <a:t>	-</a:t>
            </a:r>
            <a:r>
              <a:rPr lang="zh-TW" altLang="en-US" dirty="0"/>
              <a:t>↑</a:t>
            </a:r>
            <a:r>
              <a:rPr lang="en-US" altLang="zh-TW" dirty="0"/>
              <a:t>Self understanding</a:t>
            </a:r>
          </a:p>
          <a:p>
            <a:pPr marL="0" indent="0">
              <a:buNone/>
            </a:pPr>
            <a:endParaRPr lang="en-US" altLang="zh-HK" dirty="0"/>
          </a:p>
          <a:p>
            <a:pPr marL="0" indent="0">
              <a:buNone/>
            </a:pPr>
            <a:r>
              <a:rPr lang="en-US" altLang="zh-HK" dirty="0"/>
              <a:t>Back-end big data analysis (University)</a:t>
            </a:r>
          </a:p>
          <a:p>
            <a:pPr marL="0" indent="0">
              <a:buNone/>
            </a:pPr>
            <a:r>
              <a:rPr lang="en-US" altLang="zh-HK" dirty="0"/>
              <a:t>	-Be able to address students with high potential of depression 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727401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C4BF8B06-A465-4E52-B15E-F86E4EDA44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97" b="76902"/>
          <a:stretch/>
        </p:blipFill>
        <p:spPr>
          <a:xfrm>
            <a:off x="0" y="0"/>
            <a:ext cx="5950039" cy="158410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D130B46-B3AD-4D73-BC51-71385C56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034" y="1279500"/>
            <a:ext cx="2495051" cy="514810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2" y="1279498"/>
            <a:ext cx="2475553" cy="51481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039" y="1279499"/>
            <a:ext cx="2498246" cy="51481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747" y="1279499"/>
            <a:ext cx="2518021" cy="514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142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6AB82DDA-0BA2-40D8-A5C2-401123B1C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D130B46-B3AD-4D73-BC51-71385C56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256A1F3-1E6A-44AD-8737-2CF15750D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11115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6AB82DDA-0BA2-40D8-A5C2-401123B1C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D130B46-B3AD-4D73-BC51-71385C56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256A1F3-1E6A-44AD-8737-2CF15750D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6730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10</Words>
  <Application>Microsoft Office PowerPoint</Application>
  <PresentationFormat>寬螢幕</PresentationFormat>
  <Paragraphs>8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KWOK, Tsung Yeung</dc:creator>
  <cp:lastModifiedBy>KWOK, Tsung Yeung</cp:lastModifiedBy>
  <cp:revision>18</cp:revision>
  <dcterms:created xsi:type="dcterms:W3CDTF">2019-01-26T14:53:58Z</dcterms:created>
  <dcterms:modified xsi:type="dcterms:W3CDTF">2019-01-27T14:34:10Z</dcterms:modified>
</cp:coreProperties>
</file>