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47"/>
  </p:notesMasterIdLst>
  <p:handoutMasterIdLst>
    <p:handoutMasterId r:id="rId48"/>
  </p:handoutMasterIdLst>
  <p:sldIdLst>
    <p:sldId id="525" r:id="rId2"/>
    <p:sldId id="532" r:id="rId3"/>
    <p:sldId id="533" r:id="rId4"/>
    <p:sldId id="535" r:id="rId5"/>
    <p:sldId id="540" r:id="rId6"/>
    <p:sldId id="539" r:id="rId7"/>
    <p:sldId id="541" r:id="rId8"/>
    <p:sldId id="544" r:id="rId9"/>
    <p:sldId id="537" r:id="rId10"/>
    <p:sldId id="542" r:id="rId11"/>
    <p:sldId id="545" r:id="rId12"/>
    <p:sldId id="534" r:id="rId13"/>
    <p:sldId id="546" r:id="rId14"/>
    <p:sldId id="549" r:id="rId15"/>
    <p:sldId id="550" r:id="rId16"/>
    <p:sldId id="554" r:id="rId17"/>
    <p:sldId id="553" r:id="rId18"/>
    <p:sldId id="548" r:id="rId19"/>
    <p:sldId id="555" r:id="rId20"/>
    <p:sldId id="556" r:id="rId21"/>
    <p:sldId id="557" r:id="rId22"/>
    <p:sldId id="558" r:id="rId23"/>
    <p:sldId id="543" r:id="rId24"/>
    <p:sldId id="562" r:id="rId25"/>
    <p:sldId id="563" r:id="rId26"/>
    <p:sldId id="565" r:id="rId27"/>
    <p:sldId id="566" r:id="rId28"/>
    <p:sldId id="567" r:id="rId29"/>
    <p:sldId id="568" r:id="rId30"/>
    <p:sldId id="561" r:id="rId31"/>
    <p:sldId id="570" r:id="rId32"/>
    <p:sldId id="571" r:id="rId33"/>
    <p:sldId id="569" r:id="rId34"/>
    <p:sldId id="573" r:id="rId35"/>
    <p:sldId id="574" r:id="rId36"/>
    <p:sldId id="575" r:id="rId37"/>
    <p:sldId id="577" r:id="rId38"/>
    <p:sldId id="578" r:id="rId39"/>
    <p:sldId id="576" r:id="rId40"/>
    <p:sldId id="579" r:id="rId41"/>
    <p:sldId id="580" r:id="rId42"/>
    <p:sldId id="581" r:id="rId43"/>
    <p:sldId id="582" r:id="rId44"/>
    <p:sldId id="583" r:id="rId45"/>
    <p:sldId id="584" r:id="rId46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85778" autoAdjust="0"/>
  </p:normalViewPr>
  <p:slideViewPr>
    <p:cSldViewPr>
      <p:cViewPr varScale="1">
        <p:scale>
          <a:sx n="98" d="100"/>
          <a:sy n="98" d="100"/>
        </p:scale>
        <p:origin x="2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1/15/18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1/15/18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1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2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89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82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4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45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10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515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19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0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23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86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503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6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54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3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18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30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396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7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93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022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25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216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49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926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695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5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11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77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93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4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16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543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138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74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322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505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82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38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4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9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00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3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228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Version </a:t>
            </a:r>
            <a:r>
              <a:rPr lang="en-US" sz="1000" i="1" smtClean="0"/>
              <a:t>of </a:t>
            </a:r>
            <a:r>
              <a:rPr lang="en-US" sz="1000" i="1" smtClean="0"/>
              <a:t>15/01/18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875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4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4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8" name="Rectangle 43"/>
          <p:cNvSpPr>
            <a:spLocks noChangeAspect="1" noChangeArrowheads="1"/>
          </p:cNvSpPr>
          <p:nvPr/>
        </p:nvSpPr>
        <p:spPr bwMode="auto">
          <a:xfrm>
            <a:off x="3589663" y="564049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8" name="Straight Connector 451597"/>
          <p:cNvCxnSpPr>
            <a:endCxn id="88" idx="0"/>
          </p:cNvCxnSpPr>
          <p:nvPr/>
        </p:nvCxnSpPr>
        <p:spPr bwMode="auto">
          <a:xfrm>
            <a:off x="3402012" y="5043730"/>
            <a:ext cx="400376" cy="596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8" name="Rectangle 43"/>
          <p:cNvSpPr>
            <a:spLocks noChangeAspect="1" noChangeArrowheads="1"/>
          </p:cNvSpPr>
          <p:nvPr/>
        </p:nvSpPr>
        <p:spPr bwMode="auto">
          <a:xfrm>
            <a:off x="3589663" y="564049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8" name="Straight Connector 451597"/>
          <p:cNvCxnSpPr>
            <a:endCxn id="88" idx="0"/>
          </p:cNvCxnSpPr>
          <p:nvPr/>
        </p:nvCxnSpPr>
        <p:spPr bwMode="auto">
          <a:xfrm>
            <a:off x="3402012" y="5043730"/>
            <a:ext cx="400376" cy="596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4830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6416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4830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6415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4830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6415" cy="385200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4830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6416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4830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6415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4830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6415" cy="385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Rectangle 52"/>
          <p:cNvSpPr>
            <a:spLocks noChangeAspect="1" noChangeArrowheads="1"/>
          </p:cNvSpPr>
          <p:nvPr/>
        </p:nvSpPr>
        <p:spPr bwMode="auto">
          <a:xfrm>
            <a:off x="5825196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Straight Connector 451601"/>
          <p:cNvCxnSpPr>
            <a:endCxn id="97" idx="0"/>
          </p:cNvCxnSpPr>
          <p:nvPr/>
        </p:nvCxnSpPr>
        <p:spPr bwMode="auto">
          <a:xfrm>
            <a:off x="5649677" y="5091156"/>
            <a:ext cx="388244" cy="56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Rectangle 52"/>
          <p:cNvSpPr>
            <a:spLocks noChangeAspect="1" noChangeArrowheads="1"/>
          </p:cNvSpPr>
          <p:nvPr/>
        </p:nvSpPr>
        <p:spPr bwMode="auto">
          <a:xfrm>
            <a:off x="5825196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Straight Connector 451601"/>
          <p:cNvCxnSpPr>
            <a:endCxn id="97" idx="0"/>
          </p:cNvCxnSpPr>
          <p:nvPr/>
        </p:nvCxnSpPr>
        <p:spPr bwMode="auto">
          <a:xfrm>
            <a:off x="5649677" y="5091156"/>
            <a:ext cx="388244" cy="56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11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11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11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4" name="Rectangle 49"/>
          <p:cNvSpPr>
            <a:spLocks noChangeAspect="1" noChangeArrowheads="1"/>
          </p:cNvSpPr>
          <p:nvPr/>
        </p:nvSpPr>
        <p:spPr bwMode="auto">
          <a:xfrm>
            <a:off x="7847210" y="5632309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6" name="Straight Connector 451605"/>
          <p:cNvCxnSpPr/>
          <p:nvPr/>
        </p:nvCxnSpPr>
        <p:spPr bwMode="auto">
          <a:xfrm>
            <a:off x="7678687" y="5061644"/>
            <a:ext cx="401964" cy="544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4" name="Rectangle 49"/>
          <p:cNvSpPr>
            <a:spLocks noChangeAspect="1" noChangeArrowheads="1"/>
          </p:cNvSpPr>
          <p:nvPr/>
        </p:nvSpPr>
        <p:spPr bwMode="auto">
          <a:xfrm>
            <a:off x="7847210" y="5632309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6" name="Straight Connector 451605"/>
          <p:cNvCxnSpPr/>
          <p:nvPr/>
        </p:nvCxnSpPr>
        <p:spPr bwMode="auto">
          <a:xfrm>
            <a:off x="7678687" y="5061644"/>
            <a:ext cx="401964" cy="544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 46"/>
          <p:cNvSpPr>
            <a:spLocks noChangeAspect="1" noChangeArrowheads="1"/>
          </p:cNvSpPr>
          <p:nvPr/>
        </p:nvSpPr>
        <p:spPr bwMode="auto">
          <a:xfrm>
            <a:off x="1528855" y="566419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9" name="Straight Connector 451588"/>
          <p:cNvCxnSpPr>
            <a:endCxn id="91" idx="0"/>
          </p:cNvCxnSpPr>
          <p:nvPr/>
        </p:nvCxnSpPr>
        <p:spPr bwMode="auto">
          <a:xfrm>
            <a:off x="1289151" y="5091156"/>
            <a:ext cx="453223" cy="573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 46"/>
          <p:cNvSpPr>
            <a:spLocks noChangeAspect="1" noChangeArrowheads="1"/>
          </p:cNvSpPr>
          <p:nvPr/>
        </p:nvSpPr>
        <p:spPr bwMode="auto">
          <a:xfrm>
            <a:off x="1528855" y="566419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9" name="Straight Connector 451588"/>
          <p:cNvCxnSpPr>
            <a:endCxn id="91" idx="0"/>
          </p:cNvCxnSpPr>
          <p:nvPr/>
        </p:nvCxnSpPr>
        <p:spPr bwMode="auto">
          <a:xfrm>
            <a:off x="1289151" y="5091156"/>
            <a:ext cx="453223" cy="573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12373</TotalTime>
  <Words>2181</Words>
  <Application>Microsoft Macintosh PowerPoint</Application>
  <PresentationFormat>On-screen Show (4:3)</PresentationFormat>
  <Paragraphs>1459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Comic Sans MS</vt:lpstr>
      <vt:lpstr>Monotype Sorts</vt:lpstr>
      <vt:lpstr>Wingdings</vt:lpstr>
      <vt:lpstr>Theme1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Microsoft Office User</cp:lastModifiedBy>
  <cp:revision>1067</cp:revision>
  <cp:lastPrinted>2005-06-06T17:49:42Z</cp:lastPrinted>
  <dcterms:created xsi:type="dcterms:W3CDTF">1999-12-31T01:41:01Z</dcterms:created>
  <dcterms:modified xsi:type="dcterms:W3CDTF">2018-01-15T11:03:53Z</dcterms:modified>
  <cp:category/>
</cp:coreProperties>
</file>