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8" r:id="rId1"/>
  </p:sldMasterIdLst>
  <p:notesMasterIdLst>
    <p:notesMasterId r:id="rId13"/>
  </p:notesMasterIdLst>
  <p:handoutMasterIdLst>
    <p:handoutMasterId r:id="rId14"/>
  </p:handoutMasterIdLst>
  <p:sldIdLst>
    <p:sldId id="670" r:id="rId2"/>
    <p:sldId id="660" r:id="rId3"/>
    <p:sldId id="661" r:id="rId4"/>
    <p:sldId id="662" r:id="rId5"/>
    <p:sldId id="663" r:id="rId6"/>
    <p:sldId id="664" r:id="rId7"/>
    <p:sldId id="665" r:id="rId8"/>
    <p:sldId id="666" r:id="rId9"/>
    <p:sldId id="667" r:id="rId10"/>
    <p:sldId id="668" r:id="rId11"/>
    <p:sldId id="669" r:id="rId12"/>
  </p:sldIdLst>
  <p:sldSz cx="9144000" cy="6858000" type="screen4x3"/>
  <p:notesSz cx="9269413" cy="7019925"/>
  <p:custShowLst>
    <p:custShow name="handout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33"/>
    <a:srgbClr val="003399"/>
    <a:srgbClr val="006600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1" autoAdjust="0"/>
    <p:restoredTop sz="86614" autoAdjust="0"/>
  </p:normalViewPr>
  <p:slideViewPr>
    <p:cSldViewPr snapToGrid="0">
      <p:cViewPr varScale="1">
        <p:scale>
          <a:sx n="123" d="100"/>
          <a:sy n="123" d="100"/>
        </p:scale>
        <p:origin x="36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18" y="-90"/>
      </p:cViewPr>
      <p:guideLst>
        <p:guide orient="horz" pos="2210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C98CF92-FE8F-4544-883E-93E1A845B995}" type="datetime1">
              <a:rPr lang="en-US" altLang="en-US"/>
              <a:pPr/>
              <a:t>2/22/18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0ABAAD25-F78D-4C47-8C9A-6831EC60E5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142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61120DF4-8A95-4914-B67F-ECEC512AA56E}" type="datetime1">
              <a:rPr lang="en-US" altLang="en-US"/>
              <a:pPr/>
              <a:t>2/22/18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B4C024C-3CC4-4067-9D68-683747307D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02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04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F24DC5-4143-47C7-9B48-477A1793367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8246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6CC6C4-DAE9-4EF7-BD30-38BE9150A6D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7613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91AB74-BC2C-47DC-8A56-3F4E23B550F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96139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CEA5E-A52F-477C-A1B9-D932CD65C239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23140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ACDD4E-0887-4D1C-8CD3-1A47133E8F62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1310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383644-D5A4-4450-A605-9DB93A04C5C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17266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FBA9D3-90C8-46DD-BD8E-A62873EBB6A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638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581444-77EA-4CF4-AF52-459B037769C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3310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EBA151-C655-4950-ACBC-515DE10FA42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7863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BEF9A6-7EE4-4A1B-9D3D-62D370A982D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394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8D8C83EA-4169-4958-96BE-2E35AA6149F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7499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Worked Quicksort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498764"/>
          </a:xfrm>
        </p:spPr>
        <p:txBody>
          <a:bodyPr/>
          <a:lstStyle/>
          <a:p>
            <a:r>
              <a:rPr lang="en-US" dirty="0" smtClean="0"/>
              <a:t>Getting From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</a:t>
            </a:fld>
            <a:endParaRPr lang="en-US" altLang="en-US" sz="14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3519"/>
              </p:ext>
            </p:extLst>
          </p:nvPr>
        </p:nvGraphicFramePr>
        <p:xfrm>
          <a:off x="1524000" y="188926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2947554"/>
            <a:ext cx="7848600" cy="49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/>
              <a:t>To</a:t>
            </a:r>
            <a:endParaRPr lang="en-US" sz="1800" kern="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90326"/>
              </p:ext>
            </p:extLst>
          </p:nvPr>
        </p:nvGraphicFramePr>
        <p:xfrm>
          <a:off x="1524000" y="394508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3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baseline="30000" dirty="0" smtClean="0"/>
              <a:t>th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10</a:t>
            </a:fld>
            <a:endParaRPr lang="en-US" altLang="en-US" sz="140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376238"/>
              </p:ext>
            </p:extLst>
          </p:nvPr>
        </p:nvGraphicFramePr>
        <p:xfrm>
          <a:off x="1524000" y="188926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01838"/>
              </p:ext>
            </p:extLst>
          </p:nvPr>
        </p:nvGraphicFramePr>
        <p:xfrm>
          <a:off x="1524000" y="33614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86693" y="2641482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↓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00163" y="4786313"/>
            <a:ext cx="7308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 each slide:</a:t>
            </a:r>
          </a:p>
          <a:p>
            <a:r>
              <a:rPr lang="en-US" dirty="0" smtClean="0"/>
              <a:t>Top row shows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 pivot (last item in subarray) in  Yellow</a:t>
            </a:r>
            <a:br>
              <a:rPr lang="en-US" dirty="0" smtClean="0"/>
            </a:br>
            <a:r>
              <a:rPr lang="en-US" dirty="0" smtClean="0"/>
              <a:t>Rest of Subarray is in Red</a:t>
            </a:r>
          </a:p>
          <a:p>
            <a:r>
              <a:rPr lang="en-US" dirty="0" smtClean="0"/>
              <a:t>Bottom item shows array after partition</a:t>
            </a:r>
          </a:p>
          <a:p>
            <a:pPr lvl="1"/>
            <a:r>
              <a:rPr lang="en-US" dirty="0" smtClean="0"/>
              <a:t>All pivots are Gray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11</a:t>
            </a:fld>
            <a:endParaRPr lang="en-US" altLang="en-US" sz="140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714362"/>
              </p:ext>
            </p:extLst>
          </p:nvPr>
        </p:nvGraphicFramePr>
        <p:xfrm>
          <a:off x="1524000" y="188926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150101"/>
              </p:ext>
            </p:extLst>
          </p:nvPr>
        </p:nvGraphicFramePr>
        <p:xfrm>
          <a:off x="1524000" y="33614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86693" y="2641482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↓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00163" y="4786313"/>
            <a:ext cx="7308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 each slide:</a:t>
            </a:r>
          </a:p>
          <a:p>
            <a:r>
              <a:rPr lang="en-US" dirty="0" smtClean="0"/>
              <a:t>Top row shows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 pivot (last item in subarray) in  Yellow</a:t>
            </a:r>
            <a:br>
              <a:rPr lang="en-US" dirty="0" smtClean="0"/>
            </a:br>
            <a:r>
              <a:rPr lang="en-US" dirty="0" smtClean="0"/>
              <a:t>Rest of Subarray is in Red</a:t>
            </a:r>
          </a:p>
          <a:p>
            <a:r>
              <a:rPr lang="en-US" dirty="0" smtClean="0"/>
              <a:t>Bottom item shows array after partition</a:t>
            </a:r>
          </a:p>
          <a:p>
            <a:pPr lvl="1"/>
            <a:r>
              <a:rPr lang="en-US" dirty="0" smtClean="0"/>
              <a:t>All pivots are Gray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7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2</a:t>
            </a:fld>
            <a:endParaRPr lang="en-US" altLang="en-US" sz="140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491603"/>
              </p:ext>
            </p:extLst>
          </p:nvPr>
        </p:nvGraphicFramePr>
        <p:xfrm>
          <a:off x="1524000" y="188926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55723"/>
              </p:ext>
            </p:extLst>
          </p:nvPr>
        </p:nvGraphicFramePr>
        <p:xfrm>
          <a:off x="1524000" y="33614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86693" y="2641482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↓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0163" y="4786313"/>
            <a:ext cx="7308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 each slide:</a:t>
            </a:r>
          </a:p>
          <a:p>
            <a:r>
              <a:rPr lang="en-US" dirty="0" smtClean="0"/>
              <a:t>Top row shows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 pivot (last item in subarray) in  Yellow</a:t>
            </a:r>
            <a:br>
              <a:rPr lang="en-US" dirty="0" smtClean="0"/>
            </a:br>
            <a:r>
              <a:rPr lang="en-US" dirty="0" smtClean="0"/>
              <a:t>Rest of Subarray is in Red</a:t>
            </a:r>
          </a:p>
          <a:p>
            <a:r>
              <a:rPr lang="en-US" dirty="0" smtClean="0"/>
              <a:t>Bottom item shows array after partition</a:t>
            </a:r>
          </a:p>
          <a:p>
            <a:pPr lvl="1"/>
            <a:r>
              <a:rPr lang="en-US" dirty="0" smtClean="0"/>
              <a:t>All pivots are Gray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9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3</a:t>
            </a:fld>
            <a:endParaRPr lang="en-US" altLang="en-US" sz="140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709642"/>
              </p:ext>
            </p:extLst>
          </p:nvPr>
        </p:nvGraphicFramePr>
        <p:xfrm>
          <a:off x="1524000" y="188926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732700"/>
              </p:ext>
            </p:extLst>
          </p:nvPr>
        </p:nvGraphicFramePr>
        <p:xfrm>
          <a:off x="1524000" y="33614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86693" y="2641482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↓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00163" y="4786313"/>
            <a:ext cx="7308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 each slide:</a:t>
            </a:r>
          </a:p>
          <a:p>
            <a:r>
              <a:rPr lang="en-US" dirty="0" smtClean="0"/>
              <a:t>Top row shows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 pivot (last item in subarray) in  Yellow</a:t>
            </a:r>
            <a:br>
              <a:rPr lang="en-US" dirty="0" smtClean="0"/>
            </a:br>
            <a:r>
              <a:rPr lang="en-US" dirty="0" smtClean="0"/>
              <a:t>Rest of Subarray is in Red</a:t>
            </a:r>
          </a:p>
          <a:p>
            <a:r>
              <a:rPr lang="en-US" dirty="0" smtClean="0"/>
              <a:t>Bottom item shows array after partition</a:t>
            </a:r>
          </a:p>
          <a:p>
            <a:pPr lvl="1"/>
            <a:r>
              <a:rPr lang="en-US" dirty="0" smtClean="0"/>
              <a:t>All pivots are Gray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7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837641"/>
              </p:ext>
            </p:extLst>
          </p:nvPr>
        </p:nvGraphicFramePr>
        <p:xfrm>
          <a:off x="1524000" y="188926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078173"/>
              </p:ext>
            </p:extLst>
          </p:nvPr>
        </p:nvGraphicFramePr>
        <p:xfrm>
          <a:off x="1524000" y="33614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86693" y="2641482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↓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00163" y="4786313"/>
            <a:ext cx="7308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 each slide:</a:t>
            </a:r>
          </a:p>
          <a:p>
            <a:r>
              <a:rPr lang="en-US" dirty="0" smtClean="0"/>
              <a:t>Top row shows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 pivot (last item in subarray) in  Yellow</a:t>
            </a:r>
            <a:br>
              <a:rPr lang="en-US" dirty="0" smtClean="0"/>
            </a:br>
            <a:r>
              <a:rPr lang="en-US" dirty="0" smtClean="0"/>
              <a:t>Rest of Subarray is in Red</a:t>
            </a:r>
          </a:p>
          <a:p>
            <a:r>
              <a:rPr lang="en-US" dirty="0" smtClean="0"/>
              <a:t>Bottom item shows array after partition</a:t>
            </a:r>
          </a:p>
          <a:p>
            <a:pPr lvl="1"/>
            <a:r>
              <a:rPr lang="en-US" dirty="0" smtClean="0"/>
              <a:t>All pivots are Gray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7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206315"/>
              </p:ext>
            </p:extLst>
          </p:nvPr>
        </p:nvGraphicFramePr>
        <p:xfrm>
          <a:off x="1524000" y="188926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70709"/>
              </p:ext>
            </p:extLst>
          </p:nvPr>
        </p:nvGraphicFramePr>
        <p:xfrm>
          <a:off x="1524000" y="33614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86693" y="2641482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↓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00163" y="4786313"/>
            <a:ext cx="7308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 each slide:</a:t>
            </a:r>
          </a:p>
          <a:p>
            <a:r>
              <a:rPr lang="en-US" dirty="0" smtClean="0"/>
              <a:t>Top row shows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 pivot (last item in subarray) in  Yellow</a:t>
            </a:r>
            <a:br>
              <a:rPr lang="en-US" dirty="0" smtClean="0"/>
            </a:br>
            <a:r>
              <a:rPr lang="en-US" dirty="0" smtClean="0"/>
              <a:t>Rest of Subarray is in Red</a:t>
            </a:r>
          </a:p>
          <a:p>
            <a:r>
              <a:rPr lang="en-US" dirty="0" smtClean="0"/>
              <a:t>Bottom item shows array after partition</a:t>
            </a:r>
          </a:p>
          <a:p>
            <a:pPr lvl="1"/>
            <a:r>
              <a:rPr lang="en-US" dirty="0" smtClean="0"/>
              <a:t>All pivots are Gray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158096"/>
              </p:ext>
            </p:extLst>
          </p:nvPr>
        </p:nvGraphicFramePr>
        <p:xfrm>
          <a:off x="1524000" y="188926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83994"/>
              </p:ext>
            </p:extLst>
          </p:nvPr>
        </p:nvGraphicFramePr>
        <p:xfrm>
          <a:off x="1524000" y="33614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86693" y="2641482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↓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00163" y="4786313"/>
            <a:ext cx="7308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 each slide:</a:t>
            </a:r>
          </a:p>
          <a:p>
            <a:r>
              <a:rPr lang="en-US" dirty="0" smtClean="0"/>
              <a:t>Top row shows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 pivot (last item in subarray) in  Yellow</a:t>
            </a:r>
            <a:br>
              <a:rPr lang="en-US" dirty="0" smtClean="0"/>
            </a:br>
            <a:r>
              <a:rPr lang="en-US" dirty="0" smtClean="0"/>
              <a:t>Rest of Subarray is in Red</a:t>
            </a:r>
          </a:p>
          <a:p>
            <a:r>
              <a:rPr lang="en-US" dirty="0" smtClean="0"/>
              <a:t>Bottom item shows array after partition</a:t>
            </a:r>
          </a:p>
          <a:p>
            <a:pPr lvl="1"/>
            <a:r>
              <a:rPr lang="en-US" dirty="0" smtClean="0"/>
              <a:t>All pivots are Gray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1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/>
              <a:t> </a:t>
            </a:r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7</a:t>
            </a:fld>
            <a:endParaRPr lang="en-US" altLang="en-US" sz="140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043284"/>
              </p:ext>
            </p:extLst>
          </p:nvPr>
        </p:nvGraphicFramePr>
        <p:xfrm>
          <a:off x="1524000" y="188926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11589"/>
              </p:ext>
            </p:extLst>
          </p:nvPr>
        </p:nvGraphicFramePr>
        <p:xfrm>
          <a:off x="1524000" y="33614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86693" y="2641482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↓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00163" y="4786313"/>
            <a:ext cx="7308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 each slide:</a:t>
            </a:r>
          </a:p>
          <a:p>
            <a:r>
              <a:rPr lang="en-US" dirty="0" smtClean="0"/>
              <a:t>Top row shows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 pivot (last item in subarray) in  Yellow</a:t>
            </a:r>
            <a:br>
              <a:rPr lang="en-US" dirty="0" smtClean="0"/>
            </a:br>
            <a:r>
              <a:rPr lang="en-US" dirty="0" smtClean="0"/>
              <a:t>Rest of Subarray is in Red</a:t>
            </a:r>
          </a:p>
          <a:p>
            <a:r>
              <a:rPr lang="en-US" dirty="0" smtClean="0"/>
              <a:t>Bottom item shows array after partition</a:t>
            </a:r>
          </a:p>
          <a:p>
            <a:pPr lvl="1"/>
            <a:r>
              <a:rPr lang="en-US" dirty="0" smtClean="0"/>
              <a:t>All pivots are Gray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9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88832"/>
              </p:ext>
            </p:extLst>
          </p:nvPr>
        </p:nvGraphicFramePr>
        <p:xfrm>
          <a:off x="1524000" y="188926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31800"/>
              </p:ext>
            </p:extLst>
          </p:nvPr>
        </p:nvGraphicFramePr>
        <p:xfrm>
          <a:off x="1524000" y="33614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86693" y="2641482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↓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00163" y="4786313"/>
            <a:ext cx="7308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 each slide:</a:t>
            </a:r>
          </a:p>
          <a:p>
            <a:r>
              <a:rPr lang="en-US" dirty="0" smtClean="0"/>
              <a:t>Top row shows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 pivot (last item in subarray) in  Yellow</a:t>
            </a:r>
            <a:br>
              <a:rPr lang="en-US" dirty="0" smtClean="0"/>
            </a:br>
            <a:r>
              <a:rPr lang="en-US" dirty="0" smtClean="0"/>
              <a:t>Rest of Subarray is in Red</a:t>
            </a:r>
          </a:p>
          <a:p>
            <a:r>
              <a:rPr lang="en-US" dirty="0" smtClean="0"/>
              <a:t>Bottom item shows array after partition</a:t>
            </a:r>
          </a:p>
          <a:p>
            <a:pPr lvl="1"/>
            <a:r>
              <a:rPr lang="en-US" dirty="0" smtClean="0"/>
              <a:t>All pivots are Gray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1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9</a:t>
            </a:fld>
            <a:endParaRPr lang="en-US" altLang="en-US" sz="140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362429"/>
              </p:ext>
            </p:extLst>
          </p:nvPr>
        </p:nvGraphicFramePr>
        <p:xfrm>
          <a:off x="1524000" y="188926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183854"/>
              </p:ext>
            </p:extLst>
          </p:nvPr>
        </p:nvGraphicFramePr>
        <p:xfrm>
          <a:off x="1524000" y="33614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86693" y="2641482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↓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00163" y="4786313"/>
            <a:ext cx="7308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 each slide:</a:t>
            </a:r>
          </a:p>
          <a:p>
            <a:r>
              <a:rPr lang="en-US" dirty="0" smtClean="0"/>
              <a:t>Top row shows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 pivot (last item in subarray) in  Yellow</a:t>
            </a:r>
            <a:br>
              <a:rPr lang="en-US" dirty="0" smtClean="0"/>
            </a:br>
            <a:r>
              <a:rPr lang="en-US" dirty="0" smtClean="0"/>
              <a:t>Rest of Subarray is in Red</a:t>
            </a:r>
          </a:p>
          <a:p>
            <a:r>
              <a:rPr lang="en-US" dirty="0" smtClean="0"/>
              <a:t>Bottom item shows array after partition</a:t>
            </a:r>
          </a:p>
          <a:p>
            <a:pPr lvl="1"/>
            <a:r>
              <a:rPr lang="en-US" dirty="0" smtClean="0"/>
              <a:t>All pivots are Gray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22942</TotalTime>
  <Words>437</Words>
  <Application>Microsoft Macintosh PowerPoint</Application>
  <PresentationFormat>On-screen Show (4:3)</PresentationFormat>
  <Paragraphs>304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  <vt:variant>
        <vt:lpstr>Custom Shows</vt:lpstr>
      </vt:variant>
      <vt:variant>
        <vt:i4>1</vt:i4>
      </vt:variant>
    </vt:vector>
  </HeadingPairs>
  <TitlesOfParts>
    <vt:vector size="17" baseType="lpstr">
      <vt:lpstr>Calibri</vt:lpstr>
      <vt:lpstr>Comic Sans MS</vt:lpstr>
      <vt:lpstr>Monotype Sorts</vt:lpstr>
      <vt:lpstr>Wingdings</vt:lpstr>
      <vt:lpstr>Theme1</vt:lpstr>
      <vt:lpstr>Worked Quicksort Example</vt:lpstr>
      <vt:lpstr>1st Call</vt:lpstr>
      <vt:lpstr>2nd Call</vt:lpstr>
      <vt:lpstr>3rd Call</vt:lpstr>
      <vt:lpstr>4th Call</vt:lpstr>
      <vt:lpstr>5th Call</vt:lpstr>
      <vt:lpstr>6th Call</vt:lpstr>
      <vt:lpstr>7th Call</vt:lpstr>
      <vt:lpstr>8th Call</vt:lpstr>
      <vt:lpstr>9th Call</vt:lpstr>
      <vt:lpstr>10th Call</vt:lpstr>
      <vt:lpstr>handout</vt:lpstr>
    </vt:vector>
  </TitlesOfParts>
  <Company>Dell Computer Corporation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Microsoft Office User</cp:lastModifiedBy>
  <cp:revision>1438</cp:revision>
  <cp:lastPrinted>2005-05-09T19:05:58Z</cp:lastPrinted>
  <dcterms:created xsi:type="dcterms:W3CDTF">1999-12-31T01:41:01Z</dcterms:created>
  <dcterms:modified xsi:type="dcterms:W3CDTF">2018-02-22T00:53:00Z</dcterms:modified>
</cp:coreProperties>
</file>