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25"/>
  </p:notesMasterIdLst>
  <p:handoutMasterIdLst>
    <p:handoutMasterId r:id="rId26"/>
  </p:handoutMasterIdLst>
  <p:sldIdLst>
    <p:sldId id="670" r:id="rId2"/>
    <p:sldId id="673" r:id="rId3"/>
    <p:sldId id="674" r:id="rId4"/>
    <p:sldId id="675" r:id="rId5"/>
    <p:sldId id="676" r:id="rId6"/>
    <p:sldId id="677" r:id="rId7"/>
    <p:sldId id="678" r:id="rId8"/>
    <p:sldId id="679" r:id="rId9"/>
    <p:sldId id="680" r:id="rId10"/>
    <p:sldId id="681" r:id="rId11"/>
    <p:sldId id="682" r:id="rId12"/>
    <p:sldId id="694" r:id="rId13"/>
    <p:sldId id="683" r:id="rId14"/>
    <p:sldId id="684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2" r:id="rId23"/>
    <p:sldId id="693" r:id="rId24"/>
  </p:sldIdLst>
  <p:sldSz cx="9144000" cy="6858000" type="screen4x3"/>
  <p:notesSz cx="9269413" cy="7019925"/>
  <p:custShowLst>
    <p:custShow name="handou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990033"/>
    <a:srgbClr val="003399"/>
    <a:srgbClr val="0066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1" autoAdjust="0"/>
    <p:restoredTop sz="86614" autoAdjust="0"/>
  </p:normalViewPr>
  <p:slideViewPr>
    <p:cSldViewPr snapToGrid="0">
      <p:cViewPr varScale="1">
        <p:scale>
          <a:sx n="132" d="100"/>
          <a:sy n="132" d="100"/>
        </p:scale>
        <p:origin x="52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C98CF92-FE8F-4544-883E-93E1A845B995}" type="datetime1">
              <a:rPr lang="en-US" altLang="en-US"/>
              <a:pPr/>
              <a:t>3/14/2018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ABAAD25-F78D-4C47-8C9A-6831EC60E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1120DF4-8A95-4914-B67F-ECEC512AA56E}" type="datetime1">
              <a:rPr lang="en-US" altLang="en-US"/>
              <a:pPr/>
              <a:t>3/14/2018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B4C024C-3CC4-4067-9D68-683747307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04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24DC5-4143-47C7-9B48-477A179336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824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CC6C4-DAE9-4EF7-BD30-38BE9150A6D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761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91AB74-BC2C-47DC-8A56-3F4E23B550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9613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CEA5E-A52F-477C-A1B9-D932CD65C23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23140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CDD4E-0887-4D1C-8CD3-1A47133E8F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310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83644-D5A4-4450-A605-9DB93A04C5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726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BA9D3-90C8-46DD-BD8E-A62873EBB6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63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81444-77EA-4CF4-AF52-459B037769C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331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BA151-C655-4950-ACBC-515DE10FA4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863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F9A6-7EE4-4A1B-9D3D-62D370A982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94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D8C83EA-4169-4958-96BE-2E35AA6149F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49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Quicksort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19" y="2514559"/>
            <a:ext cx="6070291" cy="185647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deck illustrates an example of randomized quicksort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step chooses a random pivot in current subarray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swaps it with last item in the subarray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 then partitions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42654"/>
              </p:ext>
            </p:extLst>
          </p:nvPr>
        </p:nvGraphicFramePr>
        <p:xfrm>
          <a:off x="1647765" y="124184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12091"/>
              </p:ext>
            </p:extLst>
          </p:nvPr>
        </p:nvGraphicFramePr>
        <p:xfrm>
          <a:off x="2257365" y="124224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0396"/>
              </p:ext>
            </p:extLst>
          </p:nvPr>
        </p:nvGraphicFramePr>
        <p:xfrm>
          <a:off x="2872575" y="124184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64538"/>
              </p:ext>
            </p:extLst>
          </p:nvPr>
        </p:nvGraphicFramePr>
        <p:xfrm>
          <a:off x="3487785" y="124184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52879"/>
              </p:ext>
            </p:extLst>
          </p:nvPr>
        </p:nvGraphicFramePr>
        <p:xfrm>
          <a:off x="4097385" y="124224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39470"/>
              </p:ext>
            </p:extLst>
          </p:nvPr>
        </p:nvGraphicFramePr>
        <p:xfrm>
          <a:off x="4712595" y="124184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72498"/>
              </p:ext>
            </p:extLst>
          </p:nvPr>
        </p:nvGraphicFramePr>
        <p:xfrm>
          <a:off x="5316585" y="124184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59746"/>
              </p:ext>
            </p:extLst>
          </p:nvPr>
        </p:nvGraphicFramePr>
        <p:xfrm>
          <a:off x="5926185" y="124224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55169"/>
              </p:ext>
            </p:extLst>
          </p:nvPr>
        </p:nvGraphicFramePr>
        <p:xfrm>
          <a:off x="6541395" y="124184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92055"/>
              </p:ext>
            </p:extLst>
          </p:nvPr>
        </p:nvGraphicFramePr>
        <p:xfrm>
          <a:off x="7156605" y="124184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787519" y="4371033"/>
            <a:ext cx="6070291" cy="130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Yellow items will be current pivot.</a:t>
            </a:r>
            <a:br>
              <a:rPr lang="en-US" sz="1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Grey items will be previous pivots</a:t>
            </a:r>
            <a:br>
              <a:rPr lang="en-US" sz="1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(currently in correct location)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3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 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(8)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(9)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7309590" y="762000"/>
            <a:ext cx="1219200" cy="3046324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26469"/>
              </p:ext>
            </p:extLst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40230"/>
              </p:ext>
            </p:extLst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95639"/>
              </p:ext>
            </p:extLst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07004"/>
              </p:ext>
            </p:extLst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59632"/>
              </p:ext>
            </p:extLst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302556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63516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25037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48655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4751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60903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6943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3024"/>
              </p:ext>
            </p:extLst>
          </p:nvPr>
        </p:nvGraphicFramePr>
        <p:xfrm>
          <a:off x="73039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58960"/>
              </p:ext>
            </p:extLst>
          </p:nvPr>
        </p:nvGraphicFramePr>
        <p:xfrm>
          <a:off x="79191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63480"/>
              </p:ext>
            </p:extLst>
          </p:nvPr>
        </p:nvGraphicFramePr>
        <p:xfrm>
          <a:off x="853440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9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 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(9)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(9)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7907970" y="762000"/>
            <a:ext cx="620820" cy="3046324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97448"/>
              </p:ext>
            </p:extLst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79321"/>
              </p:ext>
            </p:extLst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67247"/>
              </p:ext>
            </p:extLst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2002"/>
              </p:ext>
            </p:extLst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302556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63516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25037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48655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4751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60903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6943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34923"/>
              </p:ext>
            </p:extLst>
          </p:nvPr>
        </p:nvGraphicFramePr>
        <p:xfrm>
          <a:off x="73039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52689"/>
              </p:ext>
            </p:extLst>
          </p:nvPr>
        </p:nvGraphicFramePr>
        <p:xfrm>
          <a:off x="79191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853440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0" y="4170066"/>
            <a:ext cx="270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subarray contains only one element no work is actually done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Same thing again but with the corresponding pivot-tree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tree is only constructed for purposes of the (randomized) analysis.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never actually drawn or used for the algorithm.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71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13</a:t>
            </a:fld>
            <a:endParaRPr lang="en-US" alt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1434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2394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23915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8543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4639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0791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6831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2927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9079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5231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Call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01995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629550" y="225369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24476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85997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5469570" y="225369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608478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68877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7298370" y="225369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791358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852879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02556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3635160" y="321698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425037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86558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5475180" y="321698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609039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69438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303980" y="321698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791919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853440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(7)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(4)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44363"/>
              </p:ext>
            </p:extLst>
          </p:nvPr>
        </p:nvGraphicFramePr>
        <p:xfrm>
          <a:off x="6538927" y="416669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0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14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2nd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(3)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(5)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7520"/>
              </p:ext>
            </p:extLst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26799"/>
              </p:ext>
            </p:extLst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302556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3635160" y="225369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425037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486558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5475180" y="225369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609039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669438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7303980" y="225369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791919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853440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302556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3635160" y="314606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425037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486558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5475180" y="314606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609039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669438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7303980" y="314606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791919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53440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54033"/>
              </p:ext>
            </p:extLst>
          </p:nvPr>
        </p:nvGraphicFramePr>
        <p:xfrm>
          <a:off x="6538927" y="416669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19068"/>
              </p:ext>
            </p:extLst>
          </p:nvPr>
        </p:nvGraphicFramePr>
        <p:xfrm>
          <a:off x="4650338" y="473582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5" name="Straight Connector 74"/>
          <p:cNvCxnSpPr>
            <a:stCxn id="38" idx="2"/>
            <a:endCxn id="39" idx="0"/>
          </p:cNvCxnSpPr>
          <p:nvPr/>
        </p:nvCxnSpPr>
        <p:spPr bwMode="auto">
          <a:xfrm flipH="1">
            <a:off x="4955138" y="4537531"/>
            <a:ext cx="1888589" cy="198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" name="Rounded Rectangle 75"/>
          <p:cNvSpPr/>
          <p:nvPr/>
        </p:nvSpPr>
        <p:spPr bwMode="auto">
          <a:xfrm>
            <a:off x="2969791" y="781216"/>
            <a:ext cx="3735809" cy="3057254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3rd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(1)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02556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3635160" y="222931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425037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486558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475180" y="222931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609039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669438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303980" y="222931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91919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853440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1995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3629550" y="315845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424476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485997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5469570" y="315845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608478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668877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7298370" y="315845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791358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852879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Rounded Rectangle 89"/>
          <p:cNvSpPr/>
          <p:nvPr/>
        </p:nvSpPr>
        <p:spPr bwMode="auto">
          <a:xfrm>
            <a:off x="2969791" y="781216"/>
            <a:ext cx="1269359" cy="2956771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54033"/>
              </p:ext>
            </p:extLst>
          </p:nvPr>
        </p:nvGraphicFramePr>
        <p:xfrm>
          <a:off x="6538927" y="416669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65098"/>
              </p:ext>
            </p:extLst>
          </p:nvPr>
        </p:nvGraphicFramePr>
        <p:xfrm>
          <a:off x="4650338" y="473582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07340"/>
              </p:ext>
            </p:extLst>
          </p:nvPr>
        </p:nvGraphicFramePr>
        <p:xfrm>
          <a:off x="3025560" y="530444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Straight Connector 48"/>
          <p:cNvCxnSpPr>
            <a:stCxn id="41" idx="2"/>
            <a:endCxn id="42" idx="0"/>
          </p:cNvCxnSpPr>
          <p:nvPr/>
        </p:nvCxnSpPr>
        <p:spPr bwMode="auto">
          <a:xfrm flipH="1">
            <a:off x="4955138" y="4537531"/>
            <a:ext cx="1888589" cy="198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2" idx="2"/>
            <a:endCxn id="44" idx="0"/>
          </p:cNvCxnSpPr>
          <p:nvPr/>
        </p:nvCxnSpPr>
        <p:spPr bwMode="auto">
          <a:xfrm flipH="1">
            <a:off x="3330360" y="5106665"/>
            <a:ext cx="1624778" cy="197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92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4th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3614599" y="781216"/>
            <a:ext cx="624551" cy="2986916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301434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3623940" y="128994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423915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485436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5463960" y="128994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7917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668316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292760" y="128994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790797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852318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301434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3623940" y="222141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423915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485436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5463960" y="222141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607917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668316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7292760" y="222141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790797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852318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4170066"/>
            <a:ext cx="270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subarray contains only one element no work is actually done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61028"/>
              </p:ext>
            </p:extLst>
          </p:nvPr>
        </p:nvGraphicFramePr>
        <p:xfrm>
          <a:off x="6538927" y="416669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8965"/>
              </p:ext>
            </p:extLst>
          </p:nvPr>
        </p:nvGraphicFramePr>
        <p:xfrm>
          <a:off x="4650338" y="473582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35203"/>
              </p:ext>
            </p:extLst>
          </p:nvPr>
        </p:nvGraphicFramePr>
        <p:xfrm>
          <a:off x="3025560" y="530444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88178"/>
              </p:ext>
            </p:extLst>
          </p:nvPr>
        </p:nvGraphicFramePr>
        <p:xfrm>
          <a:off x="3668405" y="605196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>
            <a:stCxn id="39" idx="2"/>
            <a:endCxn id="40" idx="0"/>
          </p:cNvCxnSpPr>
          <p:nvPr/>
        </p:nvCxnSpPr>
        <p:spPr bwMode="auto">
          <a:xfrm flipH="1">
            <a:off x="4955138" y="4537531"/>
            <a:ext cx="1888589" cy="198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40" idx="2"/>
            <a:endCxn id="43" idx="0"/>
          </p:cNvCxnSpPr>
          <p:nvPr/>
        </p:nvCxnSpPr>
        <p:spPr bwMode="auto">
          <a:xfrm flipH="1">
            <a:off x="3330360" y="5106665"/>
            <a:ext cx="1624778" cy="197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stCxn id="43" idx="2"/>
            <a:endCxn id="65" idx="0"/>
          </p:cNvCxnSpPr>
          <p:nvPr/>
        </p:nvCxnSpPr>
        <p:spPr bwMode="auto">
          <a:xfrm>
            <a:off x="3330360" y="5675281"/>
            <a:ext cx="642845" cy="376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11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 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(5)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(4)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4837530" y="761999"/>
            <a:ext cx="1868070" cy="3046325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302556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63516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25037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48655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4751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60903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6943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73039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79191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853440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61028"/>
              </p:ext>
            </p:extLst>
          </p:nvPr>
        </p:nvGraphicFramePr>
        <p:xfrm>
          <a:off x="6538927" y="416669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8965"/>
              </p:ext>
            </p:extLst>
          </p:nvPr>
        </p:nvGraphicFramePr>
        <p:xfrm>
          <a:off x="4650338" y="473582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35203"/>
              </p:ext>
            </p:extLst>
          </p:nvPr>
        </p:nvGraphicFramePr>
        <p:xfrm>
          <a:off x="3025560" y="530444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30493"/>
              </p:ext>
            </p:extLst>
          </p:nvPr>
        </p:nvGraphicFramePr>
        <p:xfrm>
          <a:off x="3668405" y="605196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70517"/>
              </p:ext>
            </p:extLst>
          </p:nvPr>
        </p:nvGraphicFramePr>
        <p:xfrm>
          <a:off x="5512028" y="53265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>
            <a:stCxn id="38" idx="2"/>
            <a:endCxn id="41" idx="0"/>
          </p:cNvCxnSpPr>
          <p:nvPr/>
        </p:nvCxnSpPr>
        <p:spPr bwMode="auto">
          <a:xfrm flipH="1">
            <a:off x="4955138" y="4537531"/>
            <a:ext cx="1888589" cy="198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41" idx="2"/>
            <a:endCxn id="42" idx="0"/>
          </p:cNvCxnSpPr>
          <p:nvPr/>
        </p:nvCxnSpPr>
        <p:spPr bwMode="auto">
          <a:xfrm flipH="1">
            <a:off x="3330360" y="5106665"/>
            <a:ext cx="1624778" cy="197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1" idx="2"/>
            <a:endCxn id="49" idx="0"/>
          </p:cNvCxnSpPr>
          <p:nvPr/>
        </p:nvCxnSpPr>
        <p:spPr bwMode="auto">
          <a:xfrm>
            <a:off x="4955138" y="5106665"/>
            <a:ext cx="861690" cy="219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2" idx="2"/>
            <a:endCxn id="44" idx="0"/>
          </p:cNvCxnSpPr>
          <p:nvPr/>
        </p:nvCxnSpPr>
        <p:spPr bwMode="auto">
          <a:xfrm>
            <a:off x="3330360" y="5675281"/>
            <a:ext cx="642845" cy="376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52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18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 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(4)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(4)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4837530" y="762000"/>
            <a:ext cx="643260" cy="3046324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4170066"/>
            <a:ext cx="270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subarray contains only one element no work is actually done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302556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63516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25037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48655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4751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60903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6943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73039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79191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853440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61028"/>
              </p:ext>
            </p:extLst>
          </p:nvPr>
        </p:nvGraphicFramePr>
        <p:xfrm>
          <a:off x="6538927" y="416669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8965"/>
              </p:ext>
            </p:extLst>
          </p:nvPr>
        </p:nvGraphicFramePr>
        <p:xfrm>
          <a:off x="4650338" y="473582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35203"/>
              </p:ext>
            </p:extLst>
          </p:nvPr>
        </p:nvGraphicFramePr>
        <p:xfrm>
          <a:off x="3025560" y="530444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30493"/>
              </p:ext>
            </p:extLst>
          </p:nvPr>
        </p:nvGraphicFramePr>
        <p:xfrm>
          <a:off x="3668405" y="605196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84687"/>
              </p:ext>
            </p:extLst>
          </p:nvPr>
        </p:nvGraphicFramePr>
        <p:xfrm>
          <a:off x="4911639" y="6050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78995"/>
              </p:ext>
            </p:extLst>
          </p:nvPr>
        </p:nvGraphicFramePr>
        <p:xfrm>
          <a:off x="5512028" y="53265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>
            <a:stCxn id="41" idx="2"/>
            <a:endCxn id="42" idx="0"/>
          </p:cNvCxnSpPr>
          <p:nvPr/>
        </p:nvCxnSpPr>
        <p:spPr bwMode="auto">
          <a:xfrm flipH="1">
            <a:off x="4955138" y="4537531"/>
            <a:ext cx="1888589" cy="198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2" idx="2"/>
            <a:endCxn id="44" idx="0"/>
          </p:cNvCxnSpPr>
          <p:nvPr/>
        </p:nvCxnSpPr>
        <p:spPr bwMode="auto">
          <a:xfrm flipH="1">
            <a:off x="3330360" y="5106665"/>
            <a:ext cx="1624778" cy="197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2" idx="2"/>
            <a:endCxn id="50" idx="0"/>
          </p:cNvCxnSpPr>
          <p:nvPr/>
        </p:nvCxnSpPr>
        <p:spPr bwMode="auto">
          <a:xfrm>
            <a:off x="4955138" y="5106665"/>
            <a:ext cx="861690" cy="219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44" idx="2"/>
            <a:endCxn id="48" idx="0"/>
          </p:cNvCxnSpPr>
          <p:nvPr/>
        </p:nvCxnSpPr>
        <p:spPr bwMode="auto">
          <a:xfrm>
            <a:off x="3330360" y="5675281"/>
            <a:ext cx="642845" cy="376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50" idx="2"/>
            <a:endCxn id="49" idx="0"/>
          </p:cNvCxnSpPr>
          <p:nvPr/>
        </p:nvCxnSpPr>
        <p:spPr bwMode="auto">
          <a:xfrm flipH="1">
            <a:off x="5216439" y="5697366"/>
            <a:ext cx="600389" cy="352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908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19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 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(4)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(4)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6062340" y="762000"/>
            <a:ext cx="643260" cy="3046324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4170066"/>
            <a:ext cx="270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subarray contains only one element no work is actually done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302556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63516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25037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48655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4751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60903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6943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73039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79191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853440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61028"/>
              </p:ext>
            </p:extLst>
          </p:nvPr>
        </p:nvGraphicFramePr>
        <p:xfrm>
          <a:off x="6538927" y="416669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8965"/>
              </p:ext>
            </p:extLst>
          </p:nvPr>
        </p:nvGraphicFramePr>
        <p:xfrm>
          <a:off x="4650338" y="473582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35203"/>
              </p:ext>
            </p:extLst>
          </p:nvPr>
        </p:nvGraphicFramePr>
        <p:xfrm>
          <a:off x="3025560" y="530444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30493"/>
              </p:ext>
            </p:extLst>
          </p:nvPr>
        </p:nvGraphicFramePr>
        <p:xfrm>
          <a:off x="3668405" y="605196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73120"/>
              </p:ext>
            </p:extLst>
          </p:nvPr>
        </p:nvGraphicFramePr>
        <p:xfrm>
          <a:off x="4911639" y="6050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78995"/>
              </p:ext>
            </p:extLst>
          </p:nvPr>
        </p:nvGraphicFramePr>
        <p:xfrm>
          <a:off x="5512028" y="53265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>
            <a:stCxn id="41" idx="2"/>
            <a:endCxn id="42" idx="0"/>
          </p:cNvCxnSpPr>
          <p:nvPr/>
        </p:nvCxnSpPr>
        <p:spPr bwMode="auto">
          <a:xfrm flipH="1">
            <a:off x="4955138" y="4537531"/>
            <a:ext cx="1888589" cy="198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2" idx="2"/>
            <a:endCxn id="44" idx="0"/>
          </p:cNvCxnSpPr>
          <p:nvPr/>
        </p:nvCxnSpPr>
        <p:spPr bwMode="auto">
          <a:xfrm flipH="1">
            <a:off x="3330360" y="5106665"/>
            <a:ext cx="1624778" cy="197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2" idx="2"/>
            <a:endCxn id="50" idx="0"/>
          </p:cNvCxnSpPr>
          <p:nvPr/>
        </p:nvCxnSpPr>
        <p:spPr bwMode="auto">
          <a:xfrm>
            <a:off x="4955138" y="5106665"/>
            <a:ext cx="861690" cy="219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44" idx="2"/>
            <a:endCxn id="48" idx="0"/>
          </p:cNvCxnSpPr>
          <p:nvPr/>
        </p:nvCxnSpPr>
        <p:spPr bwMode="auto">
          <a:xfrm>
            <a:off x="3330360" y="5675281"/>
            <a:ext cx="642845" cy="376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50" idx="2"/>
            <a:endCxn id="49" idx="0"/>
          </p:cNvCxnSpPr>
          <p:nvPr/>
        </p:nvCxnSpPr>
        <p:spPr bwMode="auto">
          <a:xfrm flipH="1">
            <a:off x="5216439" y="5697366"/>
            <a:ext cx="600389" cy="352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0209"/>
              </p:ext>
            </p:extLst>
          </p:nvPr>
        </p:nvGraphicFramePr>
        <p:xfrm>
          <a:off x="6130839" y="6050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>
            <a:stCxn id="50" idx="2"/>
            <a:endCxn id="62" idx="0"/>
          </p:cNvCxnSpPr>
          <p:nvPr/>
        </p:nvCxnSpPr>
        <p:spPr bwMode="auto">
          <a:xfrm>
            <a:off x="5816828" y="5697366"/>
            <a:ext cx="618811" cy="352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25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62629"/>
              </p:ext>
            </p:extLst>
          </p:nvPr>
        </p:nvGraphicFramePr>
        <p:xfrm>
          <a:off x="301434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05"/>
              </p:ext>
            </p:extLst>
          </p:nvPr>
        </p:nvGraphicFramePr>
        <p:xfrm>
          <a:off x="362394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01385"/>
              </p:ext>
            </p:extLst>
          </p:nvPr>
        </p:nvGraphicFramePr>
        <p:xfrm>
          <a:off x="423915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67710"/>
              </p:ext>
            </p:extLst>
          </p:nvPr>
        </p:nvGraphicFramePr>
        <p:xfrm>
          <a:off x="48543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44462"/>
              </p:ext>
            </p:extLst>
          </p:nvPr>
        </p:nvGraphicFramePr>
        <p:xfrm>
          <a:off x="54639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41239"/>
              </p:ext>
            </p:extLst>
          </p:nvPr>
        </p:nvGraphicFramePr>
        <p:xfrm>
          <a:off x="60791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01692"/>
              </p:ext>
            </p:extLst>
          </p:nvPr>
        </p:nvGraphicFramePr>
        <p:xfrm>
          <a:off x="66831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74732"/>
              </p:ext>
            </p:extLst>
          </p:nvPr>
        </p:nvGraphicFramePr>
        <p:xfrm>
          <a:off x="72927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95646"/>
              </p:ext>
            </p:extLst>
          </p:nvPr>
        </p:nvGraphicFramePr>
        <p:xfrm>
          <a:off x="79079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70077"/>
              </p:ext>
            </p:extLst>
          </p:nvPr>
        </p:nvGraphicFramePr>
        <p:xfrm>
          <a:off x="85231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Call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960690"/>
              </p:ext>
            </p:extLst>
          </p:nvPr>
        </p:nvGraphicFramePr>
        <p:xfrm>
          <a:off x="301995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1105"/>
              </p:ext>
            </p:extLst>
          </p:nvPr>
        </p:nvGraphicFramePr>
        <p:xfrm>
          <a:off x="3629550" y="225369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45787"/>
              </p:ext>
            </p:extLst>
          </p:nvPr>
        </p:nvGraphicFramePr>
        <p:xfrm>
          <a:off x="424476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78309"/>
              </p:ext>
            </p:extLst>
          </p:nvPr>
        </p:nvGraphicFramePr>
        <p:xfrm>
          <a:off x="485997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42806"/>
              </p:ext>
            </p:extLst>
          </p:nvPr>
        </p:nvGraphicFramePr>
        <p:xfrm>
          <a:off x="5469570" y="225369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69187"/>
              </p:ext>
            </p:extLst>
          </p:nvPr>
        </p:nvGraphicFramePr>
        <p:xfrm>
          <a:off x="608478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58412"/>
              </p:ext>
            </p:extLst>
          </p:nvPr>
        </p:nvGraphicFramePr>
        <p:xfrm>
          <a:off x="668877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13015"/>
              </p:ext>
            </p:extLst>
          </p:nvPr>
        </p:nvGraphicFramePr>
        <p:xfrm>
          <a:off x="7298370" y="225369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28835"/>
              </p:ext>
            </p:extLst>
          </p:nvPr>
        </p:nvGraphicFramePr>
        <p:xfrm>
          <a:off x="791358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46407"/>
              </p:ext>
            </p:extLst>
          </p:nvPr>
        </p:nvGraphicFramePr>
        <p:xfrm>
          <a:off x="852879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03346"/>
              </p:ext>
            </p:extLst>
          </p:nvPr>
        </p:nvGraphicFramePr>
        <p:xfrm>
          <a:off x="302556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72867"/>
              </p:ext>
            </p:extLst>
          </p:nvPr>
        </p:nvGraphicFramePr>
        <p:xfrm>
          <a:off x="3635160" y="321698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8416"/>
              </p:ext>
            </p:extLst>
          </p:nvPr>
        </p:nvGraphicFramePr>
        <p:xfrm>
          <a:off x="425037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73631"/>
              </p:ext>
            </p:extLst>
          </p:nvPr>
        </p:nvGraphicFramePr>
        <p:xfrm>
          <a:off x="486558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61876"/>
              </p:ext>
            </p:extLst>
          </p:nvPr>
        </p:nvGraphicFramePr>
        <p:xfrm>
          <a:off x="5475180" y="321698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39176"/>
              </p:ext>
            </p:extLst>
          </p:nvPr>
        </p:nvGraphicFramePr>
        <p:xfrm>
          <a:off x="609039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26298"/>
              </p:ext>
            </p:extLst>
          </p:nvPr>
        </p:nvGraphicFramePr>
        <p:xfrm>
          <a:off x="669438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91150"/>
              </p:ext>
            </p:extLst>
          </p:nvPr>
        </p:nvGraphicFramePr>
        <p:xfrm>
          <a:off x="7303980" y="321698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31368"/>
              </p:ext>
            </p:extLst>
          </p:nvPr>
        </p:nvGraphicFramePr>
        <p:xfrm>
          <a:off x="791919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80791"/>
              </p:ext>
            </p:extLst>
          </p:nvPr>
        </p:nvGraphicFramePr>
        <p:xfrm>
          <a:off x="8534400" y="321658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(7)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(4)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20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 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(10)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(9)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7309590" y="762000"/>
            <a:ext cx="1823190" cy="3046324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302556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63516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25037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48655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4751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60903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6943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73039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79191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853440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61028"/>
              </p:ext>
            </p:extLst>
          </p:nvPr>
        </p:nvGraphicFramePr>
        <p:xfrm>
          <a:off x="6538927" y="416669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8965"/>
              </p:ext>
            </p:extLst>
          </p:nvPr>
        </p:nvGraphicFramePr>
        <p:xfrm>
          <a:off x="4650338" y="473582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35203"/>
              </p:ext>
            </p:extLst>
          </p:nvPr>
        </p:nvGraphicFramePr>
        <p:xfrm>
          <a:off x="3025560" y="530444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30493"/>
              </p:ext>
            </p:extLst>
          </p:nvPr>
        </p:nvGraphicFramePr>
        <p:xfrm>
          <a:off x="3668405" y="605196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73120"/>
              </p:ext>
            </p:extLst>
          </p:nvPr>
        </p:nvGraphicFramePr>
        <p:xfrm>
          <a:off x="4911639" y="6050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78995"/>
              </p:ext>
            </p:extLst>
          </p:nvPr>
        </p:nvGraphicFramePr>
        <p:xfrm>
          <a:off x="5512028" y="53265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55676"/>
              </p:ext>
            </p:extLst>
          </p:nvPr>
        </p:nvGraphicFramePr>
        <p:xfrm>
          <a:off x="8175678" y="472757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>
            <a:stCxn id="38" idx="2"/>
            <a:endCxn id="41" idx="0"/>
          </p:cNvCxnSpPr>
          <p:nvPr/>
        </p:nvCxnSpPr>
        <p:spPr bwMode="auto">
          <a:xfrm flipH="1">
            <a:off x="4955138" y="4537531"/>
            <a:ext cx="1888589" cy="198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38" idx="2"/>
            <a:endCxn id="50" idx="0"/>
          </p:cNvCxnSpPr>
          <p:nvPr/>
        </p:nvCxnSpPr>
        <p:spPr bwMode="auto">
          <a:xfrm>
            <a:off x="6843727" y="4537531"/>
            <a:ext cx="1636751" cy="190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41" idx="2"/>
            <a:endCxn id="42" idx="0"/>
          </p:cNvCxnSpPr>
          <p:nvPr/>
        </p:nvCxnSpPr>
        <p:spPr bwMode="auto">
          <a:xfrm flipH="1">
            <a:off x="3330360" y="5106665"/>
            <a:ext cx="1624778" cy="197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1" idx="2"/>
            <a:endCxn id="49" idx="0"/>
          </p:cNvCxnSpPr>
          <p:nvPr/>
        </p:nvCxnSpPr>
        <p:spPr bwMode="auto">
          <a:xfrm>
            <a:off x="4955138" y="5106665"/>
            <a:ext cx="861690" cy="219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2" idx="2"/>
            <a:endCxn id="44" idx="0"/>
          </p:cNvCxnSpPr>
          <p:nvPr/>
        </p:nvCxnSpPr>
        <p:spPr bwMode="auto">
          <a:xfrm>
            <a:off x="3330360" y="5675281"/>
            <a:ext cx="642845" cy="376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49" idx="2"/>
            <a:endCxn id="48" idx="0"/>
          </p:cNvCxnSpPr>
          <p:nvPr/>
        </p:nvCxnSpPr>
        <p:spPr bwMode="auto">
          <a:xfrm flipH="1">
            <a:off x="5216439" y="5697366"/>
            <a:ext cx="600389" cy="352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68105"/>
              </p:ext>
            </p:extLst>
          </p:nvPr>
        </p:nvGraphicFramePr>
        <p:xfrm>
          <a:off x="6130839" y="6050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Straight Connector 61"/>
          <p:cNvCxnSpPr>
            <a:stCxn id="49" idx="2"/>
            <a:endCxn id="61" idx="0"/>
          </p:cNvCxnSpPr>
          <p:nvPr/>
        </p:nvCxnSpPr>
        <p:spPr bwMode="auto">
          <a:xfrm>
            <a:off x="5816828" y="5697366"/>
            <a:ext cx="618811" cy="352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61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21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 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(8)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(9)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7309590" y="762000"/>
            <a:ext cx="1219200" cy="3046324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302556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63516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25037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48655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4751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60903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6943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73039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79191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853440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61028"/>
              </p:ext>
            </p:extLst>
          </p:nvPr>
        </p:nvGraphicFramePr>
        <p:xfrm>
          <a:off x="6538927" y="416669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8965"/>
              </p:ext>
            </p:extLst>
          </p:nvPr>
        </p:nvGraphicFramePr>
        <p:xfrm>
          <a:off x="4650338" y="473582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35203"/>
              </p:ext>
            </p:extLst>
          </p:nvPr>
        </p:nvGraphicFramePr>
        <p:xfrm>
          <a:off x="3025560" y="530444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30493"/>
              </p:ext>
            </p:extLst>
          </p:nvPr>
        </p:nvGraphicFramePr>
        <p:xfrm>
          <a:off x="3668405" y="605196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73120"/>
              </p:ext>
            </p:extLst>
          </p:nvPr>
        </p:nvGraphicFramePr>
        <p:xfrm>
          <a:off x="4911639" y="6050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78995"/>
              </p:ext>
            </p:extLst>
          </p:nvPr>
        </p:nvGraphicFramePr>
        <p:xfrm>
          <a:off x="5512028" y="53265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73941"/>
              </p:ext>
            </p:extLst>
          </p:nvPr>
        </p:nvGraphicFramePr>
        <p:xfrm>
          <a:off x="8175678" y="472757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93131"/>
              </p:ext>
            </p:extLst>
          </p:nvPr>
        </p:nvGraphicFramePr>
        <p:xfrm>
          <a:off x="6956478" y="529619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>
            <a:stCxn id="38" idx="2"/>
            <a:endCxn id="41" idx="0"/>
          </p:cNvCxnSpPr>
          <p:nvPr/>
        </p:nvCxnSpPr>
        <p:spPr bwMode="auto">
          <a:xfrm flipH="1">
            <a:off x="4955138" y="4537531"/>
            <a:ext cx="1888589" cy="198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38" idx="2"/>
            <a:endCxn id="50" idx="0"/>
          </p:cNvCxnSpPr>
          <p:nvPr/>
        </p:nvCxnSpPr>
        <p:spPr bwMode="auto">
          <a:xfrm>
            <a:off x="6843727" y="4537531"/>
            <a:ext cx="1636751" cy="190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41" idx="2"/>
            <a:endCxn id="42" idx="0"/>
          </p:cNvCxnSpPr>
          <p:nvPr/>
        </p:nvCxnSpPr>
        <p:spPr bwMode="auto">
          <a:xfrm flipH="1">
            <a:off x="3330360" y="5106665"/>
            <a:ext cx="1624778" cy="197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1" idx="2"/>
            <a:endCxn id="49" idx="0"/>
          </p:cNvCxnSpPr>
          <p:nvPr/>
        </p:nvCxnSpPr>
        <p:spPr bwMode="auto">
          <a:xfrm>
            <a:off x="4955138" y="5106665"/>
            <a:ext cx="861690" cy="219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2" idx="2"/>
            <a:endCxn id="44" idx="0"/>
          </p:cNvCxnSpPr>
          <p:nvPr/>
        </p:nvCxnSpPr>
        <p:spPr bwMode="auto">
          <a:xfrm>
            <a:off x="3330360" y="5675281"/>
            <a:ext cx="642845" cy="376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49" idx="2"/>
            <a:endCxn id="48" idx="0"/>
          </p:cNvCxnSpPr>
          <p:nvPr/>
        </p:nvCxnSpPr>
        <p:spPr bwMode="auto">
          <a:xfrm flipH="1">
            <a:off x="5216439" y="5697366"/>
            <a:ext cx="600389" cy="352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50" idx="2"/>
            <a:endCxn id="51" idx="0"/>
          </p:cNvCxnSpPr>
          <p:nvPr/>
        </p:nvCxnSpPr>
        <p:spPr bwMode="auto">
          <a:xfrm flipH="1">
            <a:off x="7261278" y="5098418"/>
            <a:ext cx="1219200" cy="197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68105"/>
              </p:ext>
            </p:extLst>
          </p:nvPr>
        </p:nvGraphicFramePr>
        <p:xfrm>
          <a:off x="6130839" y="6050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Straight Connector 61"/>
          <p:cNvCxnSpPr>
            <a:stCxn id="49" idx="2"/>
            <a:endCxn id="61" idx="0"/>
          </p:cNvCxnSpPr>
          <p:nvPr/>
        </p:nvCxnSpPr>
        <p:spPr bwMode="auto">
          <a:xfrm>
            <a:off x="5816828" y="5697366"/>
            <a:ext cx="618811" cy="352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17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22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 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(9)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(9)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7907970" y="762000"/>
            <a:ext cx="620820" cy="3046324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302556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63516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25037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48655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4751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60903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6943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73039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79191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853440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0" y="4170066"/>
            <a:ext cx="270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subarray contains only one element no work is actually done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61028"/>
              </p:ext>
            </p:extLst>
          </p:nvPr>
        </p:nvGraphicFramePr>
        <p:xfrm>
          <a:off x="6538927" y="416669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8965"/>
              </p:ext>
            </p:extLst>
          </p:nvPr>
        </p:nvGraphicFramePr>
        <p:xfrm>
          <a:off x="4650338" y="473582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35203"/>
              </p:ext>
            </p:extLst>
          </p:nvPr>
        </p:nvGraphicFramePr>
        <p:xfrm>
          <a:off x="3025560" y="530444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30493"/>
              </p:ext>
            </p:extLst>
          </p:nvPr>
        </p:nvGraphicFramePr>
        <p:xfrm>
          <a:off x="3668405" y="605196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73120"/>
              </p:ext>
            </p:extLst>
          </p:nvPr>
        </p:nvGraphicFramePr>
        <p:xfrm>
          <a:off x="4911639" y="6050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78995"/>
              </p:ext>
            </p:extLst>
          </p:nvPr>
        </p:nvGraphicFramePr>
        <p:xfrm>
          <a:off x="5512028" y="53265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73941"/>
              </p:ext>
            </p:extLst>
          </p:nvPr>
        </p:nvGraphicFramePr>
        <p:xfrm>
          <a:off x="8175678" y="472757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93231"/>
              </p:ext>
            </p:extLst>
          </p:nvPr>
        </p:nvGraphicFramePr>
        <p:xfrm>
          <a:off x="6956478" y="529619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31413"/>
              </p:ext>
            </p:extLst>
          </p:nvPr>
        </p:nvGraphicFramePr>
        <p:xfrm>
          <a:off x="7566078" y="6050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>
            <a:stCxn id="41" idx="2"/>
            <a:endCxn id="42" idx="0"/>
          </p:cNvCxnSpPr>
          <p:nvPr/>
        </p:nvCxnSpPr>
        <p:spPr bwMode="auto">
          <a:xfrm flipH="1">
            <a:off x="4955138" y="4537531"/>
            <a:ext cx="1888589" cy="198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41" idx="2"/>
            <a:endCxn id="51" idx="0"/>
          </p:cNvCxnSpPr>
          <p:nvPr/>
        </p:nvCxnSpPr>
        <p:spPr bwMode="auto">
          <a:xfrm>
            <a:off x="6843727" y="4537531"/>
            <a:ext cx="1636751" cy="190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2" idx="2"/>
            <a:endCxn id="44" idx="0"/>
          </p:cNvCxnSpPr>
          <p:nvPr/>
        </p:nvCxnSpPr>
        <p:spPr bwMode="auto">
          <a:xfrm flipH="1">
            <a:off x="3330360" y="5106665"/>
            <a:ext cx="1624778" cy="197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2" idx="2"/>
            <a:endCxn id="50" idx="0"/>
          </p:cNvCxnSpPr>
          <p:nvPr/>
        </p:nvCxnSpPr>
        <p:spPr bwMode="auto">
          <a:xfrm>
            <a:off x="4955138" y="5106665"/>
            <a:ext cx="861690" cy="219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44" idx="2"/>
            <a:endCxn id="48" idx="0"/>
          </p:cNvCxnSpPr>
          <p:nvPr/>
        </p:nvCxnSpPr>
        <p:spPr bwMode="auto">
          <a:xfrm>
            <a:off x="3330360" y="5675281"/>
            <a:ext cx="642845" cy="376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50" idx="2"/>
            <a:endCxn id="49" idx="0"/>
          </p:cNvCxnSpPr>
          <p:nvPr/>
        </p:nvCxnSpPr>
        <p:spPr bwMode="auto">
          <a:xfrm flipH="1">
            <a:off x="5216439" y="5697366"/>
            <a:ext cx="600389" cy="352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51" idx="2"/>
            <a:endCxn id="52" idx="0"/>
          </p:cNvCxnSpPr>
          <p:nvPr/>
        </p:nvCxnSpPr>
        <p:spPr bwMode="auto">
          <a:xfrm flipH="1">
            <a:off x="7261278" y="5098418"/>
            <a:ext cx="1219200" cy="197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52" idx="2"/>
            <a:endCxn id="53" idx="0"/>
          </p:cNvCxnSpPr>
          <p:nvPr/>
        </p:nvCxnSpPr>
        <p:spPr bwMode="auto">
          <a:xfrm>
            <a:off x="7261278" y="5667034"/>
            <a:ext cx="609600" cy="383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68105"/>
              </p:ext>
            </p:extLst>
          </p:nvPr>
        </p:nvGraphicFramePr>
        <p:xfrm>
          <a:off x="6130839" y="6050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>
            <a:stCxn id="50" idx="2"/>
            <a:endCxn id="62" idx="0"/>
          </p:cNvCxnSpPr>
          <p:nvPr/>
        </p:nvCxnSpPr>
        <p:spPr bwMode="auto">
          <a:xfrm>
            <a:off x="5816828" y="5697366"/>
            <a:ext cx="618811" cy="352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97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23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74932"/>
              </p:ext>
            </p:extLst>
          </p:nvPr>
        </p:nvGraphicFramePr>
        <p:xfrm>
          <a:off x="2732987" y="121169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36469"/>
              </p:ext>
            </p:extLst>
          </p:nvPr>
        </p:nvGraphicFramePr>
        <p:xfrm>
          <a:off x="3342587" y="121209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09082"/>
              </p:ext>
            </p:extLst>
          </p:nvPr>
        </p:nvGraphicFramePr>
        <p:xfrm>
          <a:off x="3957797" y="121169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74374"/>
              </p:ext>
            </p:extLst>
          </p:nvPr>
        </p:nvGraphicFramePr>
        <p:xfrm>
          <a:off x="4573007" y="121169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0370"/>
              </p:ext>
            </p:extLst>
          </p:nvPr>
        </p:nvGraphicFramePr>
        <p:xfrm>
          <a:off x="5182607" y="121209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44652"/>
              </p:ext>
            </p:extLst>
          </p:nvPr>
        </p:nvGraphicFramePr>
        <p:xfrm>
          <a:off x="5797817" y="121169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50338"/>
              </p:ext>
            </p:extLst>
          </p:nvPr>
        </p:nvGraphicFramePr>
        <p:xfrm>
          <a:off x="6401807" y="121169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78863"/>
              </p:ext>
            </p:extLst>
          </p:nvPr>
        </p:nvGraphicFramePr>
        <p:xfrm>
          <a:off x="7011407" y="121209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0178"/>
              </p:ext>
            </p:extLst>
          </p:nvPr>
        </p:nvGraphicFramePr>
        <p:xfrm>
          <a:off x="7626617" y="121169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94639"/>
              </p:ext>
            </p:extLst>
          </p:nvPr>
        </p:nvGraphicFramePr>
        <p:xfrm>
          <a:off x="8241827" y="121169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37103"/>
              </p:ext>
            </p:extLst>
          </p:nvPr>
        </p:nvGraphicFramePr>
        <p:xfrm>
          <a:off x="2732987" y="216941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59016"/>
              </p:ext>
            </p:extLst>
          </p:nvPr>
        </p:nvGraphicFramePr>
        <p:xfrm>
          <a:off x="3342587" y="21698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57976"/>
              </p:ext>
            </p:extLst>
          </p:nvPr>
        </p:nvGraphicFramePr>
        <p:xfrm>
          <a:off x="3957797" y="216941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90322"/>
              </p:ext>
            </p:extLst>
          </p:nvPr>
        </p:nvGraphicFramePr>
        <p:xfrm>
          <a:off x="4573007" y="216941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17296"/>
              </p:ext>
            </p:extLst>
          </p:nvPr>
        </p:nvGraphicFramePr>
        <p:xfrm>
          <a:off x="5182607" y="21698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53418"/>
              </p:ext>
            </p:extLst>
          </p:nvPr>
        </p:nvGraphicFramePr>
        <p:xfrm>
          <a:off x="5797817" y="216941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13043"/>
              </p:ext>
            </p:extLst>
          </p:nvPr>
        </p:nvGraphicFramePr>
        <p:xfrm>
          <a:off x="6401807" y="216941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32390"/>
              </p:ext>
            </p:extLst>
          </p:nvPr>
        </p:nvGraphicFramePr>
        <p:xfrm>
          <a:off x="7011407" y="21698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66754"/>
              </p:ext>
            </p:extLst>
          </p:nvPr>
        </p:nvGraphicFramePr>
        <p:xfrm>
          <a:off x="7626617" y="216941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89205"/>
              </p:ext>
            </p:extLst>
          </p:nvPr>
        </p:nvGraphicFramePr>
        <p:xfrm>
          <a:off x="8241827" y="216941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58340"/>
              </p:ext>
            </p:extLst>
          </p:nvPr>
        </p:nvGraphicFramePr>
        <p:xfrm>
          <a:off x="6605076" y="2977712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97908"/>
              </p:ext>
            </p:extLst>
          </p:nvPr>
        </p:nvGraphicFramePr>
        <p:xfrm>
          <a:off x="4716487" y="354684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97160"/>
              </p:ext>
            </p:extLst>
          </p:nvPr>
        </p:nvGraphicFramePr>
        <p:xfrm>
          <a:off x="3091709" y="4115462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80"/>
              </p:ext>
            </p:extLst>
          </p:nvPr>
        </p:nvGraphicFramePr>
        <p:xfrm>
          <a:off x="3734554" y="48629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8912"/>
              </p:ext>
            </p:extLst>
          </p:nvPr>
        </p:nvGraphicFramePr>
        <p:xfrm>
          <a:off x="4977788" y="486125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2700"/>
              </p:ext>
            </p:extLst>
          </p:nvPr>
        </p:nvGraphicFramePr>
        <p:xfrm>
          <a:off x="5578177" y="413754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11403"/>
              </p:ext>
            </p:extLst>
          </p:nvPr>
        </p:nvGraphicFramePr>
        <p:xfrm>
          <a:off x="8241827" y="353859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34590"/>
              </p:ext>
            </p:extLst>
          </p:nvPr>
        </p:nvGraphicFramePr>
        <p:xfrm>
          <a:off x="7022627" y="410721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61403"/>
              </p:ext>
            </p:extLst>
          </p:nvPr>
        </p:nvGraphicFramePr>
        <p:xfrm>
          <a:off x="7937027" y="4877022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Connector 33"/>
          <p:cNvCxnSpPr>
            <a:stCxn id="25" idx="2"/>
            <a:endCxn id="26" idx="0"/>
          </p:cNvCxnSpPr>
          <p:nvPr/>
        </p:nvCxnSpPr>
        <p:spPr bwMode="auto">
          <a:xfrm flipH="1">
            <a:off x="5021287" y="3348552"/>
            <a:ext cx="1888589" cy="198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25" idx="2"/>
            <a:endCxn id="31" idx="0"/>
          </p:cNvCxnSpPr>
          <p:nvPr/>
        </p:nvCxnSpPr>
        <p:spPr bwMode="auto">
          <a:xfrm>
            <a:off x="6909876" y="3348552"/>
            <a:ext cx="1636751" cy="190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26" idx="2"/>
            <a:endCxn id="27" idx="0"/>
          </p:cNvCxnSpPr>
          <p:nvPr/>
        </p:nvCxnSpPr>
        <p:spPr bwMode="auto">
          <a:xfrm flipH="1">
            <a:off x="3396509" y="3917686"/>
            <a:ext cx="1624778" cy="197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26" idx="2"/>
            <a:endCxn id="30" idx="0"/>
          </p:cNvCxnSpPr>
          <p:nvPr/>
        </p:nvCxnSpPr>
        <p:spPr bwMode="auto">
          <a:xfrm>
            <a:off x="5021287" y="3917686"/>
            <a:ext cx="861690" cy="219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27" idx="2"/>
            <a:endCxn id="28" idx="0"/>
          </p:cNvCxnSpPr>
          <p:nvPr/>
        </p:nvCxnSpPr>
        <p:spPr bwMode="auto">
          <a:xfrm>
            <a:off x="3396509" y="4486302"/>
            <a:ext cx="642845" cy="376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0" idx="2"/>
            <a:endCxn id="29" idx="0"/>
          </p:cNvCxnSpPr>
          <p:nvPr/>
        </p:nvCxnSpPr>
        <p:spPr bwMode="auto">
          <a:xfrm flipH="1">
            <a:off x="5282588" y="4508387"/>
            <a:ext cx="600389" cy="352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31" idx="2"/>
            <a:endCxn id="32" idx="0"/>
          </p:cNvCxnSpPr>
          <p:nvPr/>
        </p:nvCxnSpPr>
        <p:spPr bwMode="auto">
          <a:xfrm flipH="1">
            <a:off x="7327427" y="3909439"/>
            <a:ext cx="1219200" cy="197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32" idx="2"/>
            <a:endCxn id="33" idx="0"/>
          </p:cNvCxnSpPr>
          <p:nvPr/>
        </p:nvCxnSpPr>
        <p:spPr bwMode="auto">
          <a:xfrm>
            <a:off x="7327427" y="4478055"/>
            <a:ext cx="914400" cy="398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46693"/>
              </p:ext>
            </p:extLst>
          </p:nvPr>
        </p:nvGraphicFramePr>
        <p:xfrm>
          <a:off x="6196988" y="486125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>
            <a:stCxn id="30" idx="2"/>
            <a:endCxn id="42" idx="0"/>
          </p:cNvCxnSpPr>
          <p:nvPr/>
        </p:nvCxnSpPr>
        <p:spPr bwMode="auto">
          <a:xfrm>
            <a:off x="5882977" y="4508387"/>
            <a:ext cx="618811" cy="352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27141" y="1197497"/>
            <a:ext cx="2059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Original Array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7141" y="2169417"/>
            <a:ext cx="228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Quicksorted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Array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9642" y="4000566"/>
            <a:ext cx="2760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Binary Tree Corresponding to Quicksort Pivot Selection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Entire algorithm execution can be reconstructed from tree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2nd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(3)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(5)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65383"/>
              </p:ext>
            </p:extLst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9075"/>
              </p:ext>
            </p:extLst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83510"/>
              </p:ext>
            </p:extLst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82844"/>
              </p:ext>
            </p:extLst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99848"/>
              </p:ext>
            </p:extLst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71221"/>
              </p:ext>
            </p:extLst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34890"/>
              </p:ext>
            </p:extLst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64427"/>
              </p:ext>
            </p:extLst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33546"/>
              </p:ext>
            </p:extLst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48575"/>
              </p:ext>
            </p:extLst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21066"/>
              </p:ext>
            </p:extLst>
          </p:nvPr>
        </p:nvGraphicFramePr>
        <p:xfrm>
          <a:off x="302556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43697"/>
              </p:ext>
            </p:extLst>
          </p:nvPr>
        </p:nvGraphicFramePr>
        <p:xfrm>
          <a:off x="3635160" y="225369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61298"/>
              </p:ext>
            </p:extLst>
          </p:nvPr>
        </p:nvGraphicFramePr>
        <p:xfrm>
          <a:off x="425037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366"/>
              </p:ext>
            </p:extLst>
          </p:nvPr>
        </p:nvGraphicFramePr>
        <p:xfrm>
          <a:off x="486558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84868"/>
              </p:ext>
            </p:extLst>
          </p:nvPr>
        </p:nvGraphicFramePr>
        <p:xfrm>
          <a:off x="5475180" y="225369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12841"/>
              </p:ext>
            </p:extLst>
          </p:nvPr>
        </p:nvGraphicFramePr>
        <p:xfrm>
          <a:off x="609039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65552"/>
              </p:ext>
            </p:extLst>
          </p:nvPr>
        </p:nvGraphicFramePr>
        <p:xfrm>
          <a:off x="669438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33123"/>
              </p:ext>
            </p:extLst>
          </p:nvPr>
        </p:nvGraphicFramePr>
        <p:xfrm>
          <a:off x="7303980" y="225369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28810"/>
              </p:ext>
            </p:extLst>
          </p:nvPr>
        </p:nvGraphicFramePr>
        <p:xfrm>
          <a:off x="791919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39188"/>
              </p:ext>
            </p:extLst>
          </p:nvPr>
        </p:nvGraphicFramePr>
        <p:xfrm>
          <a:off x="8534400" y="225330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51903"/>
              </p:ext>
            </p:extLst>
          </p:nvPr>
        </p:nvGraphicFramePr>
        <p:xfrm>
          <a:off x="302556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18805"/>
              </p:ext>
            </p:extLst>
          </p:nvPr>
        </p:nvGraphicFramePr>
        <p:xfrm>
          <a:off x="3635160" y="314606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47153"/>
              </p:ext>
            </p:extLst>
          </p:nvPr>
        </p:nvGraphicFramePr>
        <p:xfrm>
          <a:off x="425037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46031"/>
              </p:ext>
            </p:extLst>
          </p:nvPr>
        </p:nvGraphicFramePr>
        <p:xfrm>
          <a:off x="486558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5224"/>
              </p:ext>
            </p:extLst>
          </p:nvPr>
        </p:nvGraphicFramePr>
        <p:xfrm>
          <a:off x="5475180" y="314606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4758"/>
              </p:ext>
            </p:extLst>
          </p:nvPr>
        </p:nvGraphicFramePr>
        <p:xfrm>
          <a:off x="609039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53362"/>
              </p:ext>
            </p:extLst>
          </p:nvPr>
        </p:nvGraphicFramePr>
        <p:xfrm>
          <a:off x="669438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36768"/>
              </p:ext>
            </p:extLst>
          </p:nvPr>
        </p:nvGraphicFramePr>
        <p:xfrm>
          <a:off x="7303980" y="314606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77479"/>
              </p:ext>
            </p:extLst>
          </p:nvPr>
        </p:nvGraphicFramePr>
        <p:xfrm>
          <a:off x="791919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670"/>
              </p:ext>
            </p:extLst>
          </p:nvPr>
        </p:nvGraphicFramePr>
        <p:xfrm>
          <a:off x="8534400" y="314566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 bwMode="auto">
          <a:xfrm>
            <a:off x="2950156" y="781216"/>
            <a:ext cx="3735809" cy="3057254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3rd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(1)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67796"/>
              </p:ext>
            </p:extLst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22989"/>
              </p:ext>
            </p:extLst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16127"/>
              </p:ext>
            </p:extLst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85493"/>
              </p:ext>
            </p:extLst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92194"/>
              </p:ext>
            </p:extLst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95100"/>
              </p:ext>
            </p:extLst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72722"/>
              </p:ext>
            </p:extLst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4655"/>
              </p:ext>
            </p:extLst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10782"/>
              </p:ext>
            </p:extLst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63824"/>
              </p:ext>
            </p:extLst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82014"/>
              </p:ext>
            </p:extLst>
          </p:nvPr>
        </p:nvGraphicFramePr>
        <p:xfrm>
          <a:off x="302556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1280"/>
              </p:ext>
            </p:extLst>
          </p:nvPr>
        </p:nvGraphicFramePr>
        <p:xfrm>
          <a:off x="3635160" y="222931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10298"/>
              </p:ext>
            </p:extLst>
          </p:nvPr>
        </p:nvGraphicFramePr>
        <p:xfrm>
          <a:off x="425037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29523"/>
              </p:ext>
            </p:extLst>
          </p:nvPr>
        </p:nvGraphicFramePr>
        <p:xfrm>
          <a:off x="486558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35938"/>
              </p:ext>
            </p:extLst>
          </p:nvPr>
        </p:nvGraphicFramePr>
        <p:xfrm>
          <a:off x="5475180" y="222931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3220"/>
              </p:ext>
            </p:extLst>
          </p:nvPr>
        </p:nvGraphicFramePr>
        <p:xfrm>
          <a:off x="609039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23236"/>
              </p:ext>
            </p:extLst>
          </p:nvPr>
        </p:nvGraphicFramePr>
        <p:xfrm>
          <a:off x="669438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08945"/>
              </p:ext>
            </p:extLst>
          </p:nvPr>
        </p:nvGraphicFramePr>
        <p:xfrm>
          <a:off x="7303980" y="222931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51580"/>
              </p:ext>
            </p:extLst>
          </p:nvPr>
        </p:nvGraphicFramePr>
        <p:xfrm>
          <a:off x="791919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54998"/>
              </p:ext>
            </p:extLst>
          </p:nvPr>
        </p:nvGraphicFramePr>
        <p:xfrm>
          <a:off x="8534400" y="222892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06621"/>
              </p:ext>
            </p:extLst>
          </p:nvPr>
        </p:nvGraphicFramePr>
        <p:xfrm>
          <a:off x="301995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73409"/>
              </p:ext>
            </p:extLst>
          </p:nvPr>
        </p:nvGraphicFramePr>
        <p:xfrm>
          <a:off x="3629550" y="315845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59992"/>
              </p:ext>
            </p:extLst>
          </p:nvPr>
        </p:nvGraphicFramePr>
        <p:xfrm>
          <a:off x="424476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74711"/>
              </p:ext>
            </p:extLst>
          </p:nvPr>
        </p:nvGraphicFramePr>
        <p:xfrm>
          <a:off x="485997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95049"/>
              </p:ext>
            </p:extLst>
          </p:nvPr>
        </p:nvGraphicFramePr>
        <p:xfrm>
          <a:off x="5469570" y="315845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4522"/>
              </p:ext>
            </p:extLst>
          </p:nvPr>
        </p:nvGraphicFramePr>
        <p:xfrm>
          <a:off x="608478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14098"/>
              </p:ext>
            </p:extLst>
          </p:nvPr>
        </p:nvGraphicFramePr>
        <p:xfrm>
          <a:off x="668877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88323"/>
              </p:ext>
            </p:extLst>
          </p:nvPr>
        </p:nvGraphicFramePr>
        <p:xfrm>
          <a:off x="7298370" y="315845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8603"/>
              </p:ext>
            </p:extLst>
          </p:nvPr>
        </p:nvGraphicFramePr>
        <p:xfrm>
          <a:off x="791358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35471"/>
              </p:ext>
            </p:extLst>
          </p:nvPr>
        </p:nvGraphicFramePr>
        <p:xfrm>
          <a:off x="8528790" y="3158055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Rounded Rectangle 89"/>
          <p:cNvSpPr/>
          <p:nvPr/>
        </p:nvSpPr>
        <p:spPr bwMode="auto">
          <a:xfrm>
            <a:off x="2969791" y="781216"/>
            <a:ext cx="1269359" cy="2956771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4th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3614599" y="781216"/>
            <a:ext cx="624551" cy="2986916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44801"/>
              </p:ext>
            </p:extLst>
          </p:nvPr>
        </p:nvGraphicFramePr>
        <p:xfrm>
          <a:off x="301434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34272"/>
              </p:ext>
            </p:extLst>
          </p:nvPr>
        </p:nvGraphicFramePr>
        <p:xfrm>
          <a:off x="3623940" y="128994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66784"/>
              </p:ext>
            </p:extLst>
          </p:nvPr>
        </p:nvGraphicFramePr>
        <p:xfrm>
          <a:off x="423915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32944"/>
              </p:ext>
            </p:extLst>
          </p:nvPr>
        </p:nvGraphicFramePr>
        <p:xfrm>
          <a:off x="485436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23283"/>
              </p:ext>
            </p:extLst>
          </p:nvPr>
        </p:nvGraphicFramePr>
        <p:xfrm>
          <a:off x="5463960" y="128994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02118"/>
              </p:ext>
            </p:extLst>
          </p:nvPr>
        </p:nvGraphicFramePr>
        <p:xfrm>
          <a:off x="607917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37500"/>
              </p:ext>
            </p:extLst>
          </p:nvPr>
        </p:nvGraphicFramePr>
        <p:xfrm>
          <a:off x="668316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36495"/>
              </p:ext>
            </p:extLst>
          </p:nvPr>
        </p:nvGraphicFramePr>
        <p:xfrm>
          <a:off x="7292760" y="128994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11910"/>
              </p:ext>
            </p:extLst>
          </p:nvPr>
        </p:nvGraphicFramePr>
        <p:xfrm>
          <a:off x="790797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83261"/>
              </p:ext>
            </p:extLst>
          </p:nvPr>
        </p:nvGraphicFramePr>
        <p:xfrm>
          <a:off x="8523180" y="1289548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74266"/>
              </p:ext>
            </p:extLst>
          </p:nvPr>
        </p:nvGraphicFramePr>
        <p:xfrm>
          <a:off x="301434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76077"/>
              </p:ext>
            </p:extLst>
          </p:nvPr>
        </p:nvGraphicFramePr>
        <p:xfrm>
          <a:off x="3623940" y="222141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5512"/>
              </p:ext>
            </p:extLst>
          </p:nvPr>
        </p:nvGraphicFramePr>
        <p:xfrm>
          <a:off x="423915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31478"/>
              </p:ext>
            </p:extLst>
          </p:nvPr>
        </p:nvGraphicFramePr>
        <p:xfrm>
          <a:off x="485436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14491"/>
              </p:ext>
            </p:extLst>
          </p:nvPr>
        </p:nvGraphicFramePr>
        <p:xfrm>
          <a:off x="5463960" y="222141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77197"/>
              </p:ext>
            </p:extLst>
          </p:nvPr>
        </p:nvGraphicFramePr>
        <p:xfrm>
          <a:off x="607917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2471"/>
              </p:ext>
            </p:extLst>
          </p:nvPr>
        </p:nvGraphicFramePr>
        <p:xfrm>
          <a:off x="668316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93786"/>
              </p:ext>
            </p:extLst>
          </p:nvPr>
        </p:nvGraphicFramePr>
        <p:xfrm>
          <a:off x="7292760" y="222141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62101"/>
              </p:ext>
            </p:extLst>
          </p:nvPr>
        </p:nvGraphicFramePr>
        <p:xfrm>
          <a:off x="790797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64753"/>
              </p:ext>
            </p:extLst>
          </p:nvPr>
        </p:nvGraphicFramePr>
        <p:xfrm>
          <a:off x="8523180" y="2221014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34722"/>
              </p:ext>
            </p:extLst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81820"/>
              </p:ext>
            </p:extLst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74491"/>
              </p:ext>
            </p:extLst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62957"/>
              </p:ext>
            </p:extLst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53864"/>
              </p:ext>
            </p:extLst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45228"/>
              </p:ext>
            </p:extLst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71471"/>
              </p:ext>
            </p:extLst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24043"/>
              </p:ext>
            </p:extLst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62098"/>
              </p:ext>
            </p:extLst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02612"/>
              </p:ext>
            </p:extLst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4170066"/>
            <a:ext cx="270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subarray contains only one element no work is actually done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 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(5)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(4)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4837530" y="761999"/>
            <a:ext cx="1868070" cy="3046325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9642"/>
              </p:ext>
            </p:extLst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16487"/>
              </p:ext>
            </p:extLst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30366"/>
              </p:ext>
            </p:extLst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17866"/>
              </p:ext>
            </p:extLst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10201"/>
              </p:ext>
            </p:extLst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46788"/>
              </p:ext>
            </p:extLst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30715"/>
              </p:ext>
            </p:extLst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19139"/>
              </p:ext>
            </p:extLst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87983"/>
              </p:ext>
            </p:extLst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44765"/>
              </p:ext>
            </p:extLst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89353"/>
              </p:ext>
            </p:extLst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4313"/>
              </p:ext>
            </p:extLst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65602"/>
              </p:ext>
            </p:extLst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73938"/>
              </p:ext>
            </p:extLst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45848"/>
              </p:ext>
            </p:extLst>
          </p:nvPr>
        </p:nvGraphicFramePr>
        <p:xfrm>
          <a:off x="302556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48325"/>
              </p:ext>
            </p:extLst>
          </p:nvPr>
        </p:nvGraphicFramePr>
        <p:xfrm>
          <a:off x="363516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06166"/>
              </p:ext>
            </p:extLst>
          </p:nvPr>
        </p:nvGraphicFramePr>
        <p:xfrm>
          <a:off x="425037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29165"/>
              </p:ext>
            </p:extLst>
          </p:nvPr>
        </p:nvGraphicFramePr>
        <p:xfrm>
          <a:off x="48655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48466"/>
              </p:ext>
            </p:extLst>
          </p:nvPr>
        </p:nvGraphicFramePr>
        <p:xfrm>
          <a:off x="54751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50968"/>
              </p:ext>
            </p:extLst>
          </p:nvPr>
        </p:nvGraphicFramePr>
        <p:xfrm>
          <a:off x="60903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05769"/>
              </p:ext>
            </p:extLst>
          </p:nvPr>
        </p:nvGraphicFramePr>
        <p:xfrm>
          <a:off x="66943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9887"/>
              </p:ext>
            </p:extLst>
          </p:nvPr>
        </p:nvGraphicFramePr>
        <p:xfrm>
          <a:off x="73039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98467"/>
              </p:ext>
            </p:extLst>
          </p:nvPr>
        </p:nvGraphicFramePr>
        <p:xfrm>
          <a:off x="79191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95145"/>
              </p:ext>
            </p:extLst>
          </p:nvPr>
        </p:nvGraphicFramePr>
        <p:xfrm>
          <a:off x="853440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7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 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(4)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(4)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4837530" y="762000"/>
            <a:ext cx="643260" cy="3046324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7243"/>
              </p:ext>
            </p:extLst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36528"/>
              </p:ext>
            </p:extLst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4170066"/>
            <a:ext cx="270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subarray contains only one element no work is actually done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92356"/>
              </p:ext>
            </p:extLst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89325"/>
              </p:ext>
            </p:extLst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0407"/>
              </p:ext>
            </p:extLst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302556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63516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25037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8358"/>
              </p:ext>
            </p:extLst>
          </p:nvPr>
        </p:nvGraphicFramePr>
        <p:xfrm>
          <a:off x="48655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10333"/>
              </p:ext>
            </p:extLst>
          </p:nvPr>
        </p:nvGraphicFramePr>
        <p:xfrm>
          <a:off x="54751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38124"/>
              </p:ext>
            </p:extLst>
          </p:nvPr>
        </p:nvGraphicFramePr>
        <p:xfrm>
          <a:off x="60903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6943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73039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79191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853440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3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 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(6)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(6)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6062340" y="762000"/>
            <a:ext cx="643260" cy="3046324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42568"/>
              </p:ext>
            </p:extLst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36966"/>
              </p:ext>
            </p:extLst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4170066"/>
            <a:ext cx="270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subarray contains only one element no work is actually done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21820"/>
              </p:ext>
            </p:extLst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10623"/>
              </p:ext>
            </p:extLst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302556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63516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25037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58262"/>
              </p:ext>
            </p:extLst>
          </p:nvPr>
        </p:nvGraphicFramePr>
        <p:xfrm>
          <a:off x="48655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4751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68014"/>
              </p:ext>
            </p:extLst>
          </p:nvPr>
        </p:nvGraphicFramePr>
        <p:xfrm>
          <a:off x="60903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6943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73039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79191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853440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9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  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1322230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Random Pivot (10)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" y="2221014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Swap with last element (9)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" y="3216587"/>
            <a:ext cx="239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 around pivot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7309590" y="762000"/>
            <a:ext cx="1823190" cy="3046324"/>
          </a:xfrm>
          <a:prstGeom prst="roundRect">
            <a:avLst/>
          </a:prstGeom>
          <a:solidFill>
            <a:schemeClr val="tx2"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01434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362394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23915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48543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/>
          </p:nvPr>
        </p:nvGraphicFramePr>
        <p:xfrm>
          <a:off x="54639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83052"/>
              </p:ext>
            </p:extLst>
          </p:nvPr>
        </p:nvGraphicFramePr>
        <p:xfrm>
          <a:off x="60791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668316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7292760" y="3184697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2271"/>
              </p:ext>
            </p:extLst>
          </p:nvPr>
        </p:nvGraphicFramePr>
        <p:xfrm>
          <a:off x="790797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58349"/>
              </p:ext>
            </p:extLst>
          </p:nvPr>
        </p:nvGraphicFramePr>
        <p:xfrm>
          <a:off x="8523180" y="3184301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02556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63516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25037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48655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54751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74008"/>
              </p:ext>
            </p:extLst>
          </p:nvPr>
        </p:nvGraphicFramePr>
        <p:xfrm>
          <a:off x="60903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669438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7303980" y="1322626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19400"/>
              </p:ext>
            </p:extLst>
          </p:nvPr>
        </p:nvGraphicFramePr>
        <p:xfrm>
          <a:off x="791919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59758"/>
              </p:ext>
            </p:extLst>
          </p:nvPr>
        </p:nvGraphicFramePr>
        <p:xfrm>
          <a:off x="8534400" y="132223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302556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63516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25037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48655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4751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96072"/>
              </p:ext>
            </p:extLst>
          </p:nvPr>
        </p:nvGraphicFramePr>
        <p:xfrm>
          <a:off x="60903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69438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7303980" y="2113709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926"/>
              </p:ext>
            </p:extLst>
          </p:nvPr>
        </p:nvGraphicFramePr>
        <p:xfrm>
          <a:off x="791919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40982"/>
              </p:ext>
            </p:extLst>
          </p:nvPr>
        </p:nvGraphicFramePr>
        <p:xfrm>
          <a:off x="8534400" y="2113313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23044</TotalTime>
  <Words>1235</Words>
  <Application>Microsoft Office PowerPoint</Application>
  <PresentationFormat>On-screen Show (4:3)</PresentationFormat>
  <Paragraphs>819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Calibri</vt:lpstr>
      <vt:lpstr>Comic Sans MS</vt:lpstr>
      <vt:lpstr>Monotype Sorts</vt:lpstr>
      <vt:lpstr>Wingdings</vt:lpstr>
      <vt:lpstr>Theme1</vt:lpstr>
      <vt:lpstr>Randomized Quicksort Example</vt:lpstr>
      <vt:lpstr>1st Call</vt:lpstr>
      <vt:lpstr>2nd Call</vt:lpstr>
      <vt:lpstr>3rd Call</vt:lpstr>
      <vt:lpstr>4th Call</vt:lpstr>
      <vt:lpstr>5th   Call</vt:lpstr>
      <vt:lpstr>6th   Call</vt:lpstr>
      <vt:lpstr>7th   Call</vt:lpstr>
      <vt:lpstr>8th   Call</vt:lpstr>
      <vt:lpstr>9th   Call</vt:lpstr>
      <vt:lpstr>10th   Call</vt:lpstr>
      <vt:lpstr>PowerPoint Presentation</vt:lpstr>
      <vt:lpstr>1st Call</vt:lpstr>
      <vt:lpstr>2nd Call</vt:lpstr>
      <vt:lpstr>3rd Call</vt:lpstr>
      <vt:lpstr>4th Call</vt:lpstr>
      <vt:lpstr>5th   Call</vt:lpstr>
      <vt:lpstr>6th   Call</vt:lpstr>
      <vt:lpstr>7th   Call</vt:lpstr>
      <vt:lpstr>8th   Call</vt:lpstr>
      <vt:lpstr>9th   Call</vt:lpstr>
      <vt:lpstr>10th   Call</vt:lpstr>
      <vt:lpstr>Review </vt:lpstr>
      <vt:lpstr>handout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user</cp:lastModifiedBy>
  <cp:revision>1452</cp:revision>
  <cp:lastPrinted>2005-05-09T19:05:58Z</cp:lastPrinted>
  <dcterms:created xsi:type="dcterms:W3CDTF">1999-12-31T01:41:01Z</dcterms:created>
  <dcterms:modified xsi:type="dcterms:W3CDTF">2018-03-13T16:46:23Z</dcterms:modified>
</cp:coreProperties>
</file>