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67" r:id="rId4"/>
    <p:sldId id="265" r:id="rId5"/>
    <p:sldId id="264" r:id="rId6"/>
    <p:sldId id="268" r:id="rId7"/>
    <p:sldId id="263" r:id="rId8"/>
    <p:sldId id="269" r:id="rId9"/>
    <p:sldId id="270" r:id="rId10"/>
    <p:sldId id="262" r:id="rId11"/>
    <p:sldId id="271" r:id="rId12"/>
    <p:sldId id="261" r:id="rId13"/>
    <p:sldId id="272" r:id="rId14"/>
    <p:sldId id="260" r:id="rId15"/>
    <p:sldId id="273" r:id="rId16"/>
    <p:sldId id="259" r:id="rId17"/>
    <p:sldId id="258" r:id="rId18"/>
    <p:sldId id="29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0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8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3F9-9D14-744E-82B6-F07488EA34A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77DD-1153-984B-8252-FF37CA7F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 smtClean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Insert(10)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2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Insert(3)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Insert(3)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Insert(5)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Insert(5)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Insert(7)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029861" y="481133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5" idx="0"/>
          </p:cNvCxnSpPr>
          <p:nvPr/>
        </p:nvCxnSpPr>
        <p:spPr>
          <a:xfrm>
            <a:off x="3953027" y="4234442"/>
            <a:ext cx="339162" cy="57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Insert(9)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5045436" y="4816874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029861" y="481133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5" idx="0"/>
          </p:cNvCxnSpPr>
          <p:nvPr/>
        </p:nvCxnSpPr>
        <p:spPr>
          <a:xfrm>
            <a:off x="3953027" y="4234442"/>
            <a:ext cx="339162" cy="57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14" idx="0"/>
          </p:cNvCxnSpPr>
          <p:nvPr/>
        </p:nvCxnSpPr>
        <p:spPr>
          <a:xfrm flipH="1">
            <a:off x="5307764" y="4268419"/>
            <a:ext cx="340416" cy="54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Now extract the items one at a time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5045436" y="4816874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029861" y="481133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5" idx="0"/>
          </p:cNvCxnSpPr>
          <p:nvPr/>
        </p:nvCxnSpPr>
        <p:spPr>
          <a:xfrm>
            <a:off x="3953027" y="4234442"/>
            <a:ext cx="339162" cy="57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14" idx="0"/>
          </p:cNvCxnSpPr>
          <p:nvPr/>
        </p:nvCxnSpPr>
        <p:spPr>
          <a:xfrm flipH="1">
            <a:off x="5307764" y="4268419"/>
            <a:ext cx="340416" cy="54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rgbClr val="7030A0"/>
                </a:solidFill>
              </a:rPr>
              <a:t>Extract-Min( )</a:t>
            </a:r>
            <a:endParaRPr lang="en-US" sz="28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00061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029861" y="481133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5" idx="0"/>
          </p:cNvCxnSpPr>
          <p:nvPr/>
        </p:nvCxnSpPr>
        <p:spPr>
          <a:xfrm>
            <a:off x="3953027" y="4234442"/>
            <a:ext cx="339162" cy="57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Insert(4)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3458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029861" y="481133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5" idx="0"/>
          </p:cNvCxnSpPr>
          <p:nvPr/>
        </p:nvCxnSpPr>
        <p:spPr>
          <a:xfrm>
            <a:off x="3953027" y="4234442"/>
            <a:ext cx="339162" cy="57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15511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029861" y="481133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5" idx="0"/>
          </p:cNvCxnSpPr>
          <p:nvPr/>
        </p:nvCxnSpPr>
        <p:spPr>
          <a:xfrm>
            <a:off x="3953027" y="4234442"/>
            <a:ext cx="339162" cy="57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59226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09856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30800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80549" y="4742028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>
          <a:xfrm flipH="1">
            <a:off x="3242877" y="4234442"/>
            <a:ext cx="339162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12331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10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15414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10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4086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6799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8096543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35046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25516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Insert(4)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44379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620658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7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882986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8869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08357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6873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84971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0228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10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example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0120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11520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67266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</a:t>
            </a:r>
            <a:r>
              <a:rPr lang="en-US" sz="2800" dirty="0">
                <a:solidFill>
                  <a:srgbClr val="7030A0"/>
                </a:solidFill>
              </a:rPr>
              <a:t>Extract-Min( 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5501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1331" y="451381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SORTED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 smtClean="0">
                <a:solidFill>
                  <a:srgbClr val="FF0000"/>
                </a:solidFill>
              </a:rPr>
              <a:t>Insert(6)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60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Insert(8)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 smtClean="0"/>
              <a:t>example:  </a:t>
            </a:r>
            <a:r>
              <a:rPr lang="en-US" sz="2800" dirty="0">
                <a:solidFill>
                  <a:srgbClr val="FF0000"/>
                </a:solidFill>
              </a:rPr>
              <a:t>Insert(8)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94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</a:t>
            </a:r>
            <a:r>
              <a:rPr lang="en-US" sz="2800" dirty="0" smtClean="0"/>
              <a:t>:  </a:t>
            </a:r>
            <a:r>
              <a:rPr lang="en-US" sz="2800" dirty="0" smtClean="0">
                <a:solidFill>
                  <a:srgbClr val="FF0000"/>
                </a:solidFill>
              </a:rPr>
              <a:t>Insert(1)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85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>
                <a:solidFill>
                  <a:srgbClr val="FF0000"/>
                </a:solidFill>
              </a:rPr>
              <a:t>Insert(1)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56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564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Heapsort </a:t>
            </a:r>
            <a:r>
              <a:rPr lang="en-US" sz="2800" dirty="0"/>
              <a:t>example:  </a:t>
            </a:r>
            <a:r>
              <a:rPr lang="en-US" sz="2800" dirty="0">
                <a:solidFill>
                  <a:srgbClr val="FF0000"/>
                </a:solidFill>
              </a:rPr>
              <a:t>Insert(1)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82"/>
              </p:ext>
            </p:extLst>
          </p:nvPr>
        </p:nvGraphicFramePr>
        <p:xfrm>
          <a:off x="838200" y="6025344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5592"/>
              </p:ext>
            </p:extLst>
          </p:nvPr>
        </p:nvGraphicFramePr>
        <p:xfrm>
          <a:off x="838200" y="929390"/>
          <a:ext cx="105156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96002" y="1984043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05205" y="3786620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533268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1346" y="382059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9" idx="3"/>
            <a:endCxn id="8" idx="0"/>
          </p:cNvCxnSpPr>
          <p:nvPr/>
        </p:nvCxnSpPr>
        <p:spPr>
          <a:xfrm flipH="1">
            <a:off x="3767533" y="3317099"/>
            <a:ext cx="842569" cy="4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1" idx="0"/>
          </p:cNvCxnSpPr>
          <p:nvPr/>
        </p:nvCxnSpPr>
        <p:spPr>
          <a:xfrm>
            <a:off x="4981090" y="3317099"/>
            <a:ext cx="852584" cy="5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9" idx="0"/>
          </p:cNvCxnSpPr>
          <p:nvPr/>
        </p:nvCxnSpPr>
        <p:spPr>
          <a:xfrm flipH="1">
            <a:off x="4795596" y="2431865"/>
            <a:ext cx="1377240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50" idx="0"/>
          </p:cNvCxnSpPr>
          <p:nvPr/>
        </p:nvCxnSpPr>
        <p:spPr>
          <a:xfrm>
            <a:off x="6543824" y="2431865"/>
            <a:ext cx="1367225" cy="4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8721" y="2869277"/>
            <a:ext cx="524656" cy="524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37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953</Words>
  <Application>Microsoft Office PowerPoint</Application>
  <PresentationFormat>Widescreen</PresentationFormat>
  <Paragraphs>820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Office Theme</vt:lpstr>
      <vt:lpstr>Heapsort example:  Insert(10)</vt:lpstr>
      <vt:lpstr>Heapsort example:  Insert(4)</vt:lpstr>
      <vt:lpstr>Heapsort example:  Insert(4)</vt:lpstr>
      <vt:lpstr>Heapsort example:  Insert(6)</vt:lpstr>
      <vt:lpstr>Heapsort example:  Insert(8)</vt:lpstr>
      <vt:lpstr>Heapsort example:  Insert(8)</vt:lpstr>
      <vt:lpstr>Heapsort example:  Insert(1)</vt:lpstr>
      <vt:lpstr>Heapsort example:  Insert(1)</vt:lpstr>
      <vt:lpstr>Heapsort example:  Insert(1)</vt:lpstr>
      <vt:lpstr>Heapsort example:  Insert(3)</vt:lpstr>
      <vt:lpstr>Heapsort example:  Insert(3)</vt:lpstr>
      <vt:lpstr>Heapsort example</vt:lpstr>
      <vt:lpstr>Heapsort example</vt:lpstr>
      <vt:lpstr>Heapsort example:  Insert(5)</vt:lpstr>
      <vt:lpstr>Heapsort example:  Insert(5)</vt:lpstr>
      <vt:lpstr>Heapsort example:  Insert(7)</vt:lpstr>
      <vt:lpstr>Heapsort example:  Insert(9)</vt:lpstr>
      <vt:lpstr>Heapsort example:  Now extract the items one at a time</vt:lpstr>
      <vt:lpstr>Heapsort example: Extract-Min( )</vt:lpstr>
      <vt:lpstr>Heapsort example</vt:lpstr>
      <vt:lpstr>Heapsort example</vt:lpstr>
      <vt:lpstr>Heapsort example: Extract-Min( )</vt:lpstr>
      <vt:lpstr>Heapsort example</vt:lpstr>
      <vt:lpstr>Heapsort example</vt:lpstr>
      <vt:lpstr>Heapsort example: Extract-Min( )</vt:lpstr>
      <vt:lpstr>Heapsort example</vt:lpstr>
      <vt:lpstr>Heapsort example</vt:lpstr>
      <vt:lpstr>Heapsort example: Extract-Min( )</vt:lpstr>
      <vt:lpstr>Heapsort example</vt:lpstr>
      <vt:lpstr>Heapsort example</vt:lpstr>
      <vt:lpstr>Heapsort example: Extract-Min( )</vt:lpstr>
      <vt:lpstr>Heapsort example</vt:lpstr>
      <vt:lpstr>Heapsort example: Extract-Min( )</vt:lpstr>
      <vt:lpstr>Heapsort example</vt:lpstr>
      <vt:lpstr>Heapsort example: Extract-Min( )</vt:lpstr>
      <vt:lpstr>Heapsort example</vt:lpstr>
      <vt:lpstr>Heapsort example: Extract-Min( )</vt:lpstr>
      <vt:lpstr>Heapsort example: Extract-Min( )</vt:lpstr>
      <vt:lpstr>Heapsort example: Extract-Min(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 example</dc:title>
  <dc:creator>Ethan</dc:creator>
  <cp:lastModifiedBy>Mordecai J. Golin</cp:lastModifiedBy>
  <cp:revision>11</cp:revision>
  <dcterms:created xsi:type="dcterms:W3CDTF">2017-02-13T01:03:04Z</dcterms:created>
  <dcterms:modified xsi:type="dcterms:W3CDTF">2017-02-13T04:55:04Z</dcterms:modified>
</cp:coreProperties>
</file>