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8" r:id="rId10"/>
    <p:sldId id="270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7EE6-1F2B-4CCE-BC03-C1AED3660E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BFS Motivation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i="1" dirty="0" smtClean="0"/>
              <a:t>Version of 27/03/2017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545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Q={d, c, e}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2292" y="284828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87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Q={c, e}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2292" y="284828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Q={e}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2292" y="284828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e</a:t>
            </a:r>
            <a:endParaRPr lang="en-US" sz="1200" b="1" dirty="0">
              <a:solidFill>
                <a:srgbClr val="7030A0"/>
              </a:solidFill>
            </a:endParaRPr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2292" y="284828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e</a:t>
            </a:r>
            <a:endParaRPr lang="en-US" sz="1200" b="1" dirty="0">
              <a:solidFill>
                <a:srgbClr val="7030A0"/>
              </a:solidFill>
            </a:endParaRPr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2292" y="284828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4658" y="4680488"/>
            <a:ext cx="1079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first time we see a node u is when its neighbor v is processed off of the queue.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Node u is then turned gray and its distance d(u) is set to be  d(v) +1.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At the same time we can also set  a parent pointer (in red)  indicating p(u) =v.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 edges (</a:t>
            </a:r>
            <a:r>
              <a:rPr lang="en-US" dirty="0" err="1" smtClean="0">
                <a:solidFill>
                  <a:srgbClr val="002060"/>
                </a:solidFill>
              </a:rPr>
              <a:t>u,p</a:t>
            </a:r>
            <a:r>
              <a:rPr lang="en-US" dirty="0" smtClean="0">
                <a:solidFill>
                  <a:srgbClr val="002060"/>
                </a:solidFill>
              </a:rPr>
              <a:t>(u)) form a tree.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/>
          <p:cNvCxnSpPr>
            <a:stCxn id="133" idx="6"/>
            <a:endCxn id="134" idx="0"/>
          </p:cNvCxnSpPr>
          <p:nvPr/>
        </p:nvCxnSpPr>
        <p:spPr>
          <a:xfrm flipH="1" flipV="1">
            <a:off x="10662530" y="1786311"/>
            <a:ext cx="852401" cy="132034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9" idx="2"/>
            <a:endCxn id="127" idx="5"/>
          </p:cNvCxnSpPr>
          <p:nvPr/>
        </p:nvCxnSpPr>
        <p:spPr>
          <a:xfrm flipH="1">
            <a:off x="8372871" y="481608"/>
            <a:ext cx="792002" cy="190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0" idx="6"/>
            <a:endCxn id="131" idx="3"/>
          </p:cNvCxnSpPr>
          <p:nvPr/>
        </p:nvCxnSpPr>
        <p:spPr>
          <a:xfrm flipH="1" flipV="1">
            <a:off x="9181887" y="1477280"/>
            <a:ext cx="54943" cy="1298442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1" idx="2"/>
            <a:endCxn id="129" idx="5"/>
          </p:cNvCxnSpPr>
          <p:nvPr/>
        </p:nvCxnSpPr>
        <p:spPr>
          <a:xfrm flipV="1">
            <a:off x="9169134" y="513937"/>
            <a:ext cx="70071" cy="931014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4" idx="4"/>
            <a:endCxn id="128" idx="4"/>
          </p:cNvCxnSpPr>
          <p:nvPr/>
        </p:nvCxnSpPr>
        <p:spPr>
          <a:xfrm flipH="1" flipV="1">
            <a:off x="9227102" y="3896610"/>
            <a:ext cx="1531593" cy="45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2"/>
            <a:endCxn id="130" idx="6"/>
          </p:cNvCxnSpPr>
          <p:nvPr/>
        </p:nvCxnSpPr>
        <p:spPr>
          <a:xfrm flipH="1" flipV="1">
            <a:off x="9236830" y="2775722"/>
            <a:ext cx="1434646" cy="277124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8" idx="0"/>
            <a:endCxn id="127" idx="3"/>
          </p:cNvCxnSpPr>
          <p:nvPr/>
        </p:nvCxnSpPr>
        <p:spPr>
          <a:xfrm flipH="1" flipV="1">
            <a:off x="8311292" y="2389857"/>
            <a:ext cx="915810" cy="141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6"/>
            <a:endCxn id="130" idx="3"/>
          </p:cNvCxnSpPr>
          <p:nvPr/>
        </p:nvCxnSpPr>
        <p:spPr>
          <a:xfrm flipH="1" flipV="1">
            <a:off x="9162498" y="2808051"/>
            <a:ext cx="108146" cy="1042839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2" idx="2"/>
            <a:endCxn id="128" idx="4"/>
          </p:cNvCxnSpPr>
          <p:nvPr/>
        </p:nvCxnSpPr>
        <p:spPr>
          <a:xfrm flipH="1">
            <a:off x="9227102" y="3052846"/>
            <a:ext cx="1444374" cy="84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788630" y="1795417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07630" y="2853750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484695" y="2056909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063933" y="2494444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747275" y="2263386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76848" y="3369944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56207" y="4043454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834360" y="3415664"/>
            <a:ext cx="68124" cy="7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783173" y="2945190"/>
            <a:ext cx="68124" cy="7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51173" y="18734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862962" y="18734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832173" y="17954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407630" y="25078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862962" y="18734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1747275" y="21349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51173" y="29451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976848" y="25401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64087" y="3383288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407630" y="29451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407630" y="34156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1020391" y="34613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1143292" y="34156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1020391" y="34613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1151018" y="25401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1868422" y="29809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2571780" y="21026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1868422" y="21026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1151018" y="23414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4010" y="151638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410075" y="177991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34483" y="279491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833575" y="345619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31155" y="399639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49172" y="346216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72647" y="273668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3927" y="221978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1311" y="317961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5341" y="227655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580867" y="109515"/>
            <a:ext cx="436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try to list the points by increasing distance from a, along with edges that are associated with paths of that distance.</a:t>
            </a:r>
            <a:endParaRPr lang="en-US" dirty="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4736705" y="1754887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4355705" y="2813220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6432770" y="2016379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5012008" y="2453914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695350" y="2222856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4924923" y="3329414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5004282" y="4002924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5782435" y="3375134"/>
            <a:ext cx="68124" cy="7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731248" y="2904660"/>
            <a:ext cx="68124" cy="7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78" idx="0"/>
            <a:endCxn id="77" idx="3"/>
          </p:cNvCxnSpPr>
          <p:nvPr/>
        </p:nvCxnSpPr>
        <p:spPr>
          <a:xfrm flipV="1">
            <a:off x="4399248" y="183293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2"/>
            <a:endCxn id="77" idx="5"/>
          </p:cNvCxnSpPr>
          <p:nvPr/>
        </p:nvCxnSpPr>
        <p:spPr>
          <a:xfrm flipH="1" flipV="1">
            <a:off x="4811037" y="183293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2"/>
            <a:endCxn id="77" idx="0"/>
          </p:cNvCxnSpPr>
          <p:nvPr/>
        </p:nvCxnSpPr>
        <p:spPr>
          <a:xfrm flipH="1" flipV="1">
            <a:off x="4780248" y="175488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2"/>
            <a:endCxn id="80" idx="7"/>
          </p:cNvCxnSpPr>
          <p:nvPr/>
        </p:nvCxnSpPr>
        <p:spPr>
          <a:xfrm flipV="1">
            <a:off x="4355705" y="2467305"/>
            <a:ext cx="730635" cy="39163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2"/>
            <a:endCxn id="77" idx="5"/>
          </p:cNvCxnSpPr>
          <p:nvPr/>
        </p:nvCxnSpPr>
        <p:spPr>
          <a:xfrm flipH="1" flipV="1">
            <a:off x="4811037" y="183293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1" idx="2"/>
            <a:endCxn id="79" idx="5"/>
          </p:cNvCxnSpPr>
          <p:nvPr/>
        </p:nvCxnSpPr>
        <p:spPr>
          <a:xfrm flipV="1">
            <a:off x="5695350" y="2094428"/>
            <a:ext cx="811752" cy="174148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2" idx="2"/>
            <a:endCxn id="78" idx="4"/>
          </p:cNvCxnSpPr>
          <p:nvPr/>
        </p:nvCxnSpPr>
        <p:spPr>
          <a:xfrm flipH="1" flipV="1">
            <a:off x="4399248" y="290466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2" idx="2"/>
            <a:endCxn id="80" idx="6"/>
          </p:cNvCxnSpPr>
          <p:nvPr/>
        </p:nvCxnSpPr>
        <p:spPr>
          <a:xfrm flipV="1">
            <a:off x="4924923" y="2499634"/>
            <a:ext cx="174170" cy="87550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spect="1"/>
          </p:cNvSpPr>
          <p:nvPr/>
        </p:nvSpPr>
        <p:spPr>
          <a:xfrm>
            <a:off x="4312162" y="3342758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4"/>
            <a:endCxn id="78" idx="4"/>
          </p:cNvCxnSpPr>
          <p:nvPr/>
        </p:nvCxnSpPr>
        <p:spPr>
          <a:xfrm flipV="1">
            <a:off x="4355705" y="290466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4"/>
            <a:endCxn id="82" idx="2"/>
          </p:cNvCxnSpPr>
          <p:nvPr/>
        </p:nvCxnSpPr>
        <p:spPr>
          <a:xfrm flipV="1">
            <a:off x="4355705" y="3375134"/>
            <a:ext cx="569218" cy="59064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3" idx="6"/>
            <a:endCxn id="82" idx="4"/>
          </p:cNvCxnSpPr>
          <p:nvPr/>
        </p:nvCxnSpPr>
        <p:spPr>
          <a:xfrm flipH="1" flipV="1">
            <a:off x="4968466" y="342085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3" idx="6"/>
            <a:endCxn id="84" idx="0"/>
          </p:cNvCxnSpPr>
          <p:nvPr/>
        </p:nvCxnSpPr>
        <p:spPr>
          <a:xfrm flipV="1">
            <a:off x="5091367" y="3375134"/>
            <a:ext cx="725130" cy="67351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2" idx="4"/>
            <a:endCxn id="84" idx="5"/>
          </p:cNvCxnSpPr>
          <p:nvPr/>
        </p:nvCxnSpPr>
        <p:spPr>
          <a:xfrm>
            <a:off x="4968466" y="3420854"/>
            <a:ext cx="872116" cy="15336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4"/>
            <a:endCxn id="80" idx="6"/>
          </p:cNvCxnSpPr>
          <p:nvPr/>
        </p:nvCxnSpPr>
        <p:spPr>
          <a:xfrm flipH="1" flipV="1">
            <a:off x="5099093" y="249963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4"/>
            <a:endCxn id="85" idx="6"/>
          </p:cNvCxnSpPr>
          <p:nvPr/>
        </p:nvCxnSpPr>
        <p:spPr>
          <a:xfrm flipV="1">
            <a:off x="5816497" y="2940426"/>
            <a:ext cx="982875" cy="506239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5" idx="0"/>
            <a:endCxn id="79" idx="6"/>
          </p:cNvCxnSpPr>
          <p:nvPr/>
        </p:nvCxnSpPr>
        <p:spPr>
          <a:xfrm flipH="1" flipV="1">
            <a:off x="6519855" y="206209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9" idx="2"/>
            <a:endCxn id="84" idx="4"/>
          </p:cNvCxnSpPr>
          <p:nvPr/>
        </p:nvCxnSpPr>
        <p:spPr>
          <a:xfrm flipH="1">
            <a:off x="5816497" y="2062099"/>
            <a:ext cx="616273" cy="138456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6"/>
            <a:endCxn id="81" idx="3"/>
          </p:cNvCxnSpPr>
          <p:nvPr/>
        </p:nvCxnSpPr>
        <p:spPr>
          <a:xfrm flipV="1">
            <a:off x="5099093" y="2300905"/>
            <a:ext cx="609010" cy="198729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62085" y="147585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58150" y="173938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82558" y="275438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81650" y="341566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79230" y="395586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97247" y="342163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20722" y="269615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22002" y="217925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959386" y="313908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13416" y="223602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265518" y="253420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22736" y="229220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45286" y="199681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76312" y="187787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93387" y="324997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79843" y="3190183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07414" y="31291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6000" y="276367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96571" y="40044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493500" y="149552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648" y="5070883"/>
            <a:ext cx="670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addition to those blue path edges, which form a tree,</a:t>
            </a:r>
            <a:br>
              <a:rPr lang="en-US" dirty="0" smtClean="0"/>
            </a:br>
            <a:r>
              <a:rPr lang="en-US" dirty="0" smtClean="0"/>
              <a:t>there are also some edges that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connect nodes on the same level (purple) and </a:t>
            </a:r>
            <a:br>
              <a:rPr lang="en-US" dirty="0" smtClean="0"/>
            </a:br>
            <a:r>
              <a:rPr lang="en-US" dirty="0" smtClean="0"/>
              <a:t>(ii) connect nodes to other nodes </a:t>
            </a:r>
            <a:r>
              <a:rPr lang="en-US" dirty="0"/>
              <a:t> </a:t>
            </a:r>
            <a:r>
              <a:rPr lang="en-US" dirty="0" smtClean="0"/>
              <a:t>on the previous/next level (red)</a:t>
            </a:r>
            <a:endParaRPr lang="en-US" dirty="0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8298539" y="2311808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9183559" y="3805170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9164873" y="435888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9149745" y="2730002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169134" y="1399231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0671476" y="3007126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11427846" y="1872625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10628468" y="1786311"/>
            <a:ext cx="68124" cy="7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10619643" y="528246"/>
            <a:ext cx="68124" cy="7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127" idx="7"/>
            <a:endCxn id="130" idx="2"/>
          </p:cNvCxnSpPr>
          <p:nvPr/>
        </p:nvCxnSpPr>
        <p:spPr>
          <a:xfrm>
            <a:off x="8372871" y="2325199"/>
            <a:ext cx="776874" cy="45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1" idx="2"/>
            <a:endCxn id="127" idx="5"/>
          </p:cNvCxnSpPr>
          <p:nvPr/>
        </p:nvCxnSpPr>
        <p:spPr>
          <a:xfrm flipH="1">
            <a:off x="8372871" y="1444951"/>
            <a:ext cx="796263" cy="94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>
            <a:spLocks noChangeAspect="1"/>
          </p:cNvSpPr>
          <p:nvPr/>
        </p:nvSpPr>
        <p:spPr>
          <a:xfrm>
            <a:off x="10715152" y="4262457"/>
            <a:ext cx="87085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>
            <a:stCxn id="144" idx="4"/>
            <a:endCxn id="132" idx="2"/>
          </p:cNvCxnSpPr>
          <p:nvPr/>
        </p:nvCxnSpPr>
        <p:spPr>
          <a:xfrm flipH="1" flipV="1">
            <a:off x="10671476" y="3052846"/>
            <a:ext cx="87219" cy="1301051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32" idx="4"/>
            <a:endCxn id="134" idx="5"/>
          </p:cNvCxnSpPr>
          <p:nvPr/>
        </p:nvCxnSpPr>
        <p:spPr>
          <a:xfrm flipH="1" flipV="1">
            <a:off x="10686615" y="1847367"/>
            <a:ext cx="28404" cy="1251199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4"/>
            <a:endCxn id="130" idx="6"/>
          </p:cNvCxnSpPr>
          <p:nvPr/>
        </p:nvCxnSpPr>
        <p:spPr>
          <a:xfrm flipH="1">
            <a:off x="9236830" y="1857842"/>
            <a:ext cx="1425700" cy="91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4" idx="4"/>
            <a:endCxn id="135" idx="6"/>
          </p:cNvCxnSpPr>
          <p:nvPr/>
        </p:nvCxnSpPr>
        <p:spPr>
          <a:xfrm flipV="1">
            <a:off x="10662530" y="564012"/>
            <a:ext cx="25237" cy="129383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9" idx="2"/>
            <a:endCxn id="134" idx="4"/>
          </p:cNvCxnSpPr>
          <p:nvPr/>
        </p:nvCxnSpPr>
        <p:spPr>
          <a:xfrm>
            <a:off x="9164873" y="481608"/>
            <a:ext cx="1497657" cy="1376234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169866" y="209142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906447" y="29126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703827" y="37787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27683" y="182684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1507922" y="1809193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662901" y="430164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980738" y="376146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952254" y="269725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705939" y="281680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849575" y="121215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090253" y="387591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977701" y="248800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969824" y="1248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077342" y="1698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0648118" y="399702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491507" y="277175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553447" y="1540313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553314" y="58580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261640" y="180256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58916" y="234981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55" name="Straight Connector 254"/>
          <p:cNvCxnSpPr>
            <a:stCxn id="129" idx="6"/>
            <a:endCxn id="135" idx="0"/>
          </p:cNvCxnSpPr>
          <p:nvPr/>
        </p:nvCxnSpPr>
        <p:spPr>
          <a:xfrm>
            <a:off x="9251958" y="481608"/>
            <a:ext cx="1401747" cy="4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32" idx="3"/>
            <a:endCxn id="133" idx="3"/>
          </p:cNvCxnSpPr>
          <p:nvPr/>
        </p:nvCxnSpPr>
        <p:spPr>
          <a:xfrm flipV="1">
            <a:off x="10684229" y="1950674"/>
            <a:ext cx="756370" cy="113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7927319" y="5357534"/>
            <a:ext cx="392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help to visualize the graph in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4" grpId="0" animBg="1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3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</a:t>
            </a:r>
            <a:r>
              <a:rPr lang="en-US" dirty="0"/>
              <a:t>f</a:t>
            </a:r>
            <a:r>
              <a:rPr lang="en-US" dirty="0" smtClean="0"/>
              <a:t>, </a:t>
            </a:r>
            <a:r>
              <a:rPr lang="en-US" dirty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Q={a}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429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a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</a:t>
            </a:r>
            <a:r>
              <a:rPr lang="en-US" dirty="0"/>
              <a:t>f</a:t>
            </a:r>
            <a:r>
              <a:rPr lang="en-US" dirty="0" smtClean="0"/>
              <a:t>, </a:t>
            </a:r>
            <a:r>
              <a:rPr lang="en-US" dirty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Q={g, h, j, b}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41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Q={h, j, b, f,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Q={j, b, f, </a:t>
            </a:r>
            <a:r>
              <a:rPr lang="en-US" dirty="0" err="1" smtClean="0"/>
              <a:t>i</a:t>
            </a:r>
            <a:r>
              <a:rPr lang="en-US" dirty="0" smtClean="0"/>
              <a:t>, d}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j</a:t>
            </a:r>
            <a:endParaRPr 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Q={b, f, </a:t>
            </a:r>
            <a:r>
              <a:rPr lang="en-US" dirty="0" err="1" smtClean="0"/>
              <a:t>i</a:t>
            </a:r>
            <a:r>
              <a:rPr lang="en-US" dirty="0" smtClean="0"/>
              <a:t>, d}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Q={f, </a:t>
            </a:r>
            <a:r>
              <a:rPr lang="en-US" dirty="0" err="1" smtClean="0"/>
              <a:t>i</a:t>
            </a:r>
            <a:r>
              <a:rPr lang="en-US" dirty="0" smtClean="0"/>
              <a:t>, d, c}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42" idx="4"/>
            <a:endCxn id="13" idx="2"/>
          </p:cNvCxnSpPr>
          <p:nvPr/>
        </p:nvCxnSpPr>
        <p:spPr>
          <a:xfrm flipV="1">
            <a:off x="5930316" y="2298064"/>
            <a:ext cx="569218" cy="5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37828" y="205059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>
            <a:stCxn id="16" idx="0"/>
            <a:endCxn id="10" idx="6"/>
          </p:cNvCxnSpPr>
          <p:nvPr/>
        </p:nvCxnSpPr>
        <p:spPr>
          <a:xfrm flipH="1" flipV="1">
            <a:off x="8094466" y="985029"/>
            <a:ext cx="245455" cy="84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54429" y="93063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56261" y="23385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62" name="Straight Connector 61"/>
          <p:cNvCxnSpPr>
            <a:stCxn id="10" idx="2"/>
            <a:endCxn id="15" idx="4"/>
          </p:cNvCxnSpPr>
          <p:nvPr/>
        </p:nvCxnSpPr>
        <p:spPr>
          <a:xfrm flipH="1">
            <a:off x="7391108" y="985029"/>
            <a:ext cx="616273" cy="138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11" idx="6"/>
          </p:cNvCxnSpPr>
          <p:nvPr/>
        </p:nvCxnSpPr>
        <p:spPr>
          <a:xfrm flipH="1" flipV="1">
            <a:off x="6673704" y="1422564"/>
            <a:ext cx="717404" cy="94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  <a:endCxn id="15" idx="5"/>
          </p:cNvCxnSpPr>
          <p:nvPr/>
        </p:nvCxnSpPr>
        <p:spPr>
          <a:xfrm>
            <a:off x="6543077" y="2343784"/>
            <a:ext cx="872116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027" y="1158956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12" idx="2"/>
            <a:endCxn id="10" idx="5"/>
          </p:cNvCxnSpPr>
          <p:nvPr/>
        </p:nvCxnSpPr>
        <p:spPr>
          <a:xfrm flipV="1">
            <a:off x="7269961" y="1017358"/>
            <a:ext cx="811752" cy="17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V="1">
            <a:off x="5930316" y="1390235"/>
            <a:ext cx="730635" cy="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930316" y="173615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86619" y="137684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5" idx="4"/>
            <a:endCxn id="16" idx="6"/>
          </p:cNvCxnSpPr>
          <p:nvPr/>
        </p:nvCxnSpPr>
        <p:spPr>
          <a:xfrm flipV="1">
            <a:off x="7391108" y="1863356"/>
            <a:ext cx="982875" cy="5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6613" y="1102188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36696" y="398781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1858" y="2344567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f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33997" y="2062019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3841" y="2878794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4"/>
            <a:endCxn id="5" idx="4"/>
          </p:cNvCxnSpPr>
          <p:nvPr/>
        </p:nvCxnSpPr>
        <p:spPr>
          <a:xfrm flipV="1">
            <a:off x="5930316" y="1827590"/>
            <a:ext cx="43543" cy="52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6354859" y="677817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6311316" y="67781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07381" y="9393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269961" y="114578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499534" y="2252344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78893" y="292585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357046" y="2298064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305859" y="1827590"/>
            <a:ext cx="68124" cy="715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5973859" y="755866"/>
            <a:ext cx="350210" cy="98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6385648" y="755866"/>
            <a:ext cx="1621733" cy="2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4" idx="5"/>
          </p:cNvCxnSpPr>
          <p:nvPr/>
        </p:nvCxnSpPr>
        <p:spPr>
          <a:xfrm flipH="1" flipV="1">
            <a:off x="6385648" y="755866"/>
            <a:ext cx="884313" cy="43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5973859" y="1827590"/>
            <a:ext cx="525675" cy="4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5886773" y="22656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11" idx="6"/>
            <a:endCxn id="12" idx="3"/>
          </p:cNvCxnSpPr>
          <p:nvPr/>
        </p:nvCxnSpPr>
        <p:spPr>
          <a:xfrm flipV="1">
            <a:off x="6673704" y="1223835"/>
            <a:ext cx="609010" cy="19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2761" y="66231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7169" y="1677312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695333" y="1619080"/>
            <a:ext cx="1617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38" y="198200"/>
            <a:ext cx="45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Worked BFS Example,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38" y="868340"/>
            <a:ext cx="2241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Lists:</a:t>
            </a:r>
          </a:p>
          <a:p>
            <a:r>
              <a:rPr lang="en-US" dirty="0" smtClean="0"/>
              <a:t>a: g, h, j, b</a:t>
            </a:r>
          </a:p>
          <a:p>
            <a:r>
              <a:rPr lang="en-US" dirty="0" smtClean="0"/>
              <a:t>b: a, j, d, c</a:t>
            </a:r>
          </a:p>
          <a:p>
            <a:r>
              <a:rPr lang="en-US" dirty="0" smtClean="0"/>
              <a:t>c: d, b</a:t>
            </a:r>
          </a:p>
          <a:p>
            <a:r>
              <a:rPr lang="en-US" dirty="0" smtClean="0"/>
              <a:t>d: e, </a:t>
            </a:r>
            <a:r>
              <a:rPr lang="en-US" dirty="0" err="1" smtClean="0"/>
              <a:t>i</a:t>
            </a:r>
            <a:r>
              <a:rPr lang="en-US" dirty="0" smtClean="0"/>
              <a:t>, h, b, c</a:t>
            </a:r>
          </a:p>
          <a:p>
            <a:r>
              <a:rPr lang="en-US" dirty="0" smtClean="0"/>
              <a:t>e: </a:t>
            </a:r>
            <a:r>
              <a:rPr lang="en-US" dirty="0" err="1" smtClean="0"/>
              <a:t>i</a:t>
            </a:r>
            <a:r>
              <a:rPr lang="en-US" dirty="0" smtClean="0"/>
              <a:t>, d</a:t>
            </a:r>
          </a:p>
          <a:p>
            <a:r>
              <a:rPr lang="en-US" dirty="0" smtClean="0"/>
              <a:t>f: g,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g: a, h, f,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h:  a, g, </a:t>
            </a:r>
            <a:r>
              <a:rPr lang="en-US" dirty="0" err="1" smtClean="0"/>
              <a:t>i</a:t>
            </a:r>
            <a:r>
              <a:rPr lang="en-US" dirty="0" smtClean="0"/>
              <a:t>, d, j</a:t>
            </a:r>
          </a:p>
          <a:p>
            <a:r>
              <a:rPr lang="en-US" dirty="0" smtClean="0"/>
              <a:t>i: f, g, h, d, e</a:t>
            </a:r>
          </a:p>
          <a:p>
            <a:r>
              <a:rPr lang="en-US" dirty="0" smtClean="0"/>
              <a:t>j: h, a,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95333" y="3556000"/>
            <a:ext cx="46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Q={</a:t>
            </a:r>
            <a:r>
              <a:rPr lang="en-US" dirty="0" err="1" smtClean="0"/>
              <a:t>i</a:t>
            </a:r>
            <a:r>
              <a:rPr lang="en-US" dirty="0" smtClean="0"/>
              <a:t>, d, c}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06069" y="49961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5274" y="1488987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853" y="77661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0514" y="12144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69234" y="215778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>
            <a:stCxn id="14" idx="6"/>
            <a:endCxn id="15" idx="0"/>
          </p:cNvCxnSpPr>
          <p:nvPr/>
        </p:nvCxnSpPr>
        <p:spPr>
          <a:xfrm flipV="1">
            <a:off x="6665978" y="2298064"/>
            <a:ext cx="725130" cy="6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01237" y="209235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14" idx="6"/>
            <a:endCxn id="13" idx="4"/>
          </p:cNvCxnSpPr>
          <p:nvPr/>
        </p:nvCxnSpPr>
        <p:spPr>
          <a:xfrm flipH="1" flipV="1">
            <a:off x="6543077" y="2343784"/>
            <a:ext cx="122901" cy="62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17693" y="168909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>
            <a:stCxn id="13" idx="2"/>
            <a:endCxn id="11" idx="6"/>
          </p:cNvCxnSpPr>
          <p:nvPr/>
        </p:nvCxnSpPr>
        <p:spPr>
          <a:xfrm flipV="1">
            <a:off x="6499534" y="1422564"/>
            <a:ext cx="174170" cy="87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1541</Words>
  <Application>Microsoft Office PowerPoint</Application>
  <PresentationFormat>Widescreen</PresentationFormat>
  <Paragraphs>432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BFS Motivation Version of 27/03/2017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Example</dc:title>
  <dc:creator>Mordecai J. Golin</dc:creator>
  <cp:lastModifiedBy>user</cp:lastModifiedBy>
  <cp:revision>21</cp:revision>
  <dcterms:created xsi:type="dcterms:W3CDTF">2016-10-27T01:31:04Z</dcterms:created>
  <dcterms:modified xsi:type="dcterms:W3CDTF">2018-03-12T11:35:16Z</dcterms:modified>
</cp:coreProperties>
</file>