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7" r:id="rId3"/>
    <p:sldId id="258" r:id="rId4"/>
    <p:sldId id="271" r:id="rId5"/>
    <p:sldId id="259" r:id="rId6"/>
    <p:sldId id="272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3355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361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7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63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9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81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336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05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28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714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862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71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39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583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247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3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464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804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8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948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91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104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79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28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21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82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16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18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48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Worked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b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/>
              <a:t>with Union-Find</a:t>
            </a:r>
            <a:endParaRPr lang="en-US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6133405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20625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896326" y="272721"/>
            <a:ext cx="637276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91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92" name="Shape 92"/>
          <p:cNvCxnSpPr>
            <a:stCxn id="107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 flipH="1">
            <a:off x="826050" y="904886"/>
            <a:ext cx="875566" cy="13768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8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9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5" name="Shape 105"/>
          <p:cNvCxnSpPr>
            <a:stCxn id="71" idx="1"/>
            <a:endCxn id="70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7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>
            <a:endCxn id="73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8" name="Shape 118"/>
          <p:cNvCxnSpPr>
            <a:stCxn id="95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9" name="Shape 119"/>
          <p:cNvCxnSpPr>
            <a:endCxn id="72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70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3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6133405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20625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6133405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20625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6133405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20625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4297317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4650967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93016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6133405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83820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07187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8739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20625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1840713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194363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1473564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182523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13800000" flipH="1">
            <a:off x="1923167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7216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750583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122135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1840713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194363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1473564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182523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13800000" flipH="1">
            <a:off x="1923167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7216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750583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122135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1840713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194363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1473564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182523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13800000" flipH="1">
            <a:off x="1923167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7216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750583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122135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1840713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194363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1473564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1825233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13800000" flipH="1">
            <a:off x="1923167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7216" y="558732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750583" y="510653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122135" y="510545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3027562" y="628060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3381212" y="580292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2660413" y="580698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3012082" y="532931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314065" y="608258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937432" y="560179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308984" y="560071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8" idx="7"/>
            <a:endCxn id="141" idx="2"/>
          </p:cNvCxnSpPr>
          <p:nvPr/>
        </p:nvCxnSpPr>
        <p:spPr>
          <a:xfrm flipV="1">
            <a:off x="3301949" y="4999800"/>
            <a:ext cx="762694" cy="37805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4015010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4411578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3027562" y="628060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3381212" y="580292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2660413" y="580698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3012082" y="532931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3676801" y="5307668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4782939" y="5785343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4064643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9" name="Curved Connector 148"/>
          <p:cNvCxnSpPr/>
          <p:nvPr/>
        </p:nvCxnSpPr>
        <p:spPr>
          <a:xfrm rot="13800000" flipH="1">
            <a:off x="414873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4304877" y="5590621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 </a:t>
            </a:r>
            <a:endParaRPr lang="en-US" sz="17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7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endParaRPr lang="en-US"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SzPct val="25000"/>
            </a:pP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 NO.  This edge creates a cycle!</a:t>
            </a:r>
          </a:p>
          <a:p>
            <a:pPr lvl="0">
              <a:buSzPct val="25000"/>
            </a:pPr>
            <a:r>
              <a:rPr lang="en-U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17: (g,f)   </a:t>
            </a:r>
            <a:r>
              <a:rPr lang="en-US" sz="1700" b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STOP BECAUSE WE HAVE (V-1) EDGES </a:t>
            </a:r>
            <a:r>
              <a:rPr lang="en-US" sz="17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(i,c)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4701445" y="559062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314065" y="608258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937432" y="5601798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308984" y="5600711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64021" y="510335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0164" y="5089185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8" idx="7"/>
            <a:endCxn id="141" idx="2"/>
          </p:cNvCxnSpPr>
          <p:nvPr/>
        </p:nvCxnSpPr>
        <p:spPr>
          <a:xfrm flipV="1">
            <a:off x="3301949" y="4999800"/>
            <a:ext cx="762694" cy="37805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896326" y="272721"/>
            <a:ext cx="637276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91" name="Shape 191"/>
          <p:cNvSpPr/>
          <p:nvPr/>
        </p:nvSpPr>
        <p:spPr>
          <a:xfrm>
            <a:off x="54948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99" name="Shape 199"/>
          <p:cNvSpPr/>
          <p:nvPr/>
        </p:nvSpPr>
        <p:spPr>
          <a:xfrm>
            <a:off x="204242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</a:p>
        </p:txBody>
      </p:sp>
      <p:sp>
        <p:nvSpPr>
          <p:cNvPr id="203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20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211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215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219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223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13800000" flipH="1">
            <a:off x="63902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3800000" flipH="1">
            <a:off x="2143016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43" name="Shape 92"/>
          <p:cNvCxnSpPr>
            <a:stCxn id="257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4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" name="Shape 94"/>
          <p:cNvCxnSpPr/>
          <p:nvPr/>
        </p:nvCxnSpPr>
        <p:spPr>
          <a:xfrm flipH="1">
            <a:off x="826050" y="904886"/>
            <a:ext cx="875566" cy="13768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6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47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8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249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1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2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53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254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55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256" name="Shape 105"/>
          <p:cNvCxnSpPr>
            <a:stCxn id="282" idx="1"/>
            <a:endCxn id="281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7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Shape 115"/>
          <p:cNvCxnSpPr>
            <a:endCxn id="284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9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0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118"/>
          <p:cNvCxnSpPr>
            <a:stCxn id="246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119"/>
          <p:cNvCxnSpPr>
            <a:endCxn id="283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4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5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6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67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68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69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270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72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3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74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5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76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77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78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80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81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896326" y="272721"/>
            <a:ext cx="637276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8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9" name="Shape 92"/>
          <p:cNvCxnSpPr>
            <a:stCxn id="103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0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3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4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5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7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8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9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100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1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2" name="Shape 105"/>
          <p:cNvCxnSpPr>
            <a:stCxn id="128" idx="1"/>
            <a:endCxn id="127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3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15"/>
          <p:cNvCxnSpPr>
            <a:endCxn id="130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18"/>
          <p:cNvCxnSpPr>
            <a:stCxn id="92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19"/>
          <p:cNvCxnSpPr>
            <a:endCxn id="129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9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3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4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5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6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8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9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0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1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2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3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4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5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6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7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91"/>
          <p:cNvSpPr/>
          <p:nvPr/>
        </p:nvSpPr>
        <p:spPr>
          <a:xfrm>
            <a:off x="54948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136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7" name="Shape 199"/>
          <p:cNvSpPr/>
          <p:nvPr/>
        </p:nvSpPr>
        <p:spPr>
          <a:xfrm>
            <a:off x="204242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</a:p>
        </p:txBody>
      </p:sp>
      <p:sp>
        <p:nvSpPr>
          <p:cNvPr id="138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9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40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41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227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228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29" name="Curved Connector 228"/>
          <p:cNvCxnSpPr/>
          <p:nvPr/>
        </p:nvCxnSpPr>
        <p:spPr>
          <a:xfrm rot="13800000" flipH="1">
            <a:off x="63902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/>
          <p:nvPr/>
        </p:nvCxnSpPr>
        <p:spPr>
          <a:xfrm rot="13800000" flipH="1">
            <a:off x="2143016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7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134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35" name="Shape 92"/>
          <p:cNvCxnSpPr>
            <a:stCxn id="149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6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7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8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39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40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141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45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146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47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48" name="Shape 105"/>
          <p:cNvCxnSpPr>
            <a:stCxn id="174" idx="1"/>
            <a:endCxn id="173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9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Shape 115"/>
          <p:cNvCxnSpPr>
            <a:endCxn id="176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1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2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3" name="Shape 118"/>
          <p:cNvCxnSpPr>
            <a:stCxn id="138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4" name="Shape 119"/>
          <p:cNvCxnSpPr>
            <a:endCxn id="175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6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7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59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60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61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62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4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5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6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7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68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9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70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72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73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200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201" name="Shape 199"/>
          <p:cNvSpPr/>
          <p:nvPr/>
        </p:nvSpPr>
        <p:spPr>
          <a:xfrm>
            <a:off x="204242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</a:p>
        </p:txBody>
      </p:sp>
      <p:sp>
        <p:nvSpPr>
          <p:cNvPr id="202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203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204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205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206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207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09" name="Curved Connector 208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/>
          <p:nvPr/>
        </p:nvCxnSpPr>
        <p:spPr>
          <a:xfrm rot="13800000" flipH="1">
            <a:off x="2143016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9" idx="7"/>
            <a:endCxn id="200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04242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 rot="13800000" flipH="1">
            <a:off x="2143016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70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5774777" y="4834050"/>
            <a:ext cx="339600" cy="331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3800000" flipH="1">
            <a:off x="585113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896326" y="272721"/>
            <a:ext cx="63728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edges by weight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edges in order from smallest to largest.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edge does NOT create a cycle, add it to forest so far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finished, edges chosen form an MST</a:t>
            </a:r>
          </a:p>
        </p:txBody>
      </p:sp>
      <p:sp>
        <p:nvSpPr>
          <p:cNvPr id="86" name="Shape 91"/>
          <p:cNvSpPr txBox="1"/>
          <p:nvPr/>
        </p:nvSpPr>
        <p:spPr>
          <a:xfrm flipH="1">
            <a:off x="1475449" y="599183"/>
            <a:ext cx="2268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87" name="Shape 92"/>
          <p:cNvCxnSpPr>
            <a:stCxn id="101" idx="4"/>
          </p:cNvCxnSpPr>
          <p:nvPr/>
        </p:nvCxnSpPr>
        <p:spPr>
          <a:xfrm flipH="1">
            <a:off x="1669230" y="996325"/>
            <a:ext cx="32387" cy="2519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93"/>
          <p:cNvCxnSpPr/>
          <p:nvPr/>
        </p:nvCxnSpPr>
        <p:spPr>
          <a:xfrm rot="10800000" flipH="1">
            <a:off x="1658074" y="928819"/>
            <a:ext cx="1052876" cy="21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94"/>
          <p:cNvCxnSpPr/>
          <p:nvPr/>
        </p:nvCxnSpPr>
        <p:spPr>
          <a:xfrm flipH="1">
            <a:off x="839698" y="918534"/>
            <a:ext cx="875566" cy="137680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5"/>
          <p:cNvSpPr txBox="1"/>
          <p:nvPr/>
        </p:nvSpPr>
        <p:spPr>
          <a:xfrm>
            <a:off x="4324360" y="55637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1" name="Shape 96"/>
          <p:cNvSpPr txBox="1"/>
          <p:nvPr/>
        </p:nvSpPr>
        <p:spPr>
          <a:xfrm>
            <a:off x="2556733" y="550720"/>
            <a:ext cx="2095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2" name="Shape 97"/>
          <p:cNvSpPr txBox="1"/>
          <p:nvPr/>
        </p:nvSpPr>
        <p:spPr>
          <a:xfrm>
            <a:off x="2668901" y="3494898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cxnSp>
        <p:nvCxnSpPr>
          <p:cNvPr id="93" name="Shape 98"/>
          <p:cNvCxnSpPr/>
          <p:nvPr/>
        </p:nvCxnSpPr>
        <p:spPr>
          <a:xfrm flipV="1">
            <a:off x="4423328" y="973510"/>
            <a:ext cx="9088" cy="2595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Shape 99"/>
          <p:cNvCxnSpPr/>
          <p:nvPr/>
        </p:nvCxnSpPr>
        <p:spPr>
          <a:xfrm>
            <a:off x="2740800" y="3540494"/>
            <a:ext cx="1649490" cy="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100"/>
          <p:cNvCxnSpPr/>
          <p:nvPr/>
        </p:nvCxnSpPr>
        <p:spPr>
          <a:xfrm>
            <a:off x="2754492" y="930996"/>
            <a:ext cx="1668837" cy="263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101"/>
          <p:cNvSpPr txBox="1"/>
          <p:nvPr/>
        </p:nvSpPr>
        <p:spPr>
          <a:xfrm>
            <a:off x="585633" y="2097701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7" name="Shape 102"/>
          <p:cNvSpPr txBox="1"/>
          <p:nvPr/>
        </p:nvSpPr>
        <p:spPr>
          <a:xfrm>
            <a:off x="5342924" y="2058612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ym typeface="Calibri"/>
              </a:rPr>
              <a:t>e</a:t>
            </a:r>
          </a:p>
        </p:txBody>
      </p:sp>
      <p:sp>
        <p:nvSpPr>
          <p:cNvPr id="98" name="Shape 103"/>
          <p:cNvSpPr txBox="1"/>
          <p:nvPr/>
        </p:nvSpPr>
        <p:spPr>
          <a:xfrm>
            <a:off x="4388482" y="3537694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9" name="Shape 104"/>
          <p:cNvSpPr txBox="1"/>
          <p:nvPr/>
        </p:nvSpPr>
        <p:spPr>
          <a:xfrm>
            <a:off x="2218673" y="2062237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5"/>
          <p:cNvCxnSpPr>
            <a:stCxn id="126" idx="1"/>
            <a:endCxn id="125" idx="5"/>
          </p:cNvCxnSpPr>
          <p:nvPr/>
        </p:nvCxnSpPr>
        <p:spPr>
          <a:xfrm flipH="1" flipV="1">
            <a:off x="906308" y="2288172"/>
            <a:ext cx="732238" cy="1230299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7"/>
          <p:cNvSpPr/>
          <p:nvPr/>
        </p:nvSpPr>
        <p:spPr>
          <a:xfrm>
            <a:off x="1658074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115"/>
          <p:cNvCxnSpPr>
            <a:endCxn id="128" idx="3"/>
          </p:cNvCxnSpPr>
          <p:nvPr/>
        </p:nvCxnSpPr>
        <p:spPr>
          <a:xfrm flipV="1">
            <a:off x="2220509" y="961154"/>
            <a:ext cx="485076" cy="12101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116"/>
          <p:cNvCxnSpPr/>
          <p:nvPr/>
        </p:nvCxnSpPr>
        <p:spPr>
          <a:xfrm flipH="1">
            <a:off x="1682030" y="3553304"/>
            <a:ext cx="9972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117"/>
          <p:cNvCxnSpPr/>
          <p:nvPr/>
        </p:nvCxnSpPr>
        <p:spPr>
          <a:xfrm flipH="1">
            <a:off x="4447414" y="2257712"/>
            <a:ext cx="837906" cy="12499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" name="Shape 118"/>
          <p:cNvCxnSpPr>
            <a:stCxn id="90" idx="2"/>
          </p:cNvCxnSpPr>
          <p:nvPr/>
        </p:nvCxnSpPr>
        <p:spPr>
          <a:xfrm flipH="1">
            <a:off x="2754492" y="925704"/>
            <a:ext cx="1650720" cy="5292"/>
          </a:xfrm>
          <a:prstGeom prst="straightConnector1">
            <a:avLst/>
          </a:prstGeom>
          <a:noFill/>
          <a:ln w="222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" name="Shape 119"/>
          <p:cNvCxnSpPr>
            <a:endCxn id="127" idx="3"/>
          </p:cNvCxnSpPr>
          <p:nvPr/>
        </p:nvCxnSpPr>
        <p:spPr>
          <a:xfrm flipV="1">
            <a:off x="1681984" y="2235973"/>
            <a:ext cx="489699" cy="13117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" name="Shape 120"/>
          <p:cNvCxnSpPr/>
          <p:nvPr/>
        </p:nvCxnSpPr>
        <p:spPr>
          <a:xfrm>
            <a:off x="2220509" y="2235974"/>
            <a:ext cx="471474" cy="1274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21"/>
          <p:cNvCxnSpPr/>
          <p:nvPr/>
        </p:nvCxnSpPr>
        <p:spPr>
          <a:xfrm flipH="1" flipV="1">
            <a:off x="4463633" y="959933"/>
            <a:ext cx="849755" cy="125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22"/>
          <p:cNvSpPr txBox="1"/>
          <p:nvPr/>
        </p:nvSpPr>
        <p:spPr>
          <a:xfrm>
            <a:off x="1040145" y="122395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" name="Shape 123"/>
          <p:cNvSpPr txBox="1"/>
          <p:nvPr/>
        </p:nvSpPr>
        <p:spPr>
          <a:xfrm>
            <a:off x="3192207" y="1946410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1" name="Shape 124"/>
          <p:cNvSpPr txBox="1"/>
          <p:nvPr/>
        </p:nvSpPr>
        <p:spPr>
          <a:xfrm>
            <a:off x="3437806" y="3529550"/>
            <a:ext cx="4973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2" name="Shape 125"/>
          <p:cNvSpPr txBox="1"/>
          <p:nvPr/>
        </p:nvSpPr>
        <p:spPr>
          <a:xfrm>
            <a:off x="2482723" y="1426883"/>
            <a:ext cx="4646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3" name="Shape 126"/>
          <p:cNvSpPr txBox="1"/>
          <p:nvPr/>
        </p:nvSpPr>
        <p:spPr>
          <a:xfrm>
            <a:off x="1973703" y="594264"/>
            <a:ext cx="4154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14" name="Shape 127"/>
          <p:cNvSpPr txBox="1"/>
          <p:nvPr/>
        </p:nvSpPr>
        <p:spPr>
          <a:xfrm>
            <a:off x="838962" y="2786303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28"/>
          <p:cNvSpPr txBox="1"/>
          <p:nvPr/>
        </p:nvSpPr>
        <p:spPr>
          <a:xfrm>
            <a:off x="1721591" y="1829616"/>
            <a:ext cx="403394" cy="301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6" name="Shape 129"/>
          <p:cNvSpPr txBox="1"/>
          <p:nvPr/>
        </p:nvSpPr>
        <p:spPr>
          <a:xfrm>
            <a:off x="5036712" y="2795482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" name="Shape 130"/>
          <p:cNvSpPr txBox="1"/>
          <p:nvPr/>
        </p:nvSpPr>
        <p:spPr>
          <a:xfrm>
            <a:off x="4512423" y="1895031"/>
            <a:ext cx="381617" cy="331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31"/>
          <p:cNvSpPr txBox="1"/>
          <p:nvPr/>
        </p:nvSpPr>
        <p:spPr>
          <a:xfrm>
            <a:off x="3351682" y="594264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32"/>
          <p:cNvSpPr txBox="1"/>
          <p:nvPr/>
        </p:nvSpPr>
        <p:spPr>
          <a:xfrm>
            <a:off x="4857473" y="1235041"/>
            <a:ext cx="6144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" name="Shape 133"/>
          <p:cNvSpPr txBox="1"/>
          <p:nvPr/>
        </p:nvSpPr>
        <p:spPr>
          <a:xfrm>
            <a:off x="2422184" y="2652778"/>
            <a:ext cx="2256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1" name="Shape 134"/>
          <p:cNvSpPr txBox="1"/>
          <p:nvPr/>
        </p:nvSpPr>
        <p:spPr>
          <a:xfrm>
            <a:off x="1871862" y="2727364"/>
            <a:ext cx="4334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22" name="Shape 135"/>
          <p:cNvSpPr txBox="1"/>
          <p:nvPr/>
        </p:nvSpPr>
        <p:spPr>
          <a:xfrm>
            <a:off x="943925" y="2764534"/>
            <a:ext cx="4903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" name="Shape 136"/>
          <p:cNvSpPr txBox="1"/>
          <p:nvPr/>
        </p:nvSpPr>
        <p:spPr>
          <a:xfrm>
            <a:off x="1971793" y="3530601"/>
            <a:ext cx="4200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124" name="Shape 137"/>
          <p:cNvSpPr txBox="1"/>
          <p:nvPr/>
        </p:nvSpPr>
        <p:spPr>
          <a:xfrm>
            <a:off x="1432446" y="3521036"/>
            <a:ext cx="161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5" name="Shape 107"/>
          <p:cNvSpPr/>
          <p:nvPr/>
        </p:nvSpPr>
        <p:spPr>
          <a:xfrm>
            <a:off x="831976" y="2210124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07"/>
          <p:cNvSpPr/>
          <p:nvPr/>
        </p:nvSpPr>
        <p:spPr>
          <a:xfrm>
            <a:off x="1625793" y="350508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07"/>
          <p:cNvSpPr/>
          <p:nvPr/>
        </p:nvSpPr>
        <p:spPr>
          <a:xfrm>
            <a:off x="2158930" y="2157925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07"/>
          <p:cNvSpPr/>
          <p:nvPr/>
        </p:nvSpPr>
        <p:spPr>
          <a:xfrm>
            <a:off x="2692832" y="88310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7"/>
          <p:cNvSpPr/>
          <p:nvPr/>
        </p:nvSpPr>
        <p:spPr>
          <a:xfrm>
            <a:off x="4390290" y="904886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07"/>
          <p:cNvSpPr/>
          <p:nvPr/>
        </p:nvSpPr>
        <p:spPr>
          <a:xfrm>
            <a:off x="4390669" y="3496590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07"/>
          <p:cNvSpPr/>
          <p:nvPr/>
        </p:nvSpPr>
        <p:spPr>
          <a:xfrm>
            <a:off x="2661535" y="3493592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07"/>
          <p:cNvSpPr/>
          <p:nvPr/>
        </p:nvSpPr>
        <p:spPr>
          <a:xfrm>
            <a:off x="5266607" y="2175117"/>
            <a:ext cx="87085" cy="9143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91"/>
          <p:cNvSpPr/>
          <p:nvPr/>
        </p:nvSpPr>
        <p:spPr>
          <a:xfrm>
            <a:off x="899389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134" name="Shape 195"/>
          <p:cNvSpPr/>
          <p:nvPr/>
        </p:nvSpPr>
        <p:spPr>
          <a:xfrm>
            <a:off x="129595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135" name="Shape 199"/>
          <p:cNvSpPr/>
          <p:nvPr/>
        </p:nvSpPr>
        <p:spPr>
          <a:xfrm>
            <a:off x="2435247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</a:t>
            </a:r>
          </a:p>
        </p:txBody>
      </p:sp>
      <p:sp>
        <p:nvSpPr>
          <p:cNvPr id="136" name="Shape 203"/>
          <p:cNvSpPr/>
          <p:nvPr/>
        </p:nvSpPr>
        <p:spPr>
          <a:xfrm>
            <a:off x="2788897" y="4834050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</a:t>
            </a:r>
          </a:p>
        </p:txBody>
      </p:sp>
      <p:sp>
        <p:nvSpPr>
          <p:cNvPr id="137" name="Shape 207"/>
          <p:cNvSpPr/>
          <p:nvPr/>
        </p:nvSpPr>
        <p:spPr>
          <a:xfrm>
            <a:off x="353536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</a:t>
            </a:r>
          </a:p>
        </p:txBody>
      </p:sp>
      <p:sp>
        <p:nvSpPr>
          <p:cNvPr id="138" name="Shape 211"/>
          <p:cNvSpPr/>
          <p:nvPr/>
        </p:nvSpPr>
        <p:spPr>
          <a:xfrm>
            <a:off x="428183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39" name="Shape 215"/>
          <p:cNvSpPr/>
          <p:nvPr/>
        </p:nvSpPr>
        <p:spPr>
          <a:xfrm>
            <a:off x="502830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</a:t>
            </a:r>
          </a:p>
        </p:txBody>
      </p:sp>
      <p:sp>
        <p:nvSpPr>
          <p:cNvPr id="140" name="Shape 219"/>
          <p:cNvSpPr/>
          <p:nvPr/>
        </p:nvSpPr>
        <p:spPr>
          <a:xfrm>
            <a:off x="1667318" y="5311725"/>
            <a:ext cx="339600" cy="3315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</a:p>
        </p:txBody>
      </p:sp>
      <p:sp>
        <p:nvSpPr>
          <p:cNvPr id="141" name="Shape 223"/>
          <p:cNvSpPr/>
          <p:nvPr/>
        </p:nvSpPr>
        <p:spPr>
          <a:xfrm>
            <a:off x="6521247" y="4834050"/>
            <a:ext cx="339600" cy="3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 rot="13800000" flipH="1">
            <a:off x="138188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3800000" flipH="1">
            <a:off x="2866895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3800000" flipH="1">
            <a:off x="3623263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3800000" flipH="1">
            <a:off x="4379771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3800000" flipH="1">
            <a:off x="5127254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3800000" flipH="1">
            <a:off x="6605338" y="4794315"/>
            <a:ext cx="165750" cy="169800"/>
          </a:xfrm>
          <a:prstGeom prst="curvedConnector4">
            <a:avLst>
              <a:gd name="adj1" fmla="val -137919"/>
              <a:gd name="adj2" fmla="val 23462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7"/>
            <a:endCxn id="134" idx="3"/>
          </p:cNvCxnSpPr>
          <p:nvPr/>
        </p:nvCxnSpPr>
        <p:spPr>
          <a:xfrm flipV="1">
            <a:off x="1189256" y="5117003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90"/>
          <p:cNvSpPr txBox="1"/>
          <p:nvPr/>
        </p:nvSpPr>
        <p:spPr>
          <a:xfrm>
            <a:off x="7315200" y="2795475"/>
            <a:ext cx="4572000" cy="37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c,d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a,h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g,i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g,f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 (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69" name="Straight Arrow Connector 68"/>
          <p:cNvCxnSpPr>
            <a:stCxn id="140" idx="1"/>
            <a:endCxn id="134" idx="5"/>
          </p:cNvCxnSpPr>
          <p:nvPr/>
        </p:nvCxnSpPr>
        <p:spPr>
          <a:xfrm flipH="1" flipV="1">
            <a:off x="1585824" y="5117003"/>
            <a:ext cx="131227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21750" y="5113705"/>
            <a:ext cx="156434" cy="24326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2224</Words>
  <Application>Microsoft Office PowerPoint</Application>
  <PresentationFormat>Widescreen</PresentationFormat>
  <Paragraphs>1324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Kruskal Worked Example with Union-Find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 Worked Example</dc:title>
  <dc:creator>Mordecai J. Golin</dc:creator>
  <cp:lastModifiedBy>user</cp:lastModifiedBy>
  <cp:revision>30</cp:revision>
  <dcterms:modified xsi:type="dcterms:W3CDTF">2018-03-28T12:09:51Z</dcterms:modified>
</cp:coreProperties>
</file>