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8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image" Target="../media/image8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image" Target="../media/image6.png"/><Relationship Id="rId39" Type="http://schemas.openxmlformats.org/officeDocument/2006/relationships/image" Target="../media/image16.png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29" Type="http://schemas.openxmlformats.org/officeDocument/2006/relationships/image" Target="../media/image5.png"/><Relationship Id="rId41" Type="http://schemas.openxmlformats.org/officeDocument/2006/relationships/image" Target="../media/image18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image" Target="../media/image20.png"/><Relationship Id="rId36" Type="http://schemas.openxmlformats.org/officeDocument/2006/relationships/image" Target="../media/image13.png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31" Type="http://schemas.openxmlformats.org/officeDocument/2006/relationships/image" Target="../media/image8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image" Target="../media/image3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image" Target="../media/image10.png"/><Relationship Id="rId42" Type="http://schemas.openxmlformats.org/officeDocument/2006/relationships/image" Target="../media/image19.png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image" Target="../media/image2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image" Target="../media/image21.png"/><Relationship Id="rId41" Type="http://schemas.openxmlformats.org/officeDocument/2006/relationships/image" Target="../media/image18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7.png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image" Target="../media/image3.png"/><Relationship Id="rId36" Type="http://schemas.openxmlformats.org/officeDocument/2006/relationships/image" Target="../media/image12.png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image" Target="../media/image7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image" Target="../media/image16.png"/><Relationship Id="rId30" Type="http://schemas.openxmlformats.org/officeDocument/2006/relationships/image" Target="../media/image5.png"/><Relationship Id="rId3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34" Type="http://schemas.openxmlformats.org/officeDocument/2006/relationships/image" Target="../media/image10.png"/><Relationship Id="rId42" Type="http://schemas.openxmlformats.org/officeDocument/2006/relationships/image" Target="../media/image19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image" Target="../media/image2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image" Target="../media/image22.png"/><Relationship Id="rId41" Type="http://schemas.openxmlformats.org/officeDocument/2006/relationships/image" Target="../media/image18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7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image" Target="../media/image3.png"/><Relationship Id="rId36" Type="http://schemas.openxmlformats.org/officeDocument/2006/relationships/image" Target="../media/image12.png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image" Target="../media/image7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image" Target="../media/image16.png"/><Relationship Id="rId30" Type="http://schemas.openxmlformats.org/officeDocument/2006/relationships/image" Target="../media/image5.png"/><Relationship Id="rId3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10.png"/><Relationship Id="rId42" Type="http://schemas.openxmlformats.org/officeDocument/2006/relationships/image" Target="../media/image19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2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23.png"/><Relationship Id="rId41" Type="http://schemas.openxmlformats.org/officeDocument/2006/relationships/image" Target="../media/image18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7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3.png"/><Relationship Id="rId36" Type="http://schemas.openxmlformats.org/officeDocument/2006/relationships/image" Target="../media/image1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7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16.png"/><Relationship Id="rId30" Type="http://schemas.openxmlformats.org/officeDocument/2006/relationships/image" Target="../media/image5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Algorithm 1</a:t>
            </a:r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13" y="716446"/>
            <a:ext cx="5637841" cy="532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657" y="1959429"/>
            <a:ext cx="4147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Processes nodes in topological order</a:t>
            </a:r>
          </a:p>
          <a:p>
            <a:endParaRPr lang="en-US" sz="2800" dirty="0" smtClean="0"/>
          </a:p>
          <a:p>
            <a:r>
              <a:rPr lang="en-US" sz="2800" dirty="0" smtClean="0"/>
              <a:t>For each vertex, examines all edges </a:t>
            </a:r>
            <a:r>
              <a:rPr lang="en-US" sz="2800" b="1" dirty="0" smtClean="0"/>
              <a:t>entering </a:t>
            </a:r>
            <a:r>
              <a:rPr lang="en-US" sz="2800" dirty="0" smtClean="0"/>
              <a:t>that vertex and </a:t>
            </a:r>
            <a:r>
              <a:rPr lang="en-US" sz="2800" i="1" dirty="0" smtClean="0"/>
              <a:t>relaxes</a:t>
            </a:r>
            <a:r>
              <a:rPr lang="en-US" sz="2800" dirty="0" smtClean="0"/>
              <a:t> them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9" y="2959341"/>
            <a:ext cx="225524" cy="11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9" y="2943576"/>
            <a:ext cx="225524" cy="11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70" y="1485395"/>
            <a:ext cx="2073600" cy="258742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36972" y="3007710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9" y="2959341"/>
            <a:ext cx="225524" cy="11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9" y="2943576"/>
            <a:ext cx="225524" cy="11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70" y="1485395"/>
            <a:ext cx="2073600" cy="258742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cxnSp>
        <p:nvCxnSpPr>
          <p:cNvPr id="43" name="Curved Connector 42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8" y="1450890"/>
            <a:ext cx="2073600" cy="258743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6" y="2956660"/>
            <a:ext cx="225524" cy="1158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8" y="2953801"/>
            <a:ext cx="225524" cy="1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6" y="1450891"/>
            <a:ext cx="2073600" cy="2587433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29" y="2946304"/>
            <a:ext cx="225524" cy="1158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99" y="2943576"/>
            <a:ext cx="225524" cy="1158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84" y="2957262"/>
            <a:ext cx="225524" cy="1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5" y="1450891"/>
            <a:ext cx="2073600" cy="258743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99" y="2949294"/>
            <a:ext cx="225524" cy="11581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84" y="2948031"/>
            <a:ext cx="225524" cy="1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4" y="1450892"/>
            <a:ext cx="2073600" cy="258743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84" y="2948031"/>
            <a:ext cx="225524" cy="115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13" y="2943577"/>
            <a:ext cx="102095" cy="1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3" y="1450892"/>
            <a:ext cx="2073600" cy="2587436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13" y="2943577"/>
            <a:ext cx="102095" cy="173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29" y="2939377"/>
            <a:ext cx="106667" cy="1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80.24"/>
  <p:tag name="ORIGINALWIDTH" val="2202.475"/>
  <p:tag name="OUTPUTDPI" val="1200"/>
  <p:tag name="LATEXADDIN" val="\documentclass{article}&#10;\usepackage{amsmath}&#10;\usepackage{algorithm2e}&#10;\pagestyle{empty}&#10;\begin{document}&#10;&#10;\begin{algorithm}[H]&#10;topologically sort the vertices of G\;&#10;\For{each vertex $v \in V$}{&#10;   $v.d \gets \infty$\;&#10;   $v.p \gets nil$\;&#10;}&#10;$s.d \gets 0$\;&#10;\For{each vertex v in topological order}{&#10;   \For{each vertex $u \in \textrm{In-Adj}[v]$}{&#10;      \If{$v.d &gt; u.d + w(u,v)$}{&#10;       $v.d \gets u.d + w(u,v)$\;&#10;       $v.p \gets u$\; &#10;       }&#10;   }&#10;}&#10;\end{algorithm}&#10;&#10;\end{document}"/>
  <p:tag name="IGUANATEXSIZE" val="20"/>
  <p:tag name="IGUANATEXCURSOR" val="345"/>
  <p:tag name="TRANSPARENCY" val="True"/>
  <p:tag name="FILENAME" val=""/>
  <p:tag name="INPUTTYPE" val="0"/>
  <p:tag name="LATEXENGINEID" val="0"/>
  <p:tag name="TEMPFOLDER" val="C:\Users\xhuam\Desktop\ppt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\infty$ &amp; $nil$ \\&#10;\hline&#10;\end{tabular}&#10;&#10;\end{document}"/>
  <p:tag name="IGUANATEXSIZE" val="24"/>
  <p:tag name="IGUANATEXCURSOR" val="254"/>
  <p:tag name="TRANSPARENCY" val="True"/>
  <p:tag name="FILENAME" val=""/>
  <p:tag name="INPUTTYPE" val="0"/>
  <p:tag name="LATEXENGINEID" val="0"/>
  <p:tag name="TEMPFOLDER" val="C:\Users\xhuam\Desktop\ppt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3$ &amp; $y$ \\&#10;\hline&#10;\end{tabular}&#10;&#10;\end{document}"/>
  <p:tag name="IGUANATEXSIZE" val="24"/>
  <p:tag name="IGUANATEXCURSOR" val="275"/>
  <p:tag name="TRANSPARENCY" val="True"/>
  <p:tag name="FILENAME" val=""/>
  <p:tag name="INPUTTYPE" val="0"/>
  <p:tag name="LATEXENGINEID" val="0"/>
  <p:tag name="TEMPFOLDER" val="C:\Users\xhuam\Desktop\ppt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Users\xhuam\Desktop\ppt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252"/>
  <p:tag name="TRANSPARENCY" val="True"/>
  <p:tag name="FILENAME" val=""/>
  <p:tag name="INPUTTYPE" val="0"/>
  <p:tag name="LATEXENGINEID" val="0"/>
  <p:tag name="TEMPFOLDER" val="C:\Users\xhuam\Desktop\ppt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\infty$ &amp; $nil$ \\&#10;&#10;  $y$ &amp; $\infty$ &amp; $nil$ \\&#10;&#10;  $z$ &amp; $\infty$ &amp; $nil$ \\&#10;\hline&#10;\end{tabular}&#10;&#10;\end{document}"/>
  <p:tag name="IGUANATEXSIZE" val="24"/>
  <p:tag name="IGUANATEXCURSOR" val="303"/>
  <p:tag name="TRANSPARENCY" val="True"/>
  <p:tag name="FILENAME" val=""/>
  <p:tag name="INPUTTYPE" val="0"/>
  <p:tag name="LATEXENGINEID" val="0"/>
  <p:tag name="TEMPFOLDER" val="C:\Users\xhuam\Desktop\ppt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Users\xhuam\Desktop\ppt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\infty$ &amp; $nil$ \\&#10;&#10;  $z$ &amp; $\infty$ &amp; $nil$ \\&#10;\hline&#10;\end{tabular}&#10;&#10;\end{document}"/>
  <p:tag name="IGUANATEXSIZE" val="24"/>
  <p:tag name="IGUANATEXCURSOR" val="296"/>
  <p:tag name="TRANSPARENCY" val="True"/>
  <p:tag name="FILENAME" val=""/>
  <p:tag name="INPUTTYPE" val="0"/>
  <p:tag name="LATEXENGINEID" val="0"/>
  <p:tag name="TEMPFOLDER" val="C:\Users\xhuam\Desktop\ppt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Xiao</dc:creator>
  <cp:lastModifiedBy>Mordecai J. Golin</cp:lastModifiedBy>
  <cp:revision>20</cp:revision>
  <dcterms:created xsi:type="dcterms:W3CDTF">2017-03-29T03:30:57Z</dcterms:created>
  <dcterms:modified xsi:type="dcterms:W3CDTF">2017-03-31T09:11:45Z</dcterms:modified>
</cp:coreProperties>
</file>