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5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4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8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8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3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3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398B-0C53-40A5-B7B5-C3DD3C3FEA9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1F23-2F9F-406C-8998-F278D9E4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5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3.png"/><Relationship Id="rId39" Type="http://schemas.openxmlformats.org/officeDocument/2006/relationships/image" Target="../media/image16.png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image" Target="../media/image11.png"/><Relationship Id="rId42" Type="http://schemas.openxmlformats.org/officeDocument/2006/relationships/image" Target="../media/image19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2.png"/><Relationship Id="rId33" Type="http://schemas.openxmlformats.org/officeDocument/2006/relationships/image" Target="../media/image10.png"/><Relationship Id="rId38" Type="http://schemas.openxmlformats.org/officeDocument/2006/relationships/image" Target="../media/image15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image" Target="../media/image6.png"/><Relationship Id="rId41" Type="http://schemas.openxmlformats.org/officeDocument/2006/relationships/image" Target="../media/image18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Layout" Target="../slideLayouts/slideLayout7.xml"/><Relationship Id="rId32" Type="http://schemas.openxmlformats.org/officeDocument/2006/relationships/image" Target="../media/image9.png"/><Relationship Id="rId37" Type="http://schemas.openxmlformats.org/officeDocument/2006/relationships/image" Target="../media/image14.png"/><Relationship Id="rId40" Type="http://schemas.openxmlformats.org/officeDocument/2006/relationships/image" Target="../media/image17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image" Target="../media/image3.png"/><Relationship Id="rId39" Type="http://schemas.openxmlformats.org/officeDocument/2006/relationships/image" Target="../media/image16.png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34" Type="http://schemas.openxmlformats.org/officeDocument/2006/relationships/image" Target="../media/image11.png"/><Relationship Id="rId42" Type="http://schemas.openxmlformats.org/officeDocument/2006/relationships/image" Target="../media/image19.png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image" Target="../media/image2.png"/><Relationship Id="rId33" Type="http://schemas.openxmlformats.org/officeDocument/2006/relationships/image" Target="../media/image10.png"/><Relationship Id="rId38" Type="http://schemas.openxmlformats.org/officeDocument/2006/relationships/image" Target="../media/image15.png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29" Type="http://schemas.openxmlformats.org/officeDocument/2006/relationships/image" Target="../media/image6.png"/><Relationship Id="rId41" Type="http://schemas.openxmlformats.org/officeDocument/2006/relationships/image" Target="../media/image18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slideLayout" Target="../slideLayouts/slideLayout7.xml"/><Relationship Id="rId32" Type="http://schemas.openxmlformats.org/officeDocument/2006/relationships/image" Target="../media/image9.png"/><Relationship Id="rId37" Type="http://schemas.openxmlformats.org/officeDocument/2006/relationships/image" Target="../media/image14.png"/><Relationship Id="rId40" Type="http://schemas.openxmlformats.org/officeDocument/2006/relationships/image" Target="../media/image17.pn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image" Target="../media/image8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2.png"/><Relationship Id="rId39" Type="http://schemas.openxmlformats.org/officeDocument/2006/relationships/image" Target="../media/image14.png"/><Relationship Id="rId3" Type="http://schemas.openxmlformats.org/officeDocument/2006/relationships/tags" Target="../tags/tag50.xml"/><Relationship Id="rId21" Type="http://schemas.openxmlformats.org/officeDocument/2006/relationships/tags" Target="../tags/tag68.xml"/><Relationship Id="rId34" Type="http://schemas.openxmlformats.org/officeDocument/2006/relationships/image" Target="../media/image9.png"/><Relationship Id="rId42" Type="http://schemas.openxmlformats.org/officeDocument/2006/relationships/image" Target="../media/image18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slideLayout" Target="../slideLayouts/slideLayout7.xml"/><Relationship Id="rId33" Type="http://schemas.openxmlformats.org/officeDocument/2006/relationships/image" Target="../media/image8.png"/><Relationship Id="rId38" Type="http://schemas.openxmlformats.org/officeDocument/2006/relationships/image" Target="../media/image13.png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29" Type="http://schemas.openxmlformats.org/officeDocument/2006/relationships/image" Target="../media/image3.png"/><Relationship Id="rId41" Type="http://schemas.openxmlformats.org/officeDocument/2006/relationships/image" Target="../media/image17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32" Type="http://schemas.openxmlformats.org/officeDocument/2006/relationships/image" Target="../media/image7.png"/><Relationship Id="rId37" Type="http://schemas.openxmlformats.org/officeDocument/2006/relationships/image" Target="../media/image12.png"/><Relationship Id="rId40" Type="http://schemas.openxmlformats.org/officeDocument/2006/relationships/image" Target="../media/image15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28" Type="http://schemas.openxmlformats.org/officeDocument/2006/relationships/image" Target="../media/image16.png"/><Relationship Id="rId36" Type="http://schemas.openxmlformats.org/officeDocument/2006/relationships/image" Target="../media/image11.png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31" Type="http://schemas.openxmlformats.org/officeDocument/2006/relationships/image" Target="../media/image5.png"/><Relationship Id="rId44" Type="http://schemas.openxmlformats.org/officeDocument/2006/relationships/image" Target="../media/image4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Relationship Id="rId27" Type="http://schemas.openxmlformats.org/officeDocument/2006/relationships/image" Target="../media/image6.png"/><Relationship Id="rId30" Type="http://schemas.openxmlformats.org/officeDocument/2006/relationships/image" Target="../media/image20.png"/><Relationship Id="rId35" Type="http://schemas.openxmlformats.org/officeDocument/2006/relationships/image" Target="../media/image10.png"/><Relationship Id="rId43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18" Type="http://schemas.openxmlformats.org/officeDocument/2006/relationships/tags" Target="../tags/tag89.xml"/><Relationship Id="rId26" Type="http://schemas.openxmlformats.org/officeDocument/2006/relationships/image" Target="../media/image2.png"/><Relationship Id="rId39" Type="http://schemas.openxmlformats.org/officeDocument/2006/relationships/image" Target="../media/image14.png"/><Relationship Id="rId3" Type="http://schemas.openxmlformats.org/officeDocument/2006/relationships/tags" Target="../tags/tag74.xml"/><Relationship Id="rId21" Type="http://schemas.openxmlformats.org/officeDocument/2006/relationships/tags" Target="../tags/tag92.xml"/><Relationship Id="rId34" Type="http://schemas.openxmlformats.org/officeDocument/2006/relationships/image" Target="../media/image9.png"/><Relationship Id="rId42" Type="http://schemas.openxmlformats.org/officeDocument/2006/relationships/image" Target="../media/image18.png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tags" Target="../tags/tag88.xml"/><Relationship Id="rId25" Type="http://schemas.openxmlformats.org/officeDocument/2006/relationships/slideLayout" Target="../slideLayouts/slideLayout7.xml"/><Relationship Id="rId33" Type="http://schemas.openxmlformats.org/officeDocument/2006/relationships/image" Target="../media/image8.png"/><Relationship Id="rId38" Type="http://schemas.openxmlformats.org/officeDocument/2006/relationships/image" Target="../media/image13.png"/><Relationship Id="rId2" Type="http://schemas.openxmlformats.org/officeDocument/2006/relationships/tags" Target="../tags/tag73.xml"/><Relationship Id="rId16" Type="http://schemas.openxmlformats.org/officeDocument/2006/relationships/tags" Target="../tags/tag87.xml"/><Relationship Id="rId20" Type="http://schemas.openxmlformats.org/officeDocument/2006/relationships/tags" Target="../tags/tag91.xml"/><Relationship Id="rId29" Type="http://schemas.openxmlformats.org/officeDocument/2006/relationships/image" Target="../media/image3.png"/><Relationship Id="rId41" Type="http://schemas.openxmlformats.org/officeDocument/2006/relationships/image" Target="../media/image17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24" Type="http://schemas.openxmlformats.org/officeDocument/2006/relationships/tags" Target="../tags/tag95.xml"/><Relationship Id="rId32" Type="http://schemas.openxmlformats.org/officeDocument/2006/relationships/image" Target="../media/image7.png"/><Relationship Id="rId37" Type="http://schemas.openxmlformats.org/officeDocument/2006/relationships/image" Target="../media/image12.png"/><Relationship Id="rId40" Type="http://schemas.openxmlformats.org/officeDocument/2006/relationships/image" Target="../media/image15.png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23" Type="http://schemas.openxmlformats.org/officeDocument/2006/relationships/tags" Target="../tags/tag94.xml"/><Relationship Id="rId28" Type="http://schemas.openxmlformats.org/officeDocument/2006/relationships/image" Target="../media/image16.png"/><Relationship Id="rId36" Type="http://schemas.openxmlformats.org/officeDocument/2006/relationships/image" Target="../media/image11.png"/><Relationship Id="rId10" Type="http://schemas.openxmlformats.org/officeDocument/2006/relationships/tags" Target="../tags/tag81.xml"/><Relationship Id="rId19" Type="http://schemas.openxmlformats.org/officeDocument/2006/relationships/tags" Target="../tags/tag90.xml"/><Relationship Id="rId31" Type="http://schemas.openxmlformats.org/officeDocument/2006/relationships/image" Target="../media/image5.png"/><Relationship Id="rId44" Type="http://schemas.openxmlformats.org/officeDocument/2006/relationships/image" Target="../media/image20.png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Relationship Id="rId22" Type="http://schemas.openxmlformats.org/officeDocument/2006/relationships/tags" Target="../tags/tag93.xml"/><Relationship Id="rId27" Type="http://schemas.openxmlformats.org/officeDocument/2006/relationships/image" Target="../media/image6.png"/><Relationship Id="rId30" Type="http://schemas.openxmlformats.org/officeDocument/2006/relationships/image" Target="../media/image21.png"/><Relationship Id="rId35" Type="http://schemas.openxmlformats.org/officeDocument/2006/relationships/image" Target="../media/image10.png"/><Relationship Id="rId43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image" Target="../media/image2.png"/><Relationship Id="rId39" Type="http://schemas.openxmlformats.org/officeDocument/2006/relationships/image" Target="../media/image14.png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34" Type="http://schemas.openxmlformats.org/officeDocument/2006/relationships/image" Target="../media/image9.png"/><Relationship Id="rId42" Type="http://schemas.openxmlformats.org/officeDocument/2006/relationships/image" Target="../media/image18.png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slideLayout" Target="../slideLayouts/slideLayout7.xml"/><Relationship Id="rId33" Type="http://schemas.openxmlformats.org/officeDocument/2006/relationships/image" Target="../media/image8.png"/><Relationship Id="rId38" Type="http://schemas.openxmlformats.org/officeDocument/2006/relationships/image" Target="../media/image13.png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29" Type="http://schemas.openxmlformats.org/officeDocument/2006/relationships/image" Target="../media/image3.png"/><Relationship Id="rId41" Type="http://schemas.openxmlformats.org/officeDocument/2006/relationships/image" Target="../media/image17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32" Type="http://schemas.openxmlformats.org/officeDocument/2006/relationships/image" Target="../media/image7.png"/><Relationship Id="rId37" Type="http://schemas.openxmlformats.org/officeDocument/2006/relationships/image" Target="../media/image12.png"/><Relationship Id="rId40" Type="http://schemas.openxmlformats.org/officeDocument/2006/relationships/image" Target="../media/image15.png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image" Target="../media/image16.png"/><Relationship Id="rId36" Type="http://schemas.openxmlformats.org/officeDocument/2006/relationships/image" Target="../media/image11.png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31" Type="http://schemas.openxmlformats.org/officeDocument/2006/relationships/image" Target="../media/image5.png"/><Relationship Id="rId44" Type="http://schemas.openxmlformats.org/officeDocument/2006/relationships/image" Target="../media/image21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10.png"/><Relationship Id="rId43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26" Type="http://schemas.openxmlformats.org/officeDocument/2006/relationships/image" Target="../media/image2.png"/><Relationship Id="rId39" Type="http://schemas.openxmlformats.org/officeDocument/2006/relationships/image" Target="../media/image14.png"/><Relationship Id="rId3" Type="http://schemas.openxmlformats.org/officeDocument/2006/relationships/tags" Target="../tags/tag122.xml"/><Relationship Id="rId21" Type="http://schemas.openxmlformats.org/officeDocument/2006/relationships/tags" Target="../tags/tag140.xml"/><Relationship Id="rId34" Type="http://schemas.openxmlformats.org/officeDocument/2006/relationships/image" Target="../media/image9.png"/><Relationship Id="rId42" Type="http://schemas.openxmlformats.org/officeDocument/2006/relationships/image" Target="../media/image18.png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5" Type="http://schemas.openxmlformats.org/officeDocument/2006/relationships/slideLayout" Target="../slideLayouts/slideLayout7.xml"/><Relationship Id="rId33" Type="http://schemas.openxmlformats.org/officeDocument/2006/relationships/image" Target="../media/image8.png"/><Relationship Id="rId38" Type="http://schemas.openxmlformats.org/officeDocument/2006/relationships/image" Target="../media/image13.png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20" Type="http://schemas.openxmlformats.org/officeDocument/2006/relationships/tags" Target="../tags/tag139.xml"/><Relationship Id="rId29" Type="http://schemas.openxmlformats.org/officeDocument/2006/relationships/image" Target="../media/image3.png"/><Relationship Id="rId41" Type="http://schemas.openxmlformats.org/officeDocument/2006/relationships/image" Target="../media/image17.png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24" Type="http://schemas.openxmlformats.org/officeDocument/2006/relationships/tags" Target="../tags/tag143.xml"/><Relationship Id="rId32" Type="http://schemas.openxmlformats.org/officeDocument/2006/relationships/image" Target="../media/image7.png"/><Relationship Id="rId37" Type="http://schemas.openxmlformats.org/officeDocument/2006/relationships/image" Target="../media/image12.png"/><Relationship Id="rId40" Type="http://schemas.openxmlformats.org/officeDocument/2006/relationships/image" Target="../media/image15.png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23" Type="http://schemas.openxmlformats.org/officeDocument/2006/relationships/tags" Target="../tags/tag142.xml"/><Relationship Id="rId28" Type="http://schemas.openxmlformats.org/officeDocument/2006/relationships/image" Target="../media/image16.png"/><Relationship Id="rId36" Type="http://schemas.openxmlformats.org/officeDocument/2006/relationships/image" Target="../media/image11.png"/><Relationship Id="rId10" Type="http://schemas.openxmlformats.org/officeDocument/2006/relationships/tags" Target="../tags/tag129.xml"/><Relationship Id="rId19" Type="http://schemas.openxmlformats.org/officeDocument/2006/relationships/tags" Target="../tags/tag138.xml"/><Relationship Id="rId31" Type="http://schemas.openxmlformats.org/officeDocument/2006/relationships/image" Target="../media/image5.png"/><Relationship Id="rId44" Type="http://schemas.openxmlformats.org/officeDocument/2006/relationships/image" Target="../media/image22.png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Relationship Id="rId22" Type="http://schemas.openxmlformats.org/officeDocument/2006/relationships/tags" Target="../tags/tag141.xml"/><Relationship Id="rId27" Type="http://schemas.openxmlformats.org/officeDocument/2006/relationships/image" Target="../media/image6.png"/><Relationship Id="rId30" Type="http://schemas.openxmlformats.org/officeDocument/2006/relationships/image" Target="../media/image23.png"/><Relationship Id="rId35" Type="http://schemas.openxmlformats.org/officeDocument/2006/relationships/image" Target="../media/image10.png"/><Relationship Id="rId4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18" Type="http://schemas.openxmlformats.org/officeDocument/2006/relationships/tags" Target="../tags/tag161.xml"/><Relationship Id="rId26" Type="http://schemas.openxmlformats.org/officeDocument/2006/relationships/image" Target="../media/image6.png"/><Relationship Id="rId39" Type="http://schemas.openxmlformats.org/officeDocument/2006/relationships/image" Target="../media/image15.png"/><Relationship Id="rId3" Type="http://schemas.openxmlformats.org/officeDocument/2006/relationships/tags" Target="../tags/tag146.xml"/><Relationship Id="rId21" Type="http://schemas.openxmlformats.org/officeDocument/2006/relationships/tags" Target="../tags/tag164.xml"/><Relationship Id="rId34" Type="http://schemas.openxmlformats.org/officeDocument/2006/relationships/image" Target="../media/image10.png"/><Relationship Id="rId42" Type="http://schemas.openxmlformats.org/officeDocument/2006/relationships/image" Target="../media/image19.png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tags" Target="../tags/tag160.xml"/><Relationship Id="rId25" Type="http://schemas.openxmlformats.org/officeDocument/2006/relationships/image" Target="../media/image2.png"/><Relationship Id="rId33" Type="http://schemas.openxmlformats.org/officeDocument/2006/relationships/image" Target="../media/image9.png"/><Relationship Id="rId38" Type="http://schemas.openxmlformats.org/officeDocument/2006/relationships/image" Target="../media/image14.png"/><Relationship Id="rId2" Type="http://schemas.openxmlformats.org/officeDocument/2006/relationships/tags" Target="../tags/tag145.xml"/><Relationship Id="rId16" Type="http://schemas.openxmlformats.org/officeDocument/2006/relationships/tags" Target="../tags/tag159.xml"/><Relationship Id="rId20" Type="http://schemas.openxmlformats.org/officeDocument/2006/relationships/tags" Target="../tags/tag163.xml"/><Relationship Id="rId29" Type="http://schemas.openxmlformats.org/officeDocument/2006/relationships/image" Target="../media/image23.png"/><Relationship Id="rId41" Type="http://schemas.openxmlformats.org/officeDocument/2006/relationships/image" Target="../media/image18.png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24" Type="http://schemas.openxmlformats.org/officeDocument/2006/relationships/slideLayout" Target="../slideLayouts/slideLayout7.xml"/><Relationship Id="rId32" Type="http://schemas.openxmlformats.org/officeDocument/2006/relationships/image" Target="../media/image8.png"/><Relationship Id="rId37" Type="http://schemas.openxmlformats.org/officeDocument/2006/relationships/image" Target="../media/image13.png"/><Relationship Id="rId40" Type="http://schemas.openxmlformats.org/officeDocument/2006/relationships/image" Target="../media/image17.png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23" Type="http://schemas.openxmlformats.org/officeDocument/2006/relationships/tags" Target="../tags/tag166.xml"/><Relationship Id="rId28" Type="http://schemas.openxmlformats.org/officeDocument/2006/relationships/image" Target="../media/image3.png"/><Relationship Id="rId36" Type="http://schemas.openxmlformats.org/officeDocument/2006/relationships/image" Target="../media/image12.png"/><Relationship Id="rId10" Type="http://schemas.openxmlformats.org/officeDocument/2006/relationships/tags" Target="../tags/tag153.xml"/><Relationship Id="rId19" Type="http://schemas.openxmlformats.org/officeDocument/2006/relationships/tags" Target="../tags/tag162.xml"/><Relationship Id="rId31" Type="http://schemas.openxmlformats.org/officeDocument/2006/relationships/image" Target="../media/image7.png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Relationship Id="rId22" Type="http://schemas.openxmlformats.org/officeDocument/2006/relationships/tags" Target="../tags/tag165.xml"/><Relationship Id="rId27" Type="http://schemas.openxmlformats.org/officeDocument/2006/relationships/image" Target="../media/image16.png"/><Relationship Id="rId30" Type="http://schemas.openxmlformats.org/officeDocument/2006/relationships/image" Target="../media/image5.png"/><Relationship Id="rId3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Algorithm 2</a:t>
            </a:r>
            <a:endParaRPr lang="en-U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321" y="748506"/>
            <a:ext cx="5660879" cy="5324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657" y="1959429"/>
            <a:ext cx="4147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Processes nodes in topological order</a:t>
            </a:r>
          </a:p>
          <a:p>
            <a:endParaRPr lang="en-US" sz="2800" dirty="0" smtClean="0"/>
          </a:p>
          <a:p>
            <a:r>
              <a:rPr lang="en-US" sz="2800" dirty="0" smtClean="0"/>
              <a:t>For each vertex, examines all edges </a:t>
            </a:r>
            <a:r>
              <a:rPr lang="en-US" sz="2800" b="1" dirty="0" smtClean="0"/>
              <a:t>exiting </a:t>
            </a:r>
            <a:r>
              <a:rPr lang="en-US" sz="2800" dirty="0" smtClean="0"/>
              <a:t>that vertex and </a:t>
            </a:r>
            <a:r>
              <a:rPr lang="en-US" sz="2800" i="1" dirty="0" smtClean="0"/>
              <a:t>relaxes</a:t>
            </a:r>
            <a:r>
              <a:rPr lang="en-US" sz="2800" dirty="0" smtClean="0"/>
              <a:t> them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22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869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537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209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541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873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05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49" y="2949805"/>
            <a:ext cx="225524" cy="1158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9" y="2959341"/>
            <a:ext cx="225524" cy="115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49" y="2943576"/>
            <a:ext cx="225524" cy="1158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49" y="2943576"/>
            <a:ext cx="225524" cy="1158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9" y="2943576"/>
            <a:ext cx="225524" cy="1158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2943577"/>
            <a:ext cx="108191" cy="1737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470" y="1485395"/>
            <a:ext cx="2073600" cy="2587429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" idx="6"/>
            <a:endCxn id="3" idx="2"/>
          </p:cNvCxnSpPr>
          <p:nvPr/>
        </p:nvCxnSpPr>
        <p:spPr>
          <a:xfrm>
            <a:off x="2144111" y="300771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36972" y="3007710"/>
            <a:ext cx="609600" cy="1037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77711" y="3026235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44511" y="3001481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26296" y="3003154"/>
            <a:ext cx="609600" cy="1037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2945481" y="2145380"/>
            <a:ext cx="12700" cy="2194560"/>
          </a:xfrm>
          <a:prstGeom prst="curvedConnector3">
            <a:avLst>
              <a:gd name="adj1" fmla="val -3769811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" idx="0"/>
            <a:endCxn id="6" idx="0"/>
          </p:cNvCxnSpPr>
          <p:nvPr/>
        </p:nvCxnSpPr>
        <p:spPr>
          <a:xfrm rot="5400000" flipH="1" flipV="1">
            <a:off x="4049111" y="1712310"/>
            <a:ext cx="12700" cy="2133600"/>
          </a:xfrm>
          <a:prstGeom prst="curvedConnector3">
            <a:avLst>
              <a:gd name="adj1" fmla="val 506037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6" idx="0"/>
            <a:endCxn id="4" idx="0"/>
          </p:cNvCxnSpPr>
          <p:nvPr/>
        </p:nvCxnSpPr>
        <p:spPr>
          <a:xfrm rot="5400000" flipH="1" flipV="1">
            <a:off x="6182711" y="1712310"/>
            <a:ext cx="12700" cy="2133600"/>
          </a:xfrm>
          <a:prstGeom prst="curvedConnector3">
            <a:avLst>
              <a:gd name="adj1" fmla="val 4788669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7" idx="4"/>
            <a:endCxn id="5" idx="4"/>
          </p:cNvCxnSpPr>
          <p:nvPr/>
        </p:nvCxnSpPr>
        <p:spPr>
          <a:xfrm rot="16200000" flipH="1">
            <a:off x="5115911" y="2169510"/>
            <a:ext cx="12700" cy="2133600"/>
          </a:xfrm>
          <a:prstGeom prst="curvedConnector3">
            <a:avLst>
              <a:gd name="adj1" fmla="val 383774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7" idx="4"/>
            <a:endCxn id="4" idx="4"/>
          </p:cNvCxnSpPr>
          <p:nvPr/>
        </p:nvCxnSpPr>
        <p:spPr>
          <a:xfrm rot="16200000" flipH="1">
            <a:off x="5649311" y="1636110"/>
            <a:ext cx="12700" cy="3200400"/>
          </a:xfrm>
          <a:prstGeom prst="curvedConnector3">
            <a:avLst>
              <a:gd name="adj1" fmla="val 6962268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5" y="2682724"/>
            <a:ext cx="102096" cy="17371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5" y="2698602"/>
            <a:ext cx="102096" cy="1676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62" y="2698602"/>
            <a:ext cx="109715" cy="1767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95" y="2706221"/>
            <a:ext cx="283431" cy="16914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55" y="2700888"/>
            <a:ext cx="291050" cy="16762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4" y="2412259"/>
            <a:ext cx="126171" cy="13714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05" y="2413368"/>
            <a:ext cx="113371" cy="13714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26" y="2407017"/>
            <a:ext cx="95085" cy="192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47" y="2418053"/>
            <a:ext cx="153599" cy="13714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14" y="2418053"/>
            <a:ext cx="142628" cy="19565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32" y="2412260"/>
            <a:ext cx="129828" cy="13714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3" y="1869311"/>
            <a:ext cx="106668" cy="17371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63" y="1869309"/>
            <a:ext cx="85334" cy="1691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56" y="3487909"/>
            <a:ext cx="106668" cy="17371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28" y="3459087"/>
            <a:ext cx="114287" cy="1721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28" y="3464982"/>
            <a:ext cx="102096" cy="1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86911" y="2779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7537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209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541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873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05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49" y="2949805"/>
            <a:ext cx="225524" cy="1158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49" y="2959341"/>
            <a:ext cx="225524" cy="115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49" y="2943576"/>
            <a:ext cx="225524" cy="1158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49" y="2943576"/>
            <a:ext cx="225524" cy="1158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9" y="2943576"/>
            <a:ext cx="225524" cy="1158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2943577"/>
            <a:ext cx="108191" cy="1737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470" y="1485395"/>
            <a:ext cx="2073600" cy="2587429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4277711" y="3026235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44511" y="3001481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26296" y="3003154"/>
            <a:ext cx="609600" cy="1037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" idx="0"/>
            <a:endCxn id="6" idx="0"/>
          </p:cNvCxnSpPr>
          <p:nvPr/>
        </p:nvCxnSpPr>
        <p:spPr>
          <a:xfrm rot="5400000" flipH="1" flipV="1">
            <a:off x="4049111" y="1712310"/>
            <a:ext cx="12700" cy="2133600"/>
          </a:xfrm>
          <a:prstGeom prst="curvedConnector3">
            <a:avLst>
              <a:gd name="adj1" fmla="val 506037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6" idx="0"/>
            <a:endCxn id="4" idx="0"/>
          </p:cNvCxnSpPr>
          <p:nvPr/>
        </p:nvCxnSpPr>
        <p:spPr>
          <a:xfrm rot="5400000" flipH="1" flipV="1">
            <a:off x="6182711" y="1712310"/>
            <a:ext cx="12700" cy="2133600"/>
          </a:xfrm>
          <a:prstGeom prst="curvedConnector3">
            <a:avLst>
              <a:gd name="adj1" fmla="val 4788669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7" idx="4"/>
            <a:endCxn id="5" idx="4"/>
          </p:cNvCxnSpPr>
          <p:nvPr/>
        </p:nvCxnSpPr>
        <p:spPr>
          <a:xfrm rot="16200000" flipH="1">
            <a:off x="5115911" y="2169510"/>
            <a:ext cx="12700" cy="2133600"/>
          </a:xfrm>
          <a:prstGeom prst="curvedConnector3">
            <a:avLst>
              <a:gd name="adj1" fmla="val 383774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7" idx="4"/>
            <a:endCxn id="4" idx="4"/>
          </p:cNvCxnSpPr>
          <p:nvPr/>
        </p:nvCxnSpPr>
        <p:spPr>
          <a:xfrm rot="16200000" flipH="1">
            <a:off x="5649311" y="1636110"/>
            <a:ext cx="12700" cy="3200400"/>
          </a:xfrm>
          <a:prstGeom prst="curvedConnector3">
            <a:avLst>
              <a:gd name="adj1" fmla="val 6962268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5" y="2682724"/>
            <a:ext cx="102096" cy="17371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5" y="2698602"/>
            <a:ext cx="102096" cy="1676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62" y="2698602"/>
            <a:ext cx="109715" cy="1767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95" y="2706221"/>
            <a:ext cx="283431" cy="16914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55" y="2700888"/>
            <a:ext cx="291050" cy="16762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4" y="2412259"/>
            <a:ext cx="126171" cy="13714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05" y="2413368"/>
            <a:ext cx="113371" cy="13714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26" y="2407017"/>
            <a:ext cx="95085" cy="192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47" y="2418053"/>
            <a:ext cx="153599" cy="13714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14" y="2418053"/>
            <a:ext cx="142628" cy="19565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32" y="2412260"/>
            <a:ext cx="129828" cy="13714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3" y="1869311"/>
            <a:ext cx="106668" cy="17371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63" y="1869309"/>
            <a:ext cx="85334" cy="1691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56" y="3487909"/>
            <a:ext cx="106668" cy="17371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28" y="3459087"/>
            <a:ext cx="114287" cy="1721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28" y="3464982"/>
            <a:ext cx="102096" cy="16762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2113644" y="2987033"/>
            <a:ext cx="609600" cy="10379"/>
          </a:xfrm>
          <a:prstGeom prst="straightConnector1">
            <a:avLst/>
          </a:prstGeom>
          <a:ln w="31750" cap="flat">
            <a:solidFill>
              <a:srgbClr val="C00000"/>
            </a:solidFill>
            <a:headEnd w="lg" len="med"/>
            <a:tailEnd type="triangle" w="lg" len="lg"/>
          </a:ln>
          <a:effectLst>
            <a:innerShdw>
              <a:schemeClr val="bg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5400000" flipH="1" flipV="1">
            <a:off x="2945481" y="2145380"/>
            <a:ext cx="12700" cy="2194560"/>
          </a:xfrm>
          <a:prstGeom prst="curvedConnector3">
            <a:avLst>
              <a:gd name="adj1" fmla="val -3769811"/>
            </a:avLst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218404" y="3008343"/>
            <a:ext cx="609600" cy="10379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869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53711" y="2779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209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541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873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05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49" y="2949805"/>
            <a:ext cx="225524" cy="1158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13" y="2925371"/>
            <a:ext cx="102095" cy="1676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70" y="2912837"/>
            <a:ext cx="106667" cy="173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49" y="2943576"/>
            <a:ext cx="225524" cy="1158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49" y="2943576"/>
            <a:ext cx="225524" cy="1158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2943577"/>
            <a:ext cx="108191" cy="173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394" y="4110497"/>
            <a:ext cx="2073600" cy="2587430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" idx="6"/>
            <a:endCxn id="3" idx="2"/>
          </p:cNvCxnSpPr>
          <p:nvPr/>
        </p:nvCxnSpPr>
        <p:spPr>
          <a:xfrm>
            <a:off x="2144111" y="300771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18404" y="3008343"/>
            <a:ext cx="609600" cy="10379"/>
          </a:xfrm>
          <a:prstGeom prst="straightConnector1">
            <a:avLst/>
          </a:prstGeom>
          <a:ln w="31750">
            <a:solidFill>
              <a:srgbClr val="C0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77711" y="3026235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44511" y="3001481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26296" y="3003154"/>
            <a:ext cx="609600" cy="1037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2945481" y="2145380"/>
            <a:ext cx="12700" cy="2194560"/>
          </a:xfrm>
          <a:prstGeom prst="curvedConnector3">
            <a:avLst>
              <a:gd name="adj1" fmla="val -3769811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" idx="0"/>
            <a:endCxn id="6" idx="0"/>
          </p:cNvCxnSpPr>
          <p:nvPr/>
        </p:nvCxnSpPr>
        <p:spPr>
          <a:xfrm rot="5400000" flipH="1" flipV="1">
            <a:off x="4049111" y="1712310"/>
            <a:ext cx="12700" cy="2133600"/>
          </a:xfrm>
          <a:prstGeom prst="curvedConnector3">
            <a:avLst>
              <a:gd name="adj1" fmla="val 5060370"/>
            </a:avLst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6" idx="0"/>
            <a:endCxn id="4" idx="0"/>
          </p:cNvCxnSpPr>
          <p:nvPr/>
        </p:nvCxnSpPr>
        <p:spPr>
          <a:xfrm rot="5400000" flipH="1" flipV="1">
            <a:off x="6182711" y="1712310"/>
            <a:ext cx="12700" cy="2133600"/>
          </a:xfrm>
          <a:prstGeom prst="curvedConnector3">
            <a:avLst>
              <a:gd name="adj1" fmla="val 4788669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7" idx="4"/>
            <a:endCxn id="5" idx="4"/>
          </p:cNvCxnSpPr>
          <p:nvPr/>
        </p:nvCxnSpPr>
        <p:spPr>
          <a:xfrm rot="16200000" flipH="1">
            <a:off x="5115911" y="2169510"/>
            <a:ext cx="12700" cy="2133600"/>
          </a:xfrm>
          <a:prstGeom prst="curvedConnector3">
            <a:avLst>
              <a:gd name="adj1" fmla="val 383774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7" idx="4"/>
            <a:endCxn id="4" idx="4"/>
          </p:cNvCxnSpPr>
          <p:nvPr/>
        </p:nvCxnSpPr>
        <p:spPr>
          <a:xfrm rot="16200000" flipH="1">
            <a:off x="5649311" y="1636110"/>
            <a:ext cx="12700" cy="3200400"/>
          </a:xfrm>
          <a:prstGeom prst="curvedConnector3">
            <a:avLst>
              <a:gd name="adj1" fmla="val 6962268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5" y="2682724"/>
            <a:ext cx="102096" cy="17371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5" y="2698602"/>
            <a:ext cx="102096" cy="1676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62" y="2698602"/>
            <a:ext cx="109715" cy="1767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95" y="2706221"/>
            <a:ext cx="283431" cy="16914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55" y="2700888"/>
            <a:ext cx="291050" cy="16762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4" y="2412259"/>
            <a:ext cx="126171" cy="13714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05" y="2413368"/>
            <a:ext cx="113371" cy="13714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26" y="2407017"/>
            <a:ext cx="95085" cy="192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47" y="2418053"/>
            <a:ext cx="153599" cy="13714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14" y="2418053"/>
            <a:ext cx="142628" cy="19565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32" y="2412260"/>
            <a:ext cx="129828" cy="13714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3" y="1869311"/>
            <a:ext cx="106668" cy="17371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63" y="1869309"/>
            <a:ext cx="85334" cy="1691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56" y="3487909"/>
            <a:ext cx="106668" cy="17371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28" y="3459087"/>
            <a:ext cx="114287" cy="1721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28" y="3464982"/>
            <a:ext cx="102096" cy="1676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394" y="703233"/>
            <a:ext cx="2073600" cy="25874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52394" y="309281"/>
            <a:ext cx="20736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OLD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452394" y="3741166"/>
            <a:ext cx="20736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NEW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869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537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209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541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873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0511" y="2779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49" y="2949805"/>
            <a:ext cx="225524" cy="1158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13" y="2925371"/>
            <a:ext cx="102095" cy="1676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70" y="2912837"/>
            <a:ext cx="106667" cy="173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2943577"/>
            <a:ext cx="108191" cy="1737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394" y="4123999"/>
            <a:ext cx="2073600" cy="2587432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" idx="6"/>
            <a:endCxn id="3" idx="2"/>
          </p:cNvCxnSpPr>
          <p:nvPr/>
        </p:nvCxnSpPr>
        <p:spPr>
          <a:xfrm>
            <a:off x="2144111" y="300771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18404" y="3008343"/>
            <a:ext cx="609600" cy="10379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77711" y="3026235"/>
            <a:ext cx="609600" cy="0"/>
          </a:xfrm>
          <a:prstGeom prst="straightConnector1">
            <a:avLst/>
          </a:prstGeom>
          <a:ln w="31750">
            <a:solidFill>
              <a:srgbClr val="C0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44511" y="3001481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26296" y="3003154"/>
            <a:ext cx="609600" cy="1037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2945481" y="2145380"/>
            <a:ext cx="12700" cy="2194560"/>
          </a:xfrm>
          <a:prstGeom prst="curvedConnector3">
            <a:avLst>
              <a:gd name="adj1" fmla="val -3769811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" idx="0"/>
            <a:endCxn id="6" idx="0"/>
          </p:cNvCxnSpPr>
          <p:nvPr/>
        </p:nvCxnSpPr>
        <p:spPr>
          <a:xfrm rot="5400000" flipH="1" flipV="1">
            <a:off x="4049111" y="1712310"/>
            <a:ext cx="12700" cy="2133600"/>
          </a:xfrm>
          <a:prstGeom prst="curvedConnector3">
            <a:avLst>
              <a:gd name="adj1" fmla="val 506037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6" idx="0"/>
            <a:endCxn id="4" idx="0"/>
          </p:cNvCxnSpPr>
          <p:nvPr/>
        </p:nvCxnSpPr>
        <p:spPr>
          <a:xfrm rot="5400000" flipH="1" flipV="1">
            <a:off x="6182711" y="1712310"/>
            <a:ext cx="12700" cy="2133600"/>
          </a:xfrm>
          <a:prstGeom prst="curvedConnector3">
            <a:avLst>
              <a:gd name="adj1" fmla="val 4788669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7" idx="4"/>
            <a:endCxn id="5" idx="4"/>
          </p:cNvCxnSpPr>
          <p:nvPr/>
        </p:nvCxnSpPr>
        <p:spPr>
          <a:xfrm rot="16200000" flipH="1">
            <a:off x="5115911" y="2169510"/>
            <a:ext cx="12700" cy="2133600"/>
          </a:xfrm>
          <a:prstGeom prst="curvedConnector3">
            <a:avLst>
              <a:gd name="adj1" fmla="val 3837740"/>
            </a:avLst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7" idx="4"/>
            <a:endCxn id="4" idx="4"/>
          </p:cNvCxnSpPr>
          <p:nvPr/>
        </p:nvCxnSpPr>
        <p:spPr>
          <a:xfrm rot="16200000" flipH="1">
            <a:off x="5649311" y="1636110"/>
            <a:ext cx="12700" cy="3200400"/>
          </a:xfrm>
          <a:prstGeom prst="curvedConnector3">
            <a:avLst>
              <a:gd name="adj1" fmla="val 6962268"/>
            </a:avLst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5" y="2682724"/>
            <a:ext cx="102096" cy="17371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5" y="2698602"/>
            <a:ext cx="102096" cy="1676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62" y="2698602"/>
            <a:ext cx="109715" cy="1767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95" y="2706221"/>
            <a:ext cx="283431" cy="16914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55" y="2700888"/>
            <a:ext cx="291050" cy="16762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4" y="2412259"/>
            <a:ext cx="126171" cy="13714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05" y="2413368"/>
            <a:ext cx="113371" cy="13714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26" y="2407017"/>
            <a:ext cx="95085" cy="192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47" y="2418053"/>
            <a:ext cx="153599" cy="13714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14" y="2418053"/>
            <a:ext cx="142628" cy="19565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32" y="2412260"/>
            <a:ext cx="129828" cy="13714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3" y="1869311"/>
            <a:ext cx="106668" cy="17371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63" y="1869309"/>
            <a:ext cx="85334" cy="1691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56" y="3487909"/>
            <a:ext cx="106668" cy="17371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28" y="3459087"/>
            <a:ext cx="114287" cy="1721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28" y="3464982"/>
            <a:ext cx="102096" cy="1676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70" y="2891900"/>
            <a:ext cx="106667" cy="173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61" y="2907045"/>
            <a:ext cx="114286" cy="17219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394" y="744738"/>
            <a:ext cx="2073600" cy="258743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452394" y="309281"/>
            <a:ext cx="20736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OLD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452394" y="3716451"/>
            <a:ext cx="20736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NEW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9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869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537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209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541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87311" y="2779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05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49" y="2949805"/>
            <a:ext cx="225524" cy="1158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13" y="2925371"/>
            <a:ext cx="102095" cy="1676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70" y="2912837"/>
            <a:ext cx="106667" cy="173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2943577"/>
            <a:ext cx="108191" cy="1737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394" y="4110497"/>
            <a:ext cx="2073600" cy="2587433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" idx="6"/>
            <a:endCxn id="3" idx="2"/>
          </p:cNvCxnSpPr>
          <p:nvPr/>
        </p:nvCxnSpPr>
        <p:spPr>
          <a:xfrm>
            <a:off x="2144111" y="300771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18404" y="3008343"/>
            <a:ext cx="609600" cy="10379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77711" y="3026235"/>
            <a:ext cx="609600" cy="0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44511" y="3001481"/>
            <a:ext cx="609600" cy="0"/>
          </a:xfrm>
          <a:prstGeom prst="straightConnector1">
            <a:avLst/>
          </a:prstGeom>
          <a:ln w="31750">
            <a:solidFill>
              <a:srgbClr val="C0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26296" y="3003154"/>
            <a:ext cx="609600" cy="1037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2945481" y="2145380"/>
            <a:ext cx="12700" cy="2194560"/>
          </a:xfrm>
          <a:prstGeom prst="curvedConnector3">
            <a:avLst>
              <a:gd name="adj1" fmla="val -3769811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" idx="0"/>
            <a:endCxn id="6" idx="0"/>
          </p:cNvCxnSpPr>
          <p:nvPr/>
        </p:nvCxnSpPr>
        <p:spPr>
          <a:xfrm rot="5400000" flipH="1" flipV="1">
            <a:off x="4049111" y="1712310"/>
            <a:ext cx="12700" cy="2133600"/>
          </a:xfrm>
          <a:prstGeom prst="curvedConnector3">
            <a:avLst>
              <a:gd name="adj1" fmla="val 506037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6" idx="0"/>
            <a:endCxn id="4" idx="0"/>
          </p:cNvCxnSpPr>
          <p:nvPr/>
        </p:nvCxnSpPr>
        <p:spPr>
          <a:xfrm rot="5400000" flipH="1" flipV="1">
            <a:off x="6182711" y="1712310"/>
            <a:ext cx="12700" cy="2133600"/>
          </a:xfrm>
          <a:prstGeom prst="curvedConnector3">
            <a:avLst>
              <a:gd name="adj1" fmla="val 4788669"/>
            </a:avLst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7" idx="4"/>
            <a:endCxn id="5" idx="4"/>
          </p:cNvCxnSpPr>
          <p:nvPr/>
        </p:nvCxnSpPr>
        <p:spPr>
          <a:xfrm rot="16200000" flipH="1">
            <a:off x="5115911" y="2169510"/>
            <a:ext cx="12700" cy="2133600"/>
          </a:xfrm>
          <a:prstGeom prst="curvedConnector3">
            <a:avLst>
              <a:gd name="adj1" fmla="val 383774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7" idx="4"/>
            <a:endCxn id="4" idx="4"/>
          </p:cNvCxnSpPr>
          <p:nvPr/>
        </p:nvCxnSpPr>
        <p:spPr>
          <a:xfrm rot="16200000" flipH="1">
            <a:off x="5649311" y="1636110"/>
            <a:ext cx="12700" cy="3200400"/>
          </a:xfrm>
          <a:prstGeom prst="curvedConnector3">
            <a:avLst>
              <a:gd name="adj1" fmla="val 6962268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5" y="2682724"/>
            <a:ext cx="102096" cy="17371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5" y="2698602"/>
            <a:ext cx="102096" cy="1676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62" y="2698602"/>
            <a:ext cx="109715" cy="1767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95" y="2706221"/>
            <a:ext cx="283431" cy="16914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55" y="2700888"/>
            <a:ext cx="291050" cy="16762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4" y="2412259"/>
            <a:ext cx="126171" cy="13714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05" y="2413368"/>
            <a:ext cx="113371" cy="13714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26" y="2407017"/>
            <a:ext cx="95085" cy="192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47" y="2418053"/>
            <a:ext cx="153599" cy="13714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14" y="2418053"/>
            <a:ext cx="142628" cy="19565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32" y="2412260"/>
            <a:ext cx="129828" cy="13714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3" y="1869311"/>
            <a:ext cx="106668" cy="17371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63" y="1869309"/>
            <a:ext cx="85334" cy="1691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56" y="3487909"/>
            <a:ext cx="106668" cy="17371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28" y="3459087"/>
            <a:ext cx="114287" cy="1721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28" y="3464982"/>
            <a:ext cx="102096" cy="167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70" y="2891901"/>
            <a:ext cx="102095" cy="1737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61" y="2907045"/>
            <a:ext cx="114286" cy="17219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394" y="678612"/>
            <a:ext cx="2073600" cy="258743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452394" y="3741166"/>
            <a:ext cx="20736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52394" y="309281"/>
            <a:ext cx="20736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869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537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20911" y="277911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54111" y="27791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873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05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49" y="2949805"/>
            <a:ext cx="225524" cy="1158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13" y="2925371"/>
            <a:ext cx="102095" cy="1676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70" y="2912837"/>
            <a:ext cx="106667" cy="173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2943577"/>
            <a:ext cx="108191" cy="1737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394" y="4110497"/>
            <a:ext cx="2073600" cy="2587434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" idx="6"/>
            <a:endCxn id="3" idx="2"/>
          </p:cNvCxnSpPr>
          <p:nvPr/>
        </p:nvCxnSpPr>
        <p:spPr>
          <a:xfrm>
            <a:off x="2144111" y="300771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18404" y="3008343"/>
            <a:ext cx="609600" cy="10379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77711" y="3026235"/>
            <a:ext cx="609600" cy="0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44511" y="3001481"/>
            <a:ext cx="609600" cy="0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26296" y="3003154"/>
            <a:ext cx="609600" cy="10379"/>
          </a:xfrm>
          <a:prstGeom prst="straightConnector1">
            <a:avLst/>
          </a:prstGeom>
          <a:ln w="31750">
            <a:solidFill>
              <a:srgbClr val="C0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2945481" y="2145380"/>
            <a:ext cx="12700" cy="2194560"/>
          </a:xfrm>
          <a:prstGeom prst="curvedConnector3">
            <a:avLst>
              <a:gd name="adj1" fmla="val -3769811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" idx="0"/>
            <a:endCxn id="6" idx="0"/>
          </p:cNvCxnSpPr>
          <p:nvPr/>
        </p:nvCxnSpPr>
        <p:spPr>
          <a:xfrm rot="5400000" flipH="1" flipV="1">
            <a:off x="4049111" y="1712310"/>
            <a:ext cx="12700" cy="2133600"/>
          </a:xfrm>
          <a:prstGeom prst="curvedConnector3">
            <a:avLst>
              <a:gd name="adj1" fmla="val 506037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6" idx="0"/>
            <a:endCxn id="4" idx="0"/>
          </p:cNvCxnSpPr>
          <p:nvPr/>
        </p:nvCxnSpPr>
        <p:spPr>
          <a:xfrm rot="5400000" flipH="1" flipV="1">
            <a:off x="6182711" y="1712310"/>
            <a:ext cx="12700" cy="2133600"/>
          </a:xfrm>
          <a:prstGeom prst="curvedConnector3">
            <a:avLst>
              <a:gd name="adj1" fmla="val 4788669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7" idx="4"/>
            <a:endCxn id="5" idx="4"/>
          </p:cNvCxnSpPr>
          <p:nvPr/>
        </p:nvCxnSpPr>
        <p:spPr>
          <a:xfrm rot="16200000" flipH="1">
            <a:off x="5115911" y="2169510"/>
            <a:ext cx="12700" cy="2133600"/>
          </a:xfrm>
          <a:prstGeom prst="curvedConnector3">
            <a:avLst>
              <a:gd name="adj1" fmla="val 383774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7" idx="4"/>
            <a:endCxn id="4" idx="4"/>
          </p:cNvCxnSpPr>
          <p:nvPr/>
        </p:nvCxnSpPr>
        <p:spPr>
          <a:xfrm rot="16200000" flipH="1">
            <a:off x="5649311" y="1636110"/>
            <a:ext cx="12700" cy="3200400"/>
          </a:xfrm>
          <a:prstGeom prst="curvedConnector3">
            <a:avLst>
              <a:gd name="adj1" fmla="val 6962268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5" y="2682724"/>
            <a:ext cx="102096" cy="17371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5" y="2698602"/>
            <a:ext cx="102096" cy="1676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62" y="2698602"/>
            <a:ext cx="109715" cy="1767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95" y="2706221"/>
            <a:ext cx="283431" cy="16914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55" y="2700888"/>
            <a:ext cx="291050" cy="16762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4" y="2412259"/>
            <a:ext cx="126171" cy="13714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05" y="2413368"/>
            <a:ext cx="113371" cy="13714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26" y="2407017"/>
            <a:ext cx="95085" cy="192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47" y="2418053"/>
            <a:ext cx="153599" cy="13714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14" y="2418053"/>
            <a:ext cx="142628" cy="19565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32" y="2412260"/>
            <a:ext cx="129828" cy="13714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3" y="1869311"/>
            <a:ext cx="106668" cy="17371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63" y="1869309"/>
            <a:ext cx="85334" cy="1691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56" y="3487909"/>
            <a:ext cx="106668" cy="17371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28" y="3459087"/>
            <a:ext cx="114287" cy="1721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28" y="3464982"/>
            <a:ext cx="102096" cy="167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70" y="2891901"/>
            <a:ext cx="102095" cy="173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61" y="2907046"/>
            <a:ext cx="106667" cy="17371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597" y="744736"/>
            <a:ext cx="2073600" cy="258743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452394" y="3741166"/>
            <a:ext cx="20736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52394" y="309281"/>
            <a:ext cx="20736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869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537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209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541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873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0511" y="277911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49" y="2949805"/>
            <a:ext cx="225524" cy="1158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13" y="2925371"/>
            <a:ext cx="102095" cy="1676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70" y="2912837"/>
            <a:ext cx="106667" cy="173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45" y="2943577"/>
            <a:ext cx="108191" cy="1737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28" y="1725005"/>
            <a:ext cx="2073600" cy="2587434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" idx="6"/>
            <a:endCxn id="3" idx="2"/>
          </p:cNvCxnSpPr>
          <p:nvPr/>
        </p:nvCxnSpPr>
        <p:spPr>
          <a:xfrm>
            <a:off x="2144111" y="3007710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218404" y="3008343"/>
            <a:ext cx="609600" cy="10379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77711" y="3026235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44511" y="3001481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26296" y="3003154"/>
            <a:ext cx="609600" cy="10379"/>
          </a:xfrm>
          <a:prstGeom prst="straightConnector1">
            <a:avLst/>
          </a:prstGeom>
          <a:ln w="889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 flipH="1" flipV="1">
            <a:off x="2945481" y="2145380"/>
            <a:ext cx="12700" cy="2194560"/>
          </a:xfrm>
          <a:prstGeom prst="curvedConnector3">
            <a:avLst>
              <a:gd name="adj1" fmla="val -3769811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" idx="0"/>
            <a:endCxn id="6" idx="0"/>
          </p:cNvCxnSpPr>
          <p:nvPr/>
        </p:nvCxnSpPr>
        <p:spPr>
          <a:xfrm rot="5400000" flipH="1" flipV="1">
            <a:off x="4049111" y="1712310"/>
            <a:ext cx="12700" cy="2133600"/>
          </a:xfrm>
          <a:prstGeom prst="curvedConnector3">
            <a:avLst>
              <a:gd name="adj1" fmla="val 506037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6" idx="0"/>
            <a:endCxn id="4" idx="0"/>
          </p:cNvCxnSpPr>
          <p:nvPr/>
        </p:nvCxnSpPr>
        <p:spPr>
          <a:xfrm rot="5400000" flipH="1" flipV="1">
            <a:off x="6182711" y="1712310"/>
            <a:ext cx="12700" cy="2133600"/>
          </a:xfrm>
          <a:prstGeom prst="curvedConnector3">
            <a:avLst>
              <a:gd name="adj1" fmla="val 4788669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7" idx="4"/>
            <a:endCxn id="5" idx="4"/>
          </p:cNvCxnSpPr>
          <p:nvPr/>
        </p:nvCxnSpPr>
        <p:spPr>
          <a:xfrm rot="16200000" flipH="1">
            <a:off x="5115911" y="2169510"/>
            <a:ext cx="12700" cy="2133600"/>
          </a:xfrm>
          <a:prstGeom prst="curvedConnector3">
            <a:avLst>
              <a:gd name="adj1" fmla="val 3837740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7" idx="4"/>
            <a:endCxn id="4" idx="4"/>
          </p:cNvCxnSpPr>
          <p:nvPr/>
        </p:nvCxnSpPr>
        <p:spPr>
          <a:xfrm rot="16200000" flipH="1">
            <a:off x="5649311" y="1636110"/>
            <a:ext cx="12700" cy="3200400"/>
          </a:xfrm>
          <a:prstGeom prst="curvedConnector3">
            <a:avLst>
              <a:gd name="adj1" fmla="val 6962268"/>
            </a:avLst>
          </a:prstGeom>
          <a:ln w="889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5" y="2682724"/>
            <a:ext cx="102096" cy="17371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5" y="2698602"/>
            <a:ext cx="102096" cy="16762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62" y="2698602"/>
            <a:ext cx="109715" cy="1767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95" y="2706221"/>
            <a:ext cx="283431" cy="16914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55" y="2700888"/>
            <a:ext cx="291050" cy="16762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4" y="2412259"/>
            <a:ext cx="126171" cy="13714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05" y="2413368"/>
            <a:ext cx="113371" cy="13714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26" y="2407017"/>
            <a:ext cx="95085" cy="1920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47" y="2418053"/>
            <a:ext cx="153599" cy="13714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14" y="2418053"/>
            <a:ext cx="142628" cy="19565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32" y="2412260"/>
            <a:ext cx="129828" cy="13714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3" y="1869311"/>
            <a:ext cx="106668" cy="17371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63" y="1869309"/>
            <a:ext cx="85334" cy="169144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56" y="3487909"/>
            <a:ext cx="106668" cy="17371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28" y="3459087"/>
            <a:ext cx="114287" cy="1721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28" y="3464982"/>
            <a:ext cx="102096" cy="167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70" y="2891901"/>
            <a:ext cx="102095" cy="173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61" y="2907046"/>
            <a:ext cx="106667" cy="1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80.24"/>
  <p:tag name="ORIGINALWIDTH" val="2211.474"/>
  <p:tag name="OUTPUTDPI" val="1200"/>
  <p:tag name="LATEXADDIN" val="\documentclass{article}&#10;\usepackage{amsmath}&#10;\usepackage{algorithm2e}&#10;\pagestyle{empty}&#10;\begin{document}&#10;&#10;\begin{algorithm}[H]&#10;topologically sort the vertices of G\;&#10;\For{each vertex $v \in V$}{&#10;   $v.d \gets \infty$\;&#10;   $v.p \gets nil$\;&#10;}&#10;$s.d \gets 0$\;&#10;\For{each vertex u in topological order}{&#10;   \For{each vertex $v \in \textrm{Adj}[u]$}{&#10;      \If{$v.d &gt; u.d + w(u,v)$}{&#10;       $v.d \gets u.d + w(u,v)$\;&#10;       $v.p \gets u$\; &#10;       }&#10;   }&#10;}&#10;\end{algorithm}&#10;&#10;\end{document}"/>
  <p:tag name="IGUANATEXSIZE" val="20"/>
  <p:tag name="IGUANATEXCURSOR" val="341"/>
  <p:tag name="TRANSPARENCY" val="True"/>
  <p:tag name="FILENAME" val=""/>
  <p:tag name="INPUTTYPE" val="0"/>
  <p:tag name="LATEXENGINEID" val="0"/>
  <p:tag name="TEMPFOLDER" val="C:\Users\xhuam\Desktop\ppt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2$ &amp; $s$ \\&#10;&#10;  $x$ &amp; $6$ &amp; $s$ \\&#10;&#10;  $y$ &amp; $5$ &amp; $x$ \\&#10;&#10;  $z$ &amp; $4$ &amp; $t$ \\&#10;\hline&#10;\end{tabular}&#10;&#10;\end{document}"/>
  <p:tag name="IGUANATEXSIZE" val="24"/>
  <p:tag name="IGUANATEXCURSOR" val="260"/>
  <p:tag name="TRANSPARENCY" val="True"/>
  <p:tag name="FILENAME" val=""/>
  <p:tag name="INPUTTYPE" val="0"/>
  <p:tag name="LATEXENGINEID" val="0"/>
  <p:tag name="TEMPFOLDER" val="C:\Users\xhuam\Desktop\ppt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98914"/>
  <p:tag name="ORIGINALWIDTH" val="53.99323"/>
  <p:tag name="OUTPUTDPI" val="1200"/>
  <p:tag name="LATEXADDIN" val="\documentclass{article}&#10;\usepackage{amsmath}&#10;\pagestyle{empty}&#10;\begin{document}&#10;&#10;$7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139.4826"/>
  <p:tag name="OUTPUTDPI" val="1200"/>
  <p:tag name="LATEXADDIN" val="\documentclass{article}&#10;\usepackage{amsmath}&#10;\pagestyle{empty}&#10;\begin{document}&#10;&#10;$-1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143.2321"/>
  <p:tag name="OUTPUTDPI" val="1200"/>
  <p:tag name="LATEXADDIN" val="\documentclass{article}&#10;\usepackage{amsmath}&#10;\pagestyle{empty}&#10;\begin{document}&#10;&#10;$-2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OUTPUTDPI" val="1200"/>
  <p:tag name="LATEXADDIN" val="\documentclass{article}&#10;\usepackage{amsmath}&#10;\pagestyle{empty}&#10;\begin{document}&#10;&#10;$r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46.49417"/>
  <p:tag name="OUTPUTDPI" val="1200"/>
  <p:tag name="LATEXADDIN" val="\documentclass{article}&#10;\usepackage{amsmath}&#10;\pagestyle{empty}&#10;\begin{document}&#10;&#10;$s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4016"/>
  <p:tag name="ORIGINALWIDTH" val="38.99512"/>
  <p:tag name="OUTPUTDPI" val="1200"/>
  <p:tag name="LATEXADDIN" val="\documentclass{article}&#10;\usepackage{amsmath}&#10;\pagestyle{empty}&#10;\begin{document}&#10;&#10;$t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2.99213"/>
  <p:tag name="OUTPUTDPI" val="1200"/>
  <p:tag name="LATEXADDIN" val="\documentclass{article}&#10;\usepackage{amsmath}&#10;\pagestyle{empty}&#10;\begin{document}&#10;&#10;$x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98914"/>
  <p:tag name="ORIGINALWIDTH" val="53.99323"/>
  <p:tag name="OUTPUTDPI" val="1200"/>
  <p:tag name="LATEXADDIN" val="\documentclass{article}&#10;\usepackage{amsmath}&#10;\pagestyle{empty}&#10;\begin{document}&#10;&#10;$7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58.49268"/>
  <p:tag name="OUTPUTDPI" val="1200"/>
  <p:tag name="LATEXADDIN" val="\documentclass{article}&#10;\usepackage{amsmath}&#10;\pagestyle{empty}&#10;\begin{document}&#10;&#10;$y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3.24331"/>
  <p:tag name="OUTPUTDPI" val="1200"/>
  <p:tag name="LATEXADDIN" val="\documentclass{article}&#10;\usepackage{amsmath}&#10;\pagestyle{empty}&#10;\begin{document}&#10;&#10;$z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2$ &amp; $s$ \\&#10;&#10;  $x$ &amp; $6$ &amp; $s$ \\&#10;&#10;  $y$ &amp; $6$ &amp; $t$ \\&#10;&#10;  $z$ &amp; $4$ &amp; $t$ \\&#10;\hline&#10;\end{tabular}&#10;&#10;\end{document}"/>
  <p:tag name="IGUANATEXSIZE" val="24"/>
  <p:tag name="IGUANATEXCURSOR" val="282"/>
  <p:tag name="TRANSPARENCY" val="True"/>
  <p:tag name="FILENAME" val=""/>
  <p:tag name="INPUTTYPE" val="0"/>
  <p:tag name="LATEXENGINEID" val="0"/>
  <p:tag name="TEMPFOLDER" val="C:\Users\xhuam\Desktop\ppt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139.4826"/>
  <p:tag name="OUTPUTDPI" val="1200"/>
  <p:tag name="LATEXADDIN" val="\documentclass{article}&#10;\usepackage{amsmath}&#10;\pagestyle{empty}&#10;\begin{document}&#10;&#10;$-1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2$ &amp; $s$ \\&#10;&#10;  $x$ &amp; $6$ &amp; $s$ \\&#10;&#10;  $y$ &amp; $5$ &amp; $x$ \\&#10;&#10;  $z$ &amp; $3$ &amp; $y$ \\&#10;\hline&#10;\end{tabular}&#10;&#10;\end{document}"/>
  <p:tag name="IGUANATEXSIZE" val="24"/>
  <p:tag name="IGUANATEXCURSOR" val="282"/>
  <p:tag name="TRANSPARENCY" val="True"/>
  <p:tag name="FILENAME" val=""/>
  <p:tag name="INPUTTYPE" val="0"/>
  <p:tag name="LATEXENGINEID" val="0"/>
  <p:tag name="TEMPFOLDER" val="C:\Users\xhuam\Desktop\ppt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98914"/>
  <p:tag name="ORIGINALWIDTH" val="53.99323"/>
  <p:tag name="OUTPUTDPI" val="1200"/>
  <p:tag name="LATEXADDIN" val="\documentclass{article}&#10;\usepackage{amsmath}&#10;\pagestyle{empty}&#10;\begin{document}&#10;&#10;$7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139.4826"/>
  <p:tag name="OUTPUTDPI" val="1200"/>
  <p:tag name="LATEXADDIN" val="\documentclass{article}&#10;\usepackage{amsmath}&#10;\pagestyle{empty}&#10;\begin{document}&#10;&#10;$-1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143.2321"/>
  <p:tag name="OUTPUTDPI" val="1200"/>
  <p:tag name="LATEXADDIN" val="\documentclass{article}&#10;\usepackage{amsmath}&#10;\pagestyle{empty}&#10;\begin{document}&#10;&#10;$-2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143.2321"/>
  <p:tag name="OUTPUTDPI" val="1200"/>
  <p:tag name="LATEXADDIN" val="\documentclass{article}&#10;\usepackage{amsmath}&#10;\pagestyle{empty}&#10;\begin{document}&#10;&#10;$-2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OUTPUTDPI" val="1200"/>
  <p:tag name="LATEXADDIN" val="\documentclass{article}&#10;\usepackage{amsmath}&#10;\pagestyle{empty}&#10;\begin{document}&#10;&#10;$r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46.49417"/>
  <p:tag name="OUTPUTDPI" val="1200"/>
  <p:tag name="LATEXADDIN" val="\documentclass{article}&#10;\usepackage{amsmath}&#10;\pagestyle{empty}&#10;\begin{document}&#10;&#10;$s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4016"/>
  <p:tag name="ORIGINALWIDTH" val="38.99512"/>
  <p:tag name="OUTPUTDPI" val="1200"/>
  <p:tag name="LATEXADDIN" val="\documentclass{article}&#10;\usepackage{amsmath}&#10;\pagestyle{empty}&#10;\begin{document}&#10;&#10;$t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2.99213"/>
  <p:tag name="OUTPUTDPI" val="1200"/>
  <p:tag name="LATEXADDIN" val="\documentclass{article}&#10;\usepackage{amsmath}&#10;\pagestyle{empty}&#10;\begin{document}&#10;&#10;$x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58.49268"/>
  <p:tag name="OUTPUTDPI" val="1200"/>
  <p:tag name="LATEXADDIN" val="\documentclass{article}&#10;\usepackage{amsmath}&#10;\pagestyle{empty}&#10;\begin{document}&#10;&#10;$y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3.24331"/>
  <p:tag name="OUTPUTDPI" val="1200"/>
  <p:tag name="LATEXADDIN" val="\documentclass{article}&#10;\usepackage{amsmath}&#10;\pagestyle{empty}&#10;\begin{document}&#10;&#10;$z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OUTPUTDPI" val="1200"/>
  <p:tag name="LATEXADDIN" val="\documentclass{article}&#10;\usepackage{amsmath}&#10;\pagestyle{empty}&#10;\begin{document}&#10;&#10;$r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2$ &amp; $s$ \\&#10;&#10;  $x$ &amp; $6$ &amp; $s$ \\&#10;&#10;  $y$ &amp; $5$ &amp; $x$ \\&#10;&#10;  $z$ &amp; $4$ &amp; $t$ \\&#10;\hline&#10;\end{tabular}&#10;&#10;\end{document}"/>
  <p:tag name="IGUANATEXSIZE" val="24"/>
  <p:tag name="IGUANATEXCURSOR" val="260"/>
  <p:tag name="TRANSPARENCY" val="True"/>
  <p:tag name="FILENAME" val=""/>
  <p:tag name="INPUTTYPE" val="0"/>
  <p:tag name="LATEXENGINEID" val="0"/>
  <p:tag name="TEMPFOLDER" val="C:\Users\xhuam\Desktop\ppt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2$ &amp; $s$ \\&#10;&#10;  $x$ &amp; $6$ &amp; $s$ \\&#10;&#10;  $y$ &amp; $5$ &amp; $x$ \\&#10;&#10;  $z$ &amp; $3$ &amp; $y$ \\&#10;\hline&#10;\end{tabular}&#10;&#10;\end{document}"/>
  <p:tag name="IGUANATEXSIZE" val="24"/>
  <p:tag name="IGUANATEXCURSOR" val="282"/>
  <p:tag name="TRANSPARENCY" val="True"/>
  <p:tag name="FILENAME" val=""/>
  <p:tag name="INPUTTYPE" val="0"/>
  <p:tag name="LATEXENGINEID" val="0"/>
  <p:tag name="TEMPFOLDER" val="C:\Users\xhuam\Desktop\ppt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46.49417"/>
  <p:tag name="OUTPUTDPI" val="1200"/>
  <p:tag name="LATEXADDIN" val="\documentclass{article}&#10;\usepackage{amsmath}&#10;\pagestyle{empty}&#10;\begin{document}&#10;&#10;$s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98914"/>
  <p:tag name="ORIGINALWIDTH" val="53.99323"/>
  <p:tag name="OUTPUTDPI" val="1200"/>
  <p:tag name="LATEXADDIN" val="\documentclass{article}&#10;\usepackage{amsmath}&#10;\pagestyle{empty}&#10;\begin{document}&#10;&#10;$7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139.4826"/>
  <p:tag name="OUTPUTDPI" val="1200"/>
  <p:tag name="LATEXADDIN" val="\documentclass{article}&#10;\usepackage{amsmath}&#10;\pagestyle{empty}&#10;\begin{document}&#10;&#10;$-1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143.2321"/>
  <p:tag name="OUTPUTDPI" val="1200"/>
  <p:tag name="LATEXADDIN" val="\documentclass{article}&#10;\usepackage{amsmath}&#10;\pagestyle{empty}&#10;\begin{document}&#10;&#10;$-2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OUTPUTDPI" val="1200"/>
  <p:tag name="LATEXADDIN" val="\documentclass{article}&#10;\usepackage{amsmath}&#10;\pagestyle{empty}&#10;\begin{document}&#10;&#10;$r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46.49417"/>
  <p:tag name="OUTPUTDPI" val="1200"/>
  <p:tag name="LATEXADDIN" val="\documentclass{article}&#10;\usepackage{amsmath}&#10;\pagestyle{empty}&#10;\begin{document}&#10;&#10;$s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4016"/>
  <p:tag name="ORIGINALWIDTH" val="38.99512"/>
  <p:tag name="OUTPUTDPI" val="1200"/>
  <p:tag name="LATEXADDIN" val="\documentclass{article}&#10;\usepackage{amsmath}&#10;\pagestyle{empty}&#10;\begin{document}&#10;&#10;$t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2.99213"/>
  <p:tag name="OUTPUTDPI" val="1200"/>
  <p:tag name="LATEXADDIN" val="\documentclass{article}&#10;\usepackage{amsmath}&#10;\pagestyle{empty}&#10;\begin{document}&#10;&#10;$x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58.49268"/>
  <p:tag name="OUTPUTDPI" val="1200"/>
  <p:tag name="LATEXADDIN" val="\documentclass{article}&#10;\usepackage{amsmath}&#10;\pagestyle{empty}&#10;\begin{document}&#10;&#10;$y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3.24331"/>
  <p:tag name="OUTPUTDPI" val="1200"/>
  <p:tag name="LATEXADDIN" val="\documentclass{article}&#10;\usepackage{amsmath}&#10;\pagestyle{empty}&#10;\begin{document}&#10;&#10;$z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4016"/>
  <p:tag name="ORIGINALWIDTH" val="38.99512"/>
  <p:tag name="OUTPUTDPI" val="1200"/>
  <p:tag name="LATEXADDIN" val="\documentclass{article}&#10;\usepackage{amsmath}&#10;\pagestyle{empty}&#10;\begin{document}&#10;&#10;$t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2.99213"/>
  <p:tag name="OUTPUTDPI" val="1200"/>
  <p:tag name="LATEXADDIN" val="\documentclass{article}&#10;\usepackage{amsmath}&#10;\pagestyle{empty}&#10;\begin{document}&#10;&#10;$x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58.49268"/>
  <p:tag name="OUTPUTDPI" val="1200"/>
  <p:tag name="LATEXADDIN" val="\documentclass{article}&#10;\usepackage{amsmath}&#10;\pagestyle{empty}&#10;\begin{document}&#10;&#10;$y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3.24331"/>
  <p:tag name="OUTPUTDPI" val="1200"/>
  <p:tag name="LATEXADDIN" val="\documentclass{article}&#10;\usepackage{amsmath}&#10;\pagestyle{empty}&#10;\begin{document}&#10;&#10;$z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\infty$ &amp; $nil$ \\&#10;&#10;  $x$ &amp; $\infty$ &amp; $nil$ \\&#10;&#10;  $y$ &amp; $\infty$ &amp; $nil$ \\&#10;&#10;  $z$ &amp; $\infty$ &amp; $nil$ \\&#10;\hline&#10;\end{tabular}&#10;&#10;\end{document}"/>
  <p:tag name="IGUANATEXSIZE" val="24"/>
  <p:tag name="IGUANATEXCURSOR" val="175"/>
  <p:tag name="TRANSPARENCY" val="True"/>
  <p:tag name="FILENAME" val=""/>
  <p:tag name="INPUTTYPE" val="0"/>
  <p:tag name="LATEXENGINEID" val="0"/>
  <p:tag name="TEMPFOLDER" val="C:\Users\xhuam\Desktop\ppt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98914"/>
  <p:tag name="ORIGINALWIDTH" val="53.99323"/>
  <p:tag name="OUTPUTDPI" val="1200"/>
  <p:tag name="LATEXADDIN" val="\documentclass{article}&#10;\usepackage{amsmath}&#10;\pagestyle{empty}&#10;\begin{document}&#10;&#10;$7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139.4826"/>
  <p:tag name="OUTPUTDPI" val="1200"/>
  <p:tag name="LATEXADDIN" val="\documentclass{article}&#10;\usepackage{amsmath}&#10;\pagestyle{empty}&#10;\begin{document}&#10;&#10;$-1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143.2321"/>
  <p:tag name="OUTPUTDPI" val="1200"/>
  <p:tag name="LATEXADDIN" val="\documentclass{article}&#10;\usepackage{amsmath}&#10;\pagestyle{empty}&#10;\begin{document}&#10;&#10;$-2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OUTPUTDPI" val="1200"/>
  <p:tag name="LATEXADDIN" val="\documentclass{article}&#10;\usepackage{amsmath}&#10;\pagestyle{empty}&#10;\begin{document}&#10;&#10;$r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46.49417"/>
  <p:tag name="OUTPUTDPI" val="1200"/>
  <p:tag name="LATEXADDIN" val="\documentclass{article}&#10;\usepackage{amsmath}&#10;\pagestyle{empty}&#10;\begin{document}&#10;&#10;$s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4016"/>
  <p:tag name="ORIGINALWIDTH" val="38.99512"/>
  <p:tag name="OUTPUTDPI" val="1200"/>
  <p:tag name="LATEXADDIN" val="\documentclass{article}&#10;\usepackage{amsmath}&#10;\pagestyle{empty}&#10;\begin{document}&#10;&#10;$t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2.99213"/>
  <p:tag name="OUTPUTDPI" val="1200"/>
  <p:tag name="LATEXADDIN" val="\documentclass{article}&#10;\usepackage{amsmath}&#10;\pagestyle{empty}&#10;\begin{document}&#10;&#10;$x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58.49268"/>
  <p:tag name="OUTPUTDPI" val="1200"/>
  <p:tag name="LATEXADDIN" val="\documentclass{article}&#10;\usepackage{amsmath}&#10;\pagestyle{empty}&#10;\begin{document}&#10;&#10;$y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3.24331"/>
  <p:tag name="OUTPUTDPI" val="1200"/>
  <p:tag name="LATEXADDIN" val="\documentclass{article}&#10;\usepackage{amsmath}&#10;\pagestyle{empty}&#10;\begin{document}&#10;&#10;$z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2$ &amp; $s$ \\&#10;&#10;  $x$ &amp; $6$ &amp; $s$ \\&#10;&#10;  $y$ &amp; $\infty$ &amp; $nil$ \\&#10;&#10;  $z$ &amp; $\infty$ &amp; $nil$ \\&#10;\hline&#10;\end{tabular}&#10;&#10;\end{document}"/>
  <p:tag name="IGUANATEXSIZE" val="24"/>
  <p:tag name="IGUANATEXCURSOR" val="238"/>
  <p:tag name="TRANSPARENCY" val="True"/>
  <p:tag name="FILENAME" val=""/>
  <p:tag name="INPUTTYPE" val="0"/>
  <p:tag name="LATEXENGINEID" val="0"/>
  <p:tag name="TEMPFOLDER" val="C:\Users\xhuam\Desktop\ppt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98914"/>
  <p:tag name="ORIGINALWIDTH" val="53.99323"/>
  <p:tag name="OUTPUTDPI" val="1200"/>
  <p:tag name="LATEXADDIN" val="\documentclass{article}&#10;\usepackage{amsmath}&#10;\pagestyle{empty}&#10;\begin{document}&#10;&#10;$7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139.4826"/>
  <p:tag name="OUTPUTDPI" val="1200"/>
  <p:tag name="LATEXADDIN" val="\documentclass{article}&#10;\usepackage{amsmath}&#10;\pagestyle{empty}&#10;\begin{document}&#10;&#10;$-1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143.2321"/>
  <p:tag name="OUTPUTDPI" val="1200"/>
  <p:tag name="LATEXADDIN" val="\documentclass{article}&#10;\usepackage{amsmath}&#10;\pagestyle{empty}&#10;\begin{document}&#10;&#10;$-2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OUTPUTDPI" val="1200"/>
  <p:tag name="LATEXADDIN" val="\documentclass{article}&#10;\usepackage{amsmath}&#10;\pagestyle{empty}&#10;\begin{document}&#10;&#10;$r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46.49417"/>
  <p:tag name="OUTPUTDPI" val="1200"/>
  <p:tag name="LATEXADDIN" val="\documentclass{article}&#10;\usepackage{amsmath}&#10;\pagestyle{empty}&#10;\begin{document}&#10;&#10;$s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4016"/>
  <p:tag name="ORIGINALWIDTH" val="38.99512"/>
  <p:tag name="OUTPUTDPI" val="1200"/>
  <p:tag name="LATEXADDIN" val="\documentclass{article}&#10;\usepackage{amsmath}&#10;\pagestyle{empty}&#10;\begin{document}&#10;&#10;$t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2.99213"/>
  <p:tag name="OUTPUTDPI" val="1200"/>
  <p:tag name="LATEXADDIN" val="\documentclass{article}&#10;\usepackage{amsmath}&#10;\pagestyle{empty}&#10;\begin{document}&#10;&#10;$x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58.49268"/>
  <p:tag name="OUTPUTDPI" val="1200"/>
  <p:tag name="LATEXADDIN" val="\documentclass{article}&#10;\usepackage{amsmath}&#10;\pagestyle{empty}&#10;\begin{document}&#10;&#10;$y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3.24331"/>
  <p:tag name="OUTPUTDPI" val="1200"/>
  <p:tag name="LATEXADDIN" val="\documentclass{article}&#10;\usepackage{amsmath}&#10;\pagestyle{empty}&#10;\begin{document}&#10;&#10;$z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\infty$ &amp; $nil$ \\&#10;&#10;  $x$ &amp; $\infty$ &amp; $nil$ \\&#10;&#10;  $y$ &amp; $\infty$ &amp; $nil$ \\&#10;&#10;  $z$ &amp; $\infty$ &amp; $nil$ \\&#10;\hline&#10;\end{tabular}&#10;&#10;\end{document}"/>
  <p:tag name="IGUANATEXSIZE" val="24"/>
  <p:tag name="IGUANATEXCURSOR" val="175"/>
  <p:tag name="TRANSPARENCY" val="True"/>
  <p:tag name="FILENAME" val=""/>
  <p:tag name="INPUTTYPE" val="0"/>
  <p:tag name="LATEXENGINEID" val="0"/>
  <p:tag name="TEMPFOLDER" val="C:\Users\xhuam\Desktop\ppt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2$ &amp; $s$ \\&#10;&#10;  $x$ &amp; $6$ &amp; $s$ \\&#10;&#10;  $y$ &amp; $6$ &amp; $t$ \\&#10;&#10;  $z$ &amp; $4$ &amp; $t$ \\&#10;\hline&#10;\end{tabular}&#10;&#10;\end{document}"/>
  <p:tag name="IGUANATEXSIZE" val="24"/>
  <p:tag name="IGUANATEXCURSOR" val="282"/>
  <p:tag name="TRANSPARENCY" val="True"/>
  <p:tag name="FILENAME" val=""/>
  <p:tag name="INPUTTYPE" val="0"/>
  <p:tag name="LATEXENGINEID" val="0"/>
  <p:tag name="TEMPFOLDER" val="C:\Users\xhuam\Desktop\ppt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98914"/>
  <p:tag name="ORIGINALWIDTH" val="53.99323"/>
  <p:tag name="OUTPUTDPI" val="1200"/>
  <p:tag name="LATEXADDIN" val="\documentclass{article}&#10;\usepackage{amsmath}&#10;\pagestyle{empty}&#10;\begin{document}&#10;&#10;$7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\infty$ &amp; $nil$ \\&#10;&#10;  $x$ &amp; $\infty$ &amp; $nil$ \\&#10;&#10;  $y$ &amp; $\infty$ &amp; $nil$ \\&#10;&#10;  $z$ &amp; $\infty$ &amp; $nil$ \\&#10;\hline&#10;\end{tabular}&#10;&#10;\end{document}"/>
  <p:tag name="IGUANATEXSIZE" val="24"/>
  <p:tag name="IGUANATEXCURSOR" val="175"/>
  <p:tag name="TRANSPARENCY" val="True"/>
  <p:tag name="FILENAME" val=""/>
  <p:tag name="INPUTTYPE" val="0"/>
  <p:tag name="LATEXENGINEID" val="0"/>
  <p:tag name="TEMPFOLDER" val="C:\Users\xhuam\Desktop\ppt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139.4826"/>
  <p:tag name="OUTPUTDPI" val="1200"/>
  <p:tag name="LATEXADDIN" val="\documentclass{article}&#10;\usepackage{amsmath}&#10;\pagestyle{empty}&#10;\begin{document}&#10;&#10;$-1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143.2321"/>
  <p:tag name="OUTPUTDPI" val="1200"/>
  <p:tag name="LATEXADDIN" val="\documentclass{article}&#10;\usepackage{amsmath}&#10;\pagestyle{empty}&#10;\begin{document}&#10;&#10;$-2$&#10;&#10;&#10;\end{document}"/>
  <p:tag name="IGUANATEXSIZE" val="20"/>
  <p:tag name="IGUANATEXCURSOR" val="84"/>
  <p:tag name="TRANSPARENCY" val="True"/>
  <p:tag name="FILENAME" val=""/>
  <p:tag name="INPUTTYPE" val="0"/>
  <p:tag name="LATEXENGINEID" val="0"/>
  <p:tag name="TEMPFOLDER" val="C:\Users\xhuam\Desktop\ppt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OUTPUTDPI" val="1200"/>
  <p:tag name="LATEXADDIN" val="\documentclass{article}&#10;\usepackage{amsmath}&#10;\pagestyle{empty}&#10;\begin{document}&#10;&#10;$r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46.49417"/>
  <p:tag name="OUTPUTDPI" val="1200"/>
  <p:tag name="LATEXADDIN" val="\documentclass{article}&#10;\usepackage{amsmath}&#10;\pagestyle{empty}&#10;\begin{document}&#10;&#10;$s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4016"/>
  <p:tag name="ORIGINALWIDTH" val="38.99512"/>
  <p:tag name="OUTPUTDPI" val="1200"/>
  <p:tag name="LATEXADDIN" val="\documentclass{article}&#10;\usepackage{amsmath}&#10;\pagestyle{empty}&#10;\begin{document}&#10;&#10;$t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2.99213"/>
  <p:tag name="OUTPUTDPI" val="1200"/>
  <p:tag name="LATEXADDIN" val="\documentclass{article}&#10;\usepackage{amsmath}&#10;\pagestyle{empty}&#10;\begin{document}&#10;&#10;$x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.24"/>
  <p:tag name="ORIGINALWIDTH" val="58.49268"/>
  <p:tag name="OUTPUTDPI" val="1200"/>
  <p:tag name="LATEXADDIN" val="\documentclass{article}&#10;\usepackage{amsmath}&#10;\pagestyle{empty}&#10;\begin{document}&#10;&#10;$y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3.24331"/>
  <p:tag name="OUTPUTDPI" val="1200"/>
  <p:tag name="LATEXADDIN" val="\documentclass{article}&#10;\usepackage{amsmath}&#10;\pagestyle{empty}&#10;\begin{document}&#10;&#10;$z$&#10;&#10;&#10;\end{document}"/>
  <p:tag name="IGUANATEXSIZE" val="24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23961"/>
  <p:tag name="ORIGINALWIDTH" val="41.99472"/>
  <p:tag name="OUTPUTDPI" val="1200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0.2437"/>
  <p:tag name="OUTPUTDPI" val="1200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3937"/>
  <p:tag name="ORIGINALWIDTH" val="56.24299"/>
  <p:tag name="OUTPUTDPI" val="1200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1.117"/>
  <p:tag name="ORIGINALWIDTH" val="850.3937"/>
  <p:tag name="OUTPUTDPI" val="1200"/>
  <p:tag name="LATEXADDIN" val="\documentclass{article}&#10;\usepackage{amsmath}&#10;\pagestyle{empty}&#10;\begin{document}&#10;&#10;\begin{tabular}{ |c|c|c| }&#10;\hline&#10;  $v$ &amp; $v.d$ &amp; $v.p$ \\&#10;\hline&#10;  $r$ &amp; $\infty$ &amp; $nil$ \\&#10;&#10;  $s$ &amp; $0$ &amp; $nil$ \\&#10;&#10;  $t$ &amp; $2$ &amp; $s$ \\&#10;&#10;  $x$ &amp; $6$ &amp; $s$ \\&#10;&#10;  $y$ &amp; $\infty$ &amp; $nil$ \\&#10;&#10;  $z$ &amp; $\infty$ &amp; $nil$ \\&#10;\hline&#10;\end{tabular}&#10;&#10;\end{document}"/>
  <p:tag name="IGUANATEXSIZE" val="24"/>
  <p:tag name="IGUANATEXCURSOR" val="238"/>
  <p:tag name="TRANSPARENCY" val="True"/>
  <p:tag name="FILENAME" val=""/>
  <p:tag name="INPUTTYPE" val="0"/>
  <p:tag name="LATEXENGINEID" val="0"/>
  <p:tag name="TEMPFOLDER" val="C:\Users\xhuam\Desktop\ppt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110.9861"/>
  <p:tag name="OUTPUTDPI" val="1200"/>
  <p:tag name="LATEXADDIN" val="\documentclass{article}&#10;\usepackage{amsmath}&#10;\pagestyle{empty}&#10;\begin{document}&#10;&#10;$\infty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Users\xhuam\Desktop\ppt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.48969"/>
  <p:tag name="ORIGINALWIDTH" val="50.2437"/>
  <p:tag name="OUTPUTDPI" val="1200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2.49347"/>
  <p:tag name="OUTPUTDPI" val="1200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xhuam\Desktop\ppt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Algorithm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Xiao</dc:creator>
  <cp:lastModifiedBy>Mordecai J. Golin</cp:lastModifiedBy>
  <cp:revision>19</cp:revision>
  <dcterms:created xsi:type="dcterms:W3CDTF">2017-03-29T03:30:57Z</dcterms:created>
  <dcterms:modified xsi:type="dcterms:W3CDTF">2017-03-31T09:11:55Z</dcterms:modified>
</cp:coreProperties>
</file>