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11"/>
  </p:normalViewPr>
  <p:slideViewPr>
    <p:cSldViewPr snapToGrid="0">
      <p:cViewPr varScale="1">
        <p:scale>
          <a:sx n="200" d="100"/>
          <a:sy n="200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3FBB-BE50-4EE5-97CE-39ACFC4BDB0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2113"/>
            <a:ext cx="9144000" cy="966787"/>
          </a:xfrm>
        </p:spPr>
        <p:txBody>
          <a:bodyPr/>
          <a:lstStyle/>
          <a:p>
            <a:r>
              <a:rPr lang="en-US" dirty="0"/>
              <a:t>Dijkstra Worked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75695-4678-1A43-9967-FA24163832DB}"/>
              </a:ext>
            </a:extLst>
          </p:cNvPr>
          <p:cNvSpPr txBox="1"/>
          <p:nvPr/>
        </p:nvSpPr>
        <p:spPr>
          <a:xfrm>
            <a:off x="0" y="307975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of March 28, 2019</a:t>
            </a:r>
          </a:p>
        </p:txBody>
      </p:sp>
    </p:spTree>
    <p:extLst>
      <p:ext uri="{BB962C8B-B14F-4D97-AF65-F5344CB8AC3E}">
        <p14:creationId xmlns:p14="http://schemas.microsoft.com/office/powerpoint/2010/main" val="169148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5033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753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49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45551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8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9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43660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49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9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03591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46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3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89618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183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9070" y="5967356"/>
                <a:ext cx="105586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now contains the shortest path distances from  a  to u.</a:t>
                </a:r>
                <a:br>
                  <a:rPr lang="en-US" sz="2400" dirty="0">
                    <a:solidFill>
                      <a:srgbClr val="0070C0"/>
                    </a:solidFill>
                  </a:rPr>
                </a:br>
                <a:r>
                  <a:rPr lang="en-US" sz="2400" dirty="0">
                    <a:solidFill>
                      <a:srgbClr val="0070C0"/>
                    </a:solidFill>
                  </a:rPr>
                  <a:t>The shortest path is the unique path from a to u in the red tree (</a:t>
                </a:r>
                <a:r>
                  <a:rPr lang="en-US" sz="2400" dirty="0">
                    <a:solidFill>
                      <a:srgbClr val="C00000"/>
                    </a:solidFill>
                  </a:rPr>
                  <a:t>(p[u],u) edges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70" y="5967356"/>
                <a:ext cx="10558602" cy="830997"/>
              </a:xfrm>
              <a:prstGeom prst="rect">
                <a:avLst/>
              </a:prstGeom>
              <a:blipFill>
                <a:blip r:embed="rId2"/>
                <a:stretch>
                  <a:fillRect l="-963"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3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stCxn id="28" idx="0"/>
            <a:endCxn id="29" idx="4"/>
          </p:cNvCxnSpPr>
          <p:nvPr/>
        </p:nvCxnSpPr>
        <p:spPr>
          <a:xfrm flipV="1">
            <a:off x="4423329" y="1038827"/>
            <a:ext cx="19974" cy="245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23" idx="5"/>
            <a:endCxn id="28" idx="4"/>
          </p:cNvCxnSpPr>
          <p:nvPr/>
        </p:nvCxnSpPr>
        <p:spPr>
          <a:xfrm>
            <a:off x="2741739" y="1006869"/>
            <a:ext cx="1681590" cy="256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/>
            <a:stCxn id="25" idx="2"/>
            <a:endCxn id="23" idx="3"/>
          </p:cNvCxnSpPr>
          <p:nvPr/>
        </p:nvCxnSpPr>
        <p:spPr>
          <a:xfrm flipV="1">
            <a:off x="2146178" y="1006869"/>
            <a:ext cx="533982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  <a:stCxn id="27" idx="1"/>
            <a:endCxn id="29" idx="6"/>
          </p:cNvCxnSpPr>
          <p:nvPr/>
        </p:nvCxnSpPr>
        <p:spPr>
          <a:xfrm flipH="1" flipV="1">
            <a:off x="4487450" y="992472"/>
            <a:ext cx="825938" cy="122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483926" y="904886"/>
            <a:ext cx="5900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Dijkstra’s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Finds Shortest Path Tree from initial node (a)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Path in tree from (a) to every node is the shortest path in the graph from a to that node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91363" y="29387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4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53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82100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01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1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70381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978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82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5296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509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8960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117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18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84133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17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3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491159" y="5442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57445" y="2261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7052" y="1836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491159" y="5224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987" y="30884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659135" y="4984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256414" y="5860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586647" y="3151821"/>
            <a:ext cx="1645682" cy="1652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500492" y="568140"/>
            <a:ext cx="1755922" cy="25941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5532" y="32343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517" y="17457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8668" y="17501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567" y="31312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7329" y="17646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689925" y="1797247"/>
            <a:ext cx="738059" cy="1344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646382" y="17972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159" y="4984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500492" y="5224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427984" y="30955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979263" y="17515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512315" y="30902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133720" y="17972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22352" y="30907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232241" y="5397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1979263" y="6004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515069" y="31360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256414" y="18429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587577" y="539717"/>
            <a:ext cx="1688811" cy="2842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515069" y="1829576"/>
            <a:ext cx="476947" cy="13117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8799" y="2538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1992016" y="18295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276388" y="5397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3230" y="8175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27319" y="15400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0298" y="31467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315808" y="10204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26533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2048" y="23799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54676" y="14232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69797" y="23890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45509" y="14886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84768" y="1443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90558" y="8286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31472" y="22463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04087" y="24190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4448" y="2532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796074" y="30776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55194"/>
              </p:ext>
            </p:extLst>
          </p:nvPr>
        </p:nvGraphicFramePr>
        <p:xfrm>
          <a:off x="609070" y="4705629"/>
          <a:ext cx="4680450" cy="1097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9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p[u]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990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with S= {a},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node will maintain a current value d[u], which is length of current best known path from a to u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every step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  u with smallest d[u] value.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 unprocessed neighbor v of u, set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p[v] is </a:t>
                </a:r>
                <a:r>
                  <a:rPr lang="en-US" altLang="en-US" sz="2400" i="1" dirty="0"/>
                  <a:t>u</a:t>
                </a:r>
                <a:r>
                  <a:rPr lang="en-US" altLang="en-US" sz="2400" dirty="0"/>
                  <a:t> that achieves min so far</a:t>
                </a:r>
                <a:endParaRPr lang="en-US" altLang="en-US" sz="2400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6" y="904886"/>
                <a:ext cx="6391323" cy="3833165"/>
              </a:xfrm>
              <a:prstGeom prst="rect">
                <a:avLst/>
              </a:prstGeom>
              <a:blipFill>
                <a:blip r:embed="rId2"/>
                <a:stretch>
                  <a:fillRect l="-1336" t="-1272" r="-28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8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1649</Words>
  <Application>Microsoft Macintosh PowerPoint</Application>
  <PresentationFormat>Widescreen</PresentationFormat>
  <Paragraphs>693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Dijkstra Worked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Worked Example</dc:title>
  <dc:creator>Mordecai J. Golin</dc:creator>
  <cp:lastModifiedBy>Microsoft Office User</cp:lastModifiedBy>
  <cp:revision>22</cp:revision>
  <dcterms:created xsi:type="dcterms:W3CDTF">2016-10-28T00:55:58Z</dcterms:created>
  <dcterms:modified xsi:type="dcterms:W3CDTF">2019-03-28T01:39:19Z</dcterms:modified>
</cp:coreProperties>
</file>