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2" r:id="rId4"/>
    <p:sldId id="268" r:id="rId5"/>
    <p:sldId id="256" r:id="rId6"/>
    <p:sldId id="257" r:id="rId7"/>
    <p:sldId id="258" r:id="rId8"/>
    <p:sldId id="259" r:id="rId9"/>
    <p:sldId id="260" r:id="rId10"/>
    <p:sldId id="269" r:id="rId11"/>
    <p:sldId id="263" r:id="rId12"/>
    <p:sldId id="264" r:id="rId13"/>
    <p:sldId id="265" r:id="rId14"/>
    <p:sldId id="266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55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272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 autoAdjust="0"/>
    <p:restoredTop sz="94655"/>
  </p:normalViewPr>
  <p:slideViewPr>
    <p:cSldViewPr snapToGrid="0">
      <p:cViewPr varScale="1">
        <p:scale>
          <a:sx n="200" d="100"/>
          <a:sy n="20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5EEB6-2F87-4673-A29B-35E8E1AD2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4D0951-D468-4DFC-86F5-1D73C32AA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67E2F-0DD5-4B16-B367-8A15A919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FBC3-4635-4F51-BEA4-44F008D968AC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1F905-5FEC-4398-A0B8-AC3AD301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89D1D-F065-4070-ADA1-CA26BBFE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296-EC3F-40E8-B662-B422043B0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0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2E75C-A2C3-49EB-A345-BEB8CC16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1E764-42D5-4C46-8CDD-BB51E1CD3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8193D-F253-4801-9D70-E91591F1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FBC3-4635-4F51-BEA4-44F008D968AC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93392-2199-4320-873D-1323EEB0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D2A2FE-D52D-4A3E-960B-D7CC9D62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296-EC3F-40E8-B662-B422043B0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8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34193F-8349-4ECA-B159-0EA664DFF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38593D-6472-4C80-AF4D-4B26EEAD1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FF457-9850-4C69-BA12-A368F311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FBC3-4635-4F51-BEA4-44F008D968AC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8C05B-5B58-4D26-AC19-69459D72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3022A-2465-43EC-B4EC-2C92CB9F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296-EC3F-40E8-B662-B422043B0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02A1B-0E25-4FCC-963E-1B56FA41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EE365-BEC1-4BFB-9E88-FD9352BC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35E78-1B1A-4B30-9283-4FFB0DBD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FBC3-4635-4F51-BEA4-44F008D968AC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88F89-ACD5-4A44-9D79-CE100DCB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E525D-81C9-4086-B294-C0A10BC2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296-EC3F-40E8-B662-B422043B0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F87ED-3F70-45DD-9E81-1FFCFA57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B874A6-8ECD-49BA-81D8-A37FB290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07FAE-681B-4CA1-AA4D-E2322418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FBC3-4635-4F51-BEA4-44F008D968AC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55C22-FD6D-4DF6-BB5F-97B62CE0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79E8D-44B7-40A4-BB1F-528E2745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296-EC3F-40E8-B662-B422043B0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8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E104A-E171-48FB-91F8-A54BCB3D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79314-471A-466D-8D0B-9D2C5EF67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D68BBF-00FE-47E0-9C38-14E223B41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7DBE5C-6B74-4A0C-98D6-1D8B8942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FBC3-4635-4F51-BEA4-44F008D968AC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63031-1D2C-4B77-882E-02671286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74454A-1D37-4DE5-99C4-05A1F0C1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296-EC3F-40E8-B662-B422043B0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96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3BDEF-8D3A-4B2A-B9CB-B83B54FA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DA022-4529-443F-B989-FB99ACE90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DEE37-A520-4D96-A197-80CD57767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6A540F-FAFA-4F9D-A0A5-BB5AEB607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9D95B0-07A6-4373-8490-DF6C6A3E4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B9F104-FE24-4780-8E99-610B04D6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FBC3-4635-4F51-BEA4-44F008D968AC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790CA9-532E-4B22-87A3-D4D667EC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71CAA2-D887-4A83-88B0-ABA14685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296-EC3F-40E8-B662-B422043B0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1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78E78-D1F2-4E49-BC6B-B068385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259534-1667-40F9-BCC6-26C26519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FBC3-4635-4F51-BEA4-44F008D968AC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F70A6A-24F9-4F2B-94B7-4CF6BEFF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EFAE2E-A2E9-40E4-AB86-8766BCB8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296-EC3F-40E8-B662-B422043B0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8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969110-AD8A-4EF4-9AB9-2C431954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FBC3-4635-4F51-BEA4-44F008D968AC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43DE3-E477-4E44-A090-D8CD2414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729DAF-5D93-4D6D-A6D8-8B699787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296-EC3F-40E8-B662-B422043B0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2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647DB-055D-40F8-AB8D-C0256664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87A26-3972-44C3-80E7-2E87E760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CF191F-6512-4515-BCC9-32D2354AC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A1726-CA18-4377-BB88-5CCA4822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FBC3-4635-4F51-BEA4-44F008D968AC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E30A21-00D4-4AD4-9FEE-2ED2D4E7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7467D-E9AD-43A0-A337-FD4E27EB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296-EC3F-40E8-B662-B422043B0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33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00718-882E-4D35-8BBE-C97E25493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836F20-52D2-4AF2-B35D-6EF943C5C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E7F5C5-CC00-4866-95EC-0F88A7CDC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246DB-F154-45F9-8CE3-B0E07990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FBC3-4635-4F51-BEA4-44F008D968AC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6CF9F6-7CFA-4512-885B-F6BA8BDC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2AC9F-19F6-4C47-B981-2360D881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296-EC3F-40E8-B662-B422043B0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64D855-6A85-4EEA-8494-2F1F1F54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57673E-2A08-45EB-9F45-A4FD2AAD5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720D4-6759-49AC-A9E5-22459FEC0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DFBC3-4635-4F51-BEA4-44F008D968AC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CCAF9-5BFE-4DF6-B96B-9465B078E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60C93-8D81-4ECD-9461-B6FE1BF11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C296-EC3F-40E8-B662-B422043B0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7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43.png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image" Target="NULL"/><Relationship Id="rId3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210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2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210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2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210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2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210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2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210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21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91.png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2.png"/><Relationship Id="rId4" Type="http://schemas.openxmlformats.org/officeDocument/2006/relationships/image" Target="../media/image1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2.png"/><Relationship Id="rId4" Type="http://schemas.openxmlformats.org/officeDocument/2006/relationships/image" Target="../media/image1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2.png"/><Relationship Id="rId4" Type="http://schemas.openxmlformats.org/officeDocument/2006/relationships/image" Target="../media/image1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2.png"/><Relationship Id="rId4" Type="http://schemas.openxmlformats.org/officeDocument/2006/relationships/image" Target="../media/image1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2.png"/><Relationship Id="rId4" Type="http://schemas.openxmlformats.org/officeDocument/2006/relationships/image" Target="../media/image2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2.png"/><Relationship Id="rId4" Type="http://schemas.openxmlformats.org/officeDocument/2006/relationships/image" Target="../media/image2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2.png"/><Relationship Id="rId4" Type="http://schemas.openxmlformats.org/officeDocument/2006/relationships/image" Target="../media/image2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2.png"/><Relationship Id="rId4" Type="http://schemas.openxmlformats.org/officeDocument/2006/relationships/image" Target="../media/image2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1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2.png"/><Relationship Id="rId4" Type="http://schemas.openxmlformats.org/officeDocument/2006/relationships/image" Target="../media/image29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11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2.png"/><Relationship Id="rId4" Type="http://schemas.openxmlformats.org/officeDocument/2006/relationships/image" Target="../media/image30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2.png"/><Relationship Id="rId4" Type="http://schemas.openxmlformats.org/officeDocument/2006/relationships/image" Target="../media/image3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2.png"/><Relationship Id="rId4" Type="http://schemas.openxmlformats.org/officeDocument/2006/relationships/image" Target="../media/image3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21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2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34" Type="http://schemas.openxmlformats.org/officeDocument/2006/relationships/image" Target="../media/image33.png"/><Relationship Id="rId12" Type="http://schemas.openxmlformats.org/officeDocument/2006/relationships/image" Target="../media/image111.png"/><Relationship Id="rId38" Type="http://schemas.openxmlformats.org/officeDocument/2006/relationships/image" Target="../media/image3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37" Type="http://schemas.openxmlformats.org/officeDocument/2006/relationships/image" Target="../media/image36.png"/><Relationship Id="rId36" Type="http://schemas.openxmlformats.org/officeDocument/2006/relationships/image" Target="../media/image35.png"/><Relationship Id="rId35" Type="http://schemas.openxmlformats.org/officeDocument/2006/relationships/image" Target="../media/image3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1.png"/><Relationship Id="rId4" Type="http://schemas.openxmlformats.org/officeDocument/2006/relationships/image" Target="../media/image51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314.png"/><Relationship Id="rId7" Type="http://schemas.openxmlformats.org/officeDocument/2006/relationships/image" Target="../media/image8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65.png"/><Relationship Id="rId4" Type="http://schemas.openxmlformats.org/officeDocument/2006/relationships/image" Target="../media/image411.png"/><Relationship Id="rId9" Type="http://schemas.openxmlformats.org/officeDocument/2006/relationships/image" Target="../media/image10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6.png"/><Relationship Id="rId4" Type="http://schemas.openxmlformats.org/officeDocument/2006/relationships/image" Target="../media/image41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3" Type="http://schemas.openxmlformats.org/officeDocument/2006/relationships/image" Target="../media/image210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38" Type="http://schemas.openxmlformats.org/officeDocument/2006/relationships/image" Target="../media/image37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37" Type="http://schemas.openxmlformats.org/officeDocument/2006/relationships/image" Target="../media/image36.png"/><Relationship Id="rId5" Type="http://schemas.openxmlformats.org/officeDocument/2006/relationships/image" Target="../media/image42.png"/><Relationship Id="rId15" Type="http://schemas.openxmlformats.org/officeDocument/2006/relationships/image" Target="../media/image140.png"/><Relationship Id="rId36" Type="http://schemas.openxmlformats.org/officeDocument/2006/relationships/image" Target="../media/image35.png"/><Relationship Id="rId19" Type="http://schemas.openxmlformats.org/officeDocument/2006/relationships/image" Target="../media/image18.png"/><Relationship Id="rId4" Type="http://schemas.openxmlformats.org/officeDocument/2006/relationships/image" Target="../media/image310.png"/><Relationship Id="rId14" Type="http://schemas.openxmlformats.org/officeDocument/2006/relationships/image" Target="../media/image130.png"/><Relationship Id="rId35" Type="http://schemas.openxmlformats.org/officeDocument/2006/relationships/image" Target="../media/image34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411.png"/><Relationship Id="rId7" Type="http://schemas.openxmlformats.org/officeDocument/2006/relationships/image" Target="../media/image1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5" Type="http://schemas.openxmlformats.org/officeDocument/2006/relationships/image" Target="../media/image132.png"/><Relationship Id="rId4" Type="http://schemas.openxmlformats.org/officeDocument/2006/relationships/image" Target="../media/image12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411.png"/><Relationship Id="rId7" Type="http://schemas.openxmlformats.org/officeDocument/2006/relationships/image" Target="../media/image20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1.png"/><Relationship Id="rId5" Type="http://schemas.openxmlformats.org/officeDocument/2006/relationships/image" Target="../media/image181.png"/><Relationship Id="rId4" Type="http://schemas.openxmlformats.org/officeDocument/2006/relationships/image" Target="../media/image17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1.png"/><Relationship Id="rId4" Type="http://schemas.openxmlformats.org/officeDocument/2006/relationships/image" Target="../media/image23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411.png"/><Relationship Id="rId7" Type="http://schemas.openxmlformats.org/officeDocument/2006/relationships/image" Target="../media/image26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1.png"/><Relationship Id="rId5" Type="http://schemas.openxmlformats.org/officeDocument/2006/relationships/image" Target="../media/image241.png"/><Relationship Id="rId4" Type="http://schemas.openxmlformats.org/officeDocument/2006/relationships/image" Target="../media/image221.png"/><Relationship Id="rId9" Type="http://schemas.openxmlformats.org/officeDocument/2006/relationships/image" Target="../media/image28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1.png"/><Relationship Id="rId4" Type="http://schemas.openxmlformats.org/officeDocument/2006/relationships/image" Target="../media/image22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1.png"/><Relationship Id="rId5" Type="http://schemas.openxmlformats.org/officeDocument/2006/relationships/image" Target="../media/image291.png"/><Relationship Id="rId4" Type="http://schemas.openxmlformats.org/officeDocument/2006/relationships/image" Target="../media/image22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1.png"/><Relationship Id="rId4" Type="http://schemas.openxmlformats.org/officeDocument/2006/relationships/image" Target="../media/image22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" Type="http://schemas.openxmlformats.org/officeDocument/2006/relationships/image" Target="../media/image210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38" Type="http://schemas.openxmlformats.org/officeDocument/2006/relationships/image" Target="../media/image37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2.png"/><Relationship Id="rId15" Type="http://schemas.openxmlformats.org/officeDocument/2006/relationships/image" Target="../media/image140.png"/><Relationship Id="rId36" Type="http://schemas.openxmlformats.org/officeDocument/2006/relationships/image" Target="../media/image35.png"/><Relationship Id="rId19" Type="http://schemas.openxmlformats.org/officeDocument/2006/relationships/image" Target="../media/image18.png"/><Relationship Id="rId4" Type="http://schemas.openxmlformats.org/officeDocument/2006/relationships/image" Target="../media/image310.png"/><Relationship Id="rId14" Type="http://schemas.openxmlformats.org/officeDocument/2006/relationships/image" Target="../media/image130.png"/><Relationship Id="rId35" Type="http://schemas.openxmlformats.org/officeDocument/2006/relationships/image" Target="../media/image34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411.png"/><Relationship Id="rId7" Type="http://schemas.openxmlformats.org/officeDocument/2006/relationships/image" Target="../media/image32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5.png"/><Relationship Id="rId5" Type="http://schemas.openxmlformats.org/officeDocument/2006/relationships/image" Target="../media/image291.png"/><Relationship Id="rId10" Type="http://schemas.openxmlformats.org/officeDocument/2006/relationships/image" Target="../media/image351.png"/><Relationship Id="rId4" Type="http://schemas.openxmlformats.org/officeDocument/2006/relationships/image" Target="../media/image221.png"/><Relationship Id="rId9" Type="http://schemas.openxmlformats.org/officeDocument/2006/relationships/image" Target="../media/image34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1.png"/><Relationship Id="rId4" Type="http://schemas.openxmlformats.org/officeDocument/2006/relationships/image" Target="../media/image22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1.png"/><Relationship Id="rId5" Type="http://schemas.openxmlformats.org/officeDocument/2006/relationships/image" Target="../media/image291.png"/><Relationship Id="rId4" Type="http://schemas.openxmlformats.org/officeDocument/2006/relationships/image" Target="../media/image22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1.png"/><Relationship Id="rId4" Type="http://schemas.openxmlformats.org/officeDocument/2006/relationships/image" Target="../media/image221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png"/><Relationship Id="rId3" Type="http://schemas.openxmlformats.org/officeDocument/2006/relationships/image" Target="../media/image411.png"/><Relationship Id="rId7" Type="http://schemas.openxmlformats.org/officeDocument/2006/relationships/image" Target="../media/image39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1.png"/><Relationship Id="rId5" Type="http://schemas.openxmlformats.org/officeDocument/2006/relationships/image" Target="../media/image371.png"/><Relationship Id="rId4" Type="http://schemas.openxmlformats.org/officeDocument/2006/relationships/image" Target="../media/image221.png"/><Relationship Id="rId9" Type="http://schemas.openxmlformats.org/officeDocument/2006/relationships/image" Target="../media/image41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1.png"/><Relationship Id="rId4" Type="http://schemas.openxmlformats.org/officeDocument/2006/relationships/image" Target="../media/image22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1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png"/><Relationship Id="rId3" Type="http://schemas.openxmlformats.org/officeDocument/2006/relationships/image" Target="../media/image411.png"/><Relationship Id="rId7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2.png"/><Relationship Id="rId15" Type="http://schemas.openxmlformats.org/officeDocument/2006/relationships/image" Target="../media/image140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11.png"/><Relationship Id="rId7" Type="http://schemas.openxmlformats.org/officeDocument/2006/relationships/image" Target="../media/image5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4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png"/><Relationship Id="rId3" Type="http://schemas.openxmlformats.org/officeDocument/2006/relationships/image" Target="../media/image411.png"/><Relationship Id="rId7" Type="http://schemas.openxmlformats.org/officeDocument/2006/relationships/image" Target="../media/image5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4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0.png"/><Relationship Id="rId4" Type="http://schemas.openxmlformats.org/officeDocument/2006/relationships/image" Target="../media/image6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1FA4-FB53-4843-B4FD-EF4DD930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Divide and Conquer for Integer Multiplication</a:t>
            </a:r>
            <a:br>
              <a:rPr lang="en-US" dirty="0"/>
            </a:br>
            <a:r>
              <a:rPr lang="en-US" dirty="0"/>
              <a:t>A Review</a:t>
            </a:r>
          </a:p>
        </p:txBody>
      </p:sp>
    </p:spTree>
    <p:extLst>
      <p:ext uri="{BB962C8B-B14F-4D97-AF65-F5344CB8AC3E}">
        <p14:creationId xmlns:p14="http://schemas.microsoft.com/office/powerpoint/2010/main" val="2367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B1F2-D307-F641-B8DE-A36D30D8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522C-C45D-8845-AFE1-B87492930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Quick D&amp;C Integer Multiplication Review</a:t>
            </a:r>
          </a:p>
          <a:p>
            <a:endParaRPr lang="en-US" dirty="0"/>
          </a:p>
          <a:p>
            <a:r>
              <a:rPr lang="en-US" dirty="0"/>
              <a:t>High level Example for 4X4 D&amp;C  simple integer multiplication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High level Example for 4X4 D&amp;C Karatsuba integer multiplication</a:t>
            </a:r>
          </a:p>
          <a:p>
            <a:endParaRPr lang="en-US" dirty="0"/>
          </a:p>
          <a:p>
            <a:r>
              <a:rPr lang="en-US" dirty="0"/>
              <a:t>Full worked example of 4X4 simple integer multiplication</a:t>
            </a:r>
          </a:p>
          <a:p>
            <a:endParaRPr lang="en-US" dirty="0"/>
          </a:p>
          <a:p>
            <a:r>
              <a:rPr lang="en-US" dirty="0"/>
              <a:t>Full worked example of 4X4 Karatsuba integer multiplication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3276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100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74">
                <a:extLst>
                  <a:ext uri="{FF2B5EF4-FFF2-40B4-BE49-F238E27FC236}">
                    <a16:creationId xmlns:a16="http://schemas.microsoft.com/office/drawing/2014/main" id="{FCC52CF4-4302-48CF-83E4-1A3695EE3CFD}"/>
                  </a:ext>
                </a:extLst>
              </p:cNvPr>
              <p:cNvSpPr txBox="1"/>
              <p:nvPr/>
            </p:nvSpPr>
            <p:spPr>
              <a:xfrm>
                <a:off x="6670628" y="2286369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4" name="文本框 74">
                <a:extLst>
                  <a:ext uri="{FF2B5EF4-FFF2-40B4-BE49-F238E27FC236}">
                    <a16:creationId xmlns:a16="http://schemas.microsoft.com/office/drawing/2014/main" id="{FCC52CF4-4302-48CF-83E4-1A3695EE3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628" y="2286369"/>
                <a:ext cx="242054" cy="276999"/>
              </a:xfrm>
              <a:prstGeom prst="rect">
                <a:avLst/>
              </a:prstGeom>
              <a:blipFill>
                <a:blip r:embed="rId3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46">
            <a:extLst>
              <a:ext uri="{FF2B5EF4-FFF2-40B4-BE49-F238E27FC236}">
                <a16:creationId xmlns:a16="http://schemas.microsoft.com/office/drawing/2014/main" id="{FE8368BC-64E9-403F-AC80-BD694F220E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52755" y="221515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7F8BCF1-1B57-4926-957E-1EB2ACD5E2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11504" y="221829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97" name="Rectangle 46">
            <a:extLst>
              <a:ext uri="{FF2B5EF4-FFF2-40B4-BE49-F238E27FC236}">
                <a16:creationId xmlns:a16="http://schemas.microsoft.com/office/drawing/2014/main" id="{2CEF4B76-FEE3-4830-A8A2-2F0D2E004E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65504" y="2209982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/>
              <a:t>0</a:t>
            </a:r>
            <a:endParaRPr kumimoji="0" lang="en-US" alt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431781F-F46F-4170-BD2C-39385418CB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24253" y="221311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/>
              <a:t>1</a:t>
            </a:r>
            <a:endParaRPr kumimoji="0" lang="en-US" alt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35B8D3D-AE07-49E9-97D1-9A461E4CD1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75779" y="2209982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/>
              <a:t>1</a:t>
            </a:r>
            <a:endParaRPr kumimoji="0" lang="en-US" altLang="en-US" dirty="0"/>
          </a:p>
        </p:txBody>
      </p:sp>
      <p:sp>
        <p:nvSpPr>
          <p:cNvPr id="100" name="Rectangle 46">
            <a:extLst>
              <a:ext uri="{FF2B5EF4-FFF2-40B4-BE49-F238E27FC236}">
                <a16:creationId xmlns:a16="http://schemas.microsoft.com/office/drawing/2014/main" id="{BBD67356-E59C-4A13-9853-ED412AA63A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29779" y="220167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AA886D2-5AD6-4371-A35E-7FCFF90029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88528" y="220481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102" name="Rectangle 46">
            <a:extLst>
              <a:ext uri="{FF2B5EF4-FFF2-40B4-BE49-F238E27FC236}">
                <a16:creationId xmlns:a16="http://schemas.microsoft.com/office/drawing/2014/main" id="{0C7B1D34-01B0-4317-B4B6-0C11BBE0A0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310" y="223198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103" name="Rectangle 46">
            <a:extLst>
              <a:ext uri="{FF2B5EF4-FFF2-40B4-BE49-F238E27FC236}">
                <a16:creationId xmlns:a16="http://schemas.microsoft.com/office/drawing/2014/main" id="{2F7024FE-0315-4016-9B00-696E99B72A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5731" y="223198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104" name="Rectangle 46">
            <a:extLst>
              <a:ext uri="{FF2B5EF4-FFF2-40B4-BE49-F238E27FC236}">
                <a16:creationId xmlns:a16="http://schemas.microsoft.com/office/drawing/2014/main" id="{20E97181-C080-48E4-9C04-4A8C78A3F7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6468" y="223198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105" name="Rectangle 46">
            <a:extLst>
              <a:ext uri="{FF2B5EF4-FFF2-40B4-BE49-F238E27FC236}">
                <a16:creationId xmlns:a16="http://schemas.microsoft.com/office/drawing/2014/main" id="{D87A8364-96FE-4E51-BE61-6EE99731CA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2889" y="223198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106" name="Rectangle 46">
            <a:extLst>
              <a:ext uri="{FF2B5EF4-FFF2-40B4-BE49-F238E27FC236}">
                <a16:creationId xmlns:a16="http://schemas.microsoft.com/office/drawing/2014/main" id="{08F83D26-F272-4DF2-85F1-6EA9100798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11415" y="223237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107" name="Rectangle 46">
            <a:extLst>
              <a:ext uri="{FF2B5EF4-FFF2-40B4-BE49-F238E27FC236}">
                <a16:creationId xmlns:a16="http://schemas.microsoft.com/office/drawing/2014/main" id="{757A0935-C8C5-438C-89A7-E207B3D0C5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7836" y="223237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108" name="Rectangle 46">
            <a:extLst>
              <a:ext uri="{FF2B5EF4-FFF2-40B4-BE49-F238E27FC236}">
                <a16:creationId xmlns:a16="http://schemas.microsoft.com/office/drawing/2014/main" id="{5A460621-34A3-4A61-9D4D-D6E3F8E98E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8573" y="223237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109" name="Rectangle 46">
            <a:extLst>
              <a:ext uri="{FF2B5EF4-FFF2-40B4-BE49-F238E27FC236}">
                <a16:creationId xmlns:a16="http://schemas.microsoft.com/office/drawing/2014/main" id="{18F47049-6D84-4082-917F-78EAE8C60E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4994" y="223237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74">
                <a:extLst>
                  <a:ext uri="{FF2B5EF4-FFF2-40B4-BE49-F238E27FC236}">
                    <a16:creationId xmlns:a16="http://schemas.microsoft.com/office/drawing/2014/main" id="{B9A934BB-4B86-4989-AA56-3CF9491C28EA}"/>
                  </a:ext>
                </a:extLst>
              </p:cNvPr>
              <p:cNvSpPr txBox="1"/>
              <p:nvPr/>
            </p:nvSpPr>
            <p:spPr>
              <a:xfrm>
                <a:off x="4147858" y="228636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0" name="文本框 74">
                <a:extLst>
                  <a:ext uri="{FF2B5EF4-FFF2-40B4-BE49-F238E27FC236}">
                    <a16:creationId xmlns:a16="http://schemas.microsoft.com/office/drawing/2014/main" id="{B9A934BB-4B86-4989-AA56-3CF9491C2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858" y="2286369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2821" r="-1282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11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3413" y="5340688"/>
                <a:ext cx="151396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0"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3413" y="5340688"/>
                <a:ext cx="1513968" cy="385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5B30214-8CB5-41D7-9D21-A88C4188E5E6}"/>
                  </a:ext>
                </a:extLst>
              </p:cNvPr>
              <p:cNvSpPr txBox="1"/>
              <p:nvPr/>
            </p:nvSpPr>
            <p:spPr>
              <a:xfrm>
                <a:off x="4157580" y="539506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5B30214-8CB5-41D7-9D21-A88C4188E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580" y="539506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46">
                <a:extLst>
                  <a:ext uri="{FF2B5EF4-FFF2-40B4-BE49-F238E27FC236}">
                    <a16:creationId xmlns:a16="http://schemas.microsoft.com/office/drawing/2014/main" id="{7B2D2266-479C-45AD-8CB0-E2EB27D284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99019" y="5340687"/>
                <a:ext cx="151396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0"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7" name="Rectangle 46">
                <a:extLst>
                  <a:ext uri="{FF2B5EF4-FFF2-40B4-BE49-F238E27FC236}">
                    <a16:creationId xmlns:a16="http://schemas.microsoft.com/office/drawing/2014/main" id="{7B2D2266-479C-45AD-8CB0-E2EB27D28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9019" y="5340687"/>
                <a:ext cx="1513968" cy="385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/>
              <p:nvPr/>
            </p:nvSpPr>
            <p:spPr>
              <a:xfrm>
                <a:off x="6138972" y="5383857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972" y="5383857"/>
                <a:ext cx="242053" cy="276999"/>
              </a:xfrm>
              <a:prstGeom prst="rect">
                <a:avLst/>
              </a:prstGeom>
              <a:blipFill>
                <a:blip r:embed="rId5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ctangle 26">
            <a:extLst>
              <a:ext uri="{FF2B5EF4-FFF2-40B4-BE49-F238E27FC236}">
                <a16:creationId xmlns:a16="http://schemas.microsoft.com/office/drawing/2014/main" id="{11049ECB-3350-4961-A34D-3B860FDE8A60}"/>
              </a:ext>
            </a:extLst>
          </p:cNvPr>
          <p:cNvSpPr txBox="1">
            <a:spLocks noChangeArrowheads="1"/>
          </p:cNvSpPr>
          <p:nvPr/>
        </p:nvSpPr>
        <p:spPr>
          <a:xfrm>
            <a:off x="-66483" y="607884"/>
            <a:ext cx="1219199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/>
              <a:t>4 bit by 4 bit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49483" y="2588781"/>
                <a:ext cx="124258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en-US" b="1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483" y="2588781"/>
                <a:ext cx="1242584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029843" y="1312001"/>
                <a:ext cx="51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en-US" dirty="0">
                  <a:solidFill>
                    <a:schemeClr val="accent2">
                      <a:lumMod val="50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843" y="1312001"/>
                <a:ext cx="5100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118357" y="1312001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en-US" dirty="0">
                  <a:solidFill>
                    <a:schemeClr val="accent2">
                      <a:lumMod val="50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357" y="1312001"/>
                <a:ext cx="3818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640317" y="2588781"/>
                <a:ext cx="121212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17" y="2588781"/>
                <a:ext cx="1212127" cy="375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46">
                <a:extLst>
                  <a:ext uri="{FF2B5EF4-FFF2-40B4-BE49-F238E27FC236}">
                    <a16:creationId xmlns:a16="http://schemas.microsoft.com/office/drawing/2014/main" id="{163D4752-5731-4A85-B081-30C5E94AC03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00694" y="2534399"/>
                <a:ext cx="3864259" cy="38576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kumimoji="0" lang="en-US" alt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kumimoji="0" lang="en-US" alt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alt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9" name="Rectangle 46">
                <a:extLst>
                  <a:ext uri="{FF2B5EF4-FFF2-40B4-BE49-F238E27FC236}">
                    <a16:creationId xmlns:a16="http://schemas.microsoft.com/office/drawing/2014/main" id="{163D4752-5731-4A85-B081-30C5E94AC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0694" y="2534399"/>
                <a:ext cx="3864259" cy="385762"/>
              </a:xfrm>
              <a:prstGeom prst="rect">
                <a:avLst/>
              </a:prstGeom>
              <a:blipFill>
                <a:blip r:embed="rId10"/>
                <a:stretch>
                  <a:fillRect l="-125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210480" y="1321203"/>
                <a:ext cx="510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altLang="en-US" dirty="0">
                  <a:solidFill>
                    <a:schemeClr val="accent2">
                      <a:lumMod val="50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480" y="1321203"/>
                <a:ext cx="51007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/>
              <p:nvPr/>
            </p:nvSpPr>
            <p:spPr>
              <a:xfrm>
                <a:off x="6129350" y="2588781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2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50" y="2588781"/>
                <a:ext cx="242053" cy="276999"/>
              </a:xfrm>
              <a:prstGeom prst="rect">
                <a:avLst/>
              </a:prstGeom>
              <a:blipFill>
                <a:blip r:embed="rId12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/>
              <p:nvPr/>
            </p:nvSpPr>
            <p:spPr>
              <a:xfrm>
                <a:off x="6168113" y="1354058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4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113" y="1354058"/>
                <a:ext cx="242053" cy="276999"/>
              </a:xfrm>
              <a:prstGeom prst="rect">
                <a:avLst/>
              </a:prstGeom>
              <a:blipFill>
                <a:blip r:embed="rId13"/>
                <a:stretch>
                  <a:fillRect l="-75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901602" y="1916333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1101</m:t>
                      </m:r>
                    </m:oMath>
                  </m:oMathPara>
                </a14:m>
                <a:endParaRPr lang="en-US" altLang="en-US" dirty="0">
                  <a:solidFill>
                    <a:schemeClr val="accent2">
                      <a:lumMod val="50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02" y="1916333"/>
                <a:ext cx="7665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925996" y="1916333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altLang="en-US" dirty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996" y="1916333"/>
                <a:ext cx="7665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7860223" y="192553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01011011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/>
              <p:nvPr/>
            </p:nvSpPr>
            <p:spPr>
              <a:xfrm>
                <a:off x="6168113" y="1958390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9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113" y="1958390"/>
                <a:ext cx="242053" cy="276999"/>
              </a:xfrm>
              <a:prstGeom prst="rect">
                <a:avLst/>
              </a:prstGeom>
              <a:blipFill>
                <a:blip r:embed="rId16"/>
                <a:stretch>
                  <a:fillRect l="-75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6">
            <a:extLst>
              <a:ext uri="{FF2B5EF4-FFF2-40B4-BE49-F238E27FC236}">
                <a16:creationId xmlns:a16="http://schemas.microsoft.com/office/drawing/2014/main" id="{5081242C-CBFB-4207-A776-33A32BD179F7}"/>
              </a:ext>
            </a:extLst>
          </p:cNvPr>
          <p:cNvSpPr txBox="1">
            <a:spLocks noChangeArrowheads="1"/>
          </p:cNvSpPr>
          <p:nvPr/>
        </p:nvSpPr>
        <p:spPr>
          <a:xfrm>
            <a:off x="1383879" y="135285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Karatsuba Multiplication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46">
                <a:extLst>
                  <a:ext uri="{FF2B5EF4-FFF2-40B4-BE49-F238E27FC236}">
                    <a16:creationId xmlns:a16="http://schemas.microsoft.com/office/drawing/2014/main" id="{8C654A13-9726-4358-948C-CA47ADFCC2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00694" y="5340687"/>
                <a:ext cx="5414922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kumimoji="0" lang="en-US" alt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altLang="en-US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  <m:r>
                            <a:rPr kumimoji="0" lang="en-US" alt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alt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𝑏𝑑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2" name="Rectangle 46">
                <a:extLst>
                  <a:ext uri="{FF2B5EF4-FFF2-40B4-BE49-F238E27FC236}">
                    <a16:creationId xmlns:a16="http://schemas.microsoft.com/office/drawing/2014/main" id="{8C654A13-9726-4358-948C-CA47ADFCC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0694" y="5340687"/>
                <a:ext cx="5414922" cy="38576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3413" y="3118790"/>
                <a:ext cx="151396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0"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3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3413" y="3118790"/>
                <a:ext cx="1513968" cy="38576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69">
                <a:extLst>
                  <a:ext uri="{FF2B5EF4-FFF2-40B4-BE49-F238E27FC236}">
                    <a16:creationId xmlns:a16="http://schemas.microsoft.com/office/drawing/2014/main" id="{F5B30214-8CB5-41D7-9D21-A88C4188E5E6}"/>
                  </a:ext>
                </a:extLst>
              </p:cNvPr>
              <p:cNvSpPr txBox="1"/>
              <p:nvPr/>
            </p:nvSpPr>
            <p:spPr>
              <a:xfrm>
                <a:off x="4157580" y="317317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文本框 69">
                <a:extLst>
                  <a:ext uri="{FF2B5EF4-FFF2-40B4-BE49-F238E27FC236}">
                    <a16:creationId xmlns:a16="http://schemas.microsoft.com/office/drawing/2014/main" id="{F5B30214-8CB5-41D7-9D21-A88C4188E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580" y="3173171"/>
                <a:ext cx="234038" cy="276999"/>
              </a:xfrm>
              <a:prstGeom prst="rect">
                <a:avLst/>
              </a:prstGeom>
              <a:blipFill>
                <a:blip r:embed="rId19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6">
                <a:extLst>
                  <a:ext uri="{FF2B5EF4-FFF2-40B4-BE49-F238E27FC236}">
                    <a16:creationId xmlns:a16="http://schemas.microsoft.com/office/drawing/2014/main" id="{7B2D2266-479C-45AD-8CB0-E2EB27D284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99019" y="3118789"/>
                <a:ext cx="151396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0"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5" name="Rectangle 46">
                <a:extLst>
                  <a:ext uri="{FF2B5EF4-FFF2-40B4-BE49-F238E27FC236}">
                    <a16:creationId xmlns:a16="http://schemas.microsoft.com/office/drawing/2014/main" id="{7B2D2266-479C-45AD-8CB0-E2EB27D28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9019" y="3118789"/>
                <a:ext cx="1513968" cy="38576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46">
                <a:extLst>
                  <a:ext uri="{FF2B5EF4-FFF2-40B4-BE49-F238E27FC236}">
                    <a16:creationId xmlns:a16="http://schemas.microsoft.com/office/drawing/2014/main" id="{163D4752-5731-4A85-B081-30C5E94AC03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04512" y="3107577"/>
                <a:ext cx="3864259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kumimoji="0" lang="en-US" alt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" name="Rectangle 46">
                <a:extLst>
                  <a:ext uri="{FF2B5EF4-FFF2-40B4-BE49-F238E27FC236}">
                    <a16:creationId xmlns:a16="http://schemas.microsoft.com/office/drawing/2014/main" id="{163D4752-5731-4A85-B081-30C5E94AC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4512" y="3107577"/>
                <a:ext cx="3864259" cy="38576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/>
              <p:nvPr/>
            </p:nvSpPr>
            <p:spPr>
              <a:xfrm>
                <a:off x="6138972" y="3161959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972" y="3161959"/>
                <a:ext cx="242053" cy="276999"/>
              </a:xfrm>
              <a:prstGeom prst="rect">
                <a:avLst/>
              </a:prstGeom>
              <a:blipFill>
                <a:blip r:embed="rId22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49483" y="4577018"/>
                <a:ext cx="124258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en-US" b="1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483" y="4577018"/>
                <a:ext cx="1242584" cy="37555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640317" y="4577018"/>
                <a:ext cx="121212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17" y="4577018"/>
                <a:ext cx="1212127" cy="37555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46">
                <a:extLst>
                  <a:ext uri="{FF2B5EF4-FFF2-40B4-BE49-F238E27FC236}">
                    <a16:creationId xmlns:a16="http://schemas.microsoft.com/office/drawing/2014/main" id="{163D4752-5731-4A85-B081-30C5E94AC03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00694" y="4522512"/>
                <a:ext cx="5524822" cy="38576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kumimoji="0" lang="en-US" alt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en-US" alt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kumimoji="0" lang="en-US" alt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0" lang="en-US" altLang="en-US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US" alt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0" lang="en-US" alt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0" lang="en-US" alt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en-US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0" name="Rectangle 46">
                <a:extLst>
                  <a:ext uri="{FF2B5EF4-FFF2-40B4-BE49-F238E27FC236}">
                    <a16:creationId xmlns:a16="http://schemas.microsoft.com/office/drawing/2014/main" id="{163D4752-5731-4A85-B081-30C5E94AC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0694" y="4522512"/>
                <a:ext cx="5524822" cy="385762"/>
              </a:xfrm>
              <a:prstGeom prst="rect">
                <a:avLst/>
              </a:prstGeom>
              <a:blipFill>
                <a:blip r:embed="rId25"/>
                <a:stretch>
                  <a:fillRect l="-1652" r="-441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/>
              <p:nvPr/>
            </p:nvSpPr>
            <p:spPr>
              <a:xfrm>
                <a:off x="6129350" y="4577018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50" y="4577018"/>
                <a:ext cx="242053" cy="276999"/>
              </a:xfrm>
              <a:prstGeom prst="rect">
                <a:avLst/>
              </a:prstGeom>
              <a:blipFill>
                <a:blip r:embed="rId26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46296" y="2838794"/>
            <a:ext cx="1341150" cy="646331"/>
          </a:xfrm>
          <a:prstGeom prst="rect">
            <a:avLst/>
          </a:prstGeom>
          <a:solidFill>
            <a:srgbClr val="C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 </a:t>
            </a:r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6296" y="4803120"/>
            <a:ext cx="1391524" cy="923330"/>
          </a:xfrm>
          <a:prstGeom prst="rect">
            <a:avLst/>
          </a:prstGeom>
          <a:solidFill>
            <a:srgbClr val="C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Rewrite</a:t>
            </a:r>
            <a:br>
              <a:rPr lang="en-US" dirty="0"/>
            </a:br>
            <a:r>
              <a:rPr lang="en-US" dirty="0"/>
              <a:t>of same</a:t>
            </a:r>
            <a:br>
              <a:rPr lang="en-US" dirty="0"/>
            </a:br>
            <a:r>
              <a:rPr lang="en-US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11756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0" grpId="0"/>
      <p:bldP spid="107" grpId="0" animBg="1"/>
      <p:bldP spid="267" grpId="0"/>
      <p:bldP spid="22" grpId="0" animBg="1"/>
      <p:bldP spid="28" grpId="0"/>
      <p:bldP spid="29" grpId="0"/>
      <p:bldP spid="30" grpId="0" animBg="1"/>
      <p:bldP spid="31" grpId="0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5081242C-CBFB-4207-A776-33A32BD179F7}"/>
              </a:ext>
            </a:extLst>
          </p:cNvPr>
          <p:cNvSpPr txBox="1">
            <a:spLocks noChangeArrowheads="1"/>
          </p:cNvSpPr>
          <p:nvPr/>
        </p:nvSpPr>
        <p:spPr>
          <a:xfrm>
            <a:off x="1383879" y="135285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Karatsuba Multiplication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6">
                <a:extLst>
                  <a:ext uri="{FF2B5EF4-FFF2-40B4-BE49-F238E27FC236}">
                    <a16:creationId xmlns:a16="http://schemas.microsoft.com/office/drawing/2014/main" id="{BCB106D1-C7A6-43B5-8B09-D40EF50500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53692" y="1180521"/>
                <a:ext cx="151396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0"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Rectangle 46">
                <a:extLst>
                  <a:ext uri="{FF2B5EF4-FFF2-40B4-BE49-F238E27FC236}">
                    <a16:creationId xmlns:a16="http://schemas.microsoft.com/office/drawing/2014/main" id="{BCB106D1-C7A6-43B5-8B09-D40EF5050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3692" y="1180521"/>
                <a:ext cx="1513968" cy="385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677EC587-178C-4FBC-BBE5-0A3BFAFC4D8E}"/>
              </a:ext>
            </a:extLst>
          </p:cNvPr>
          <p:cNvCxnSpPr>
            <a:cxnSpLocks/>
            <a:stCxn id="60" idx="0"/>
            <a:endCxn id="62" idx="2"/>
          </p:cNvCxnSpPr>
          <p:nvPr/>
        </p:nvCxnSpPr>
        <p:spPr bwMode="auto">
          <a:xfrm flipH="1" flipV="1">
            <a:off x="5890278" y="1500689"/>
            <a:ext cx="4778855" cy="12471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" name="Straight Arrow Connector 89">
            <a:extLst>
              <a:ext uri="{FF2B5EF4-FFF2-40B4-BE49-F238E27FC236}">
                <a16:creationId xmlns:a16="http://schemas.microsoft.com/office/drawing/2014/main" id="{1D37C749-3DA0-46FB-AD04-9596B5E5C624}"/>
              </a:ext>
            </a:extLst>
          </p:cNvPr>
          <p:cNvCxnSpPr>
            <a:cxnSpLocks/>
            <a:stCxn id="24" idx="0"/>
            <a:endCxn id="62" idx="2"/>
          </p:cNvCxnSpPr>
          <p:nvPr/>
        </p:nvCxnSpPr>
        <p:spPr bwMode="auto">
          <a:xfrm flipV="1">
            <a:off x="1412201" y="1500689"/>
            <a:ext cx="4478077" cy="1261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69">
                <a:extLst>
                  <a:ext uri="{FF2B5EF4-FFF2-40B4-BE49-F238E27FC236}">
                    <a16:creationId xmlns:a16="http://schemas.microsoft.com/office/drawing/2014/main" id="{135596FC-6B5A-45BF-8152-1BC46E96E758}"/>
                  </a:ext>
                </a:extLst>
              </p:cNvPr>
              <p:cNvSpPr txBox="1"/>
              <p:nvPr/>
            </p:nvSpPr>
            <p:spPr>
              <a:xfrm>
                <a:off x="3787859" y="1234902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文本框 69">
                <a:extLst>
                  <a:ext uri="{FF2B5EF4-FFF2-40B4-BE49-F238E27FC236}">
                    <a16:creationId xmlns:a16="http://schemas.microsoft.com/office/drawing/2014/main" id="{135596FC-6B5A-45BF-8152-1BC46E96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59" y="1234902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89">
            <a:extLst>
              <a:ext uri="{FF2B5EF4-FFF2-40B4-BE49-F238E27FC236}">
                <a16:creationId xmlns:a16="http://schemas.microsoft.com/office/drawing/2014/main" id="{4F94B865-E68E-48FB-86C9-5359AD4B3B48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 bwMode="auto">
          <a:xfrm flipH="1" flipV="1">
            <a:off x="5890278" y="1500689"/>
            <a:ext cx="8892" cy="1251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46">
                <a:extLst>
                  <a:ext uri="{FF2B5EF4-FFF2-40B4-BE49-F238E27FC236}">
                    <a16:creationId xmlns:a16="http://schemas.microsoft.com/office/drawing/2014/main" id="{8883AEAE-293F-4AB7-AFD3-27E6A45464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9298" y="1180520"/>
                <a:ext cx="151396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0"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4" name="Rectangle 46">
                <a:extLst>
                  <a:ext uri="{FF2B5EF4-FFF2-40B4-BE49-F238E27FC236}">
                    <a16:creationId xmlns:a16="http://schemas.microsoft.com/office/drawing/2014/main" id="{8883AEAE-293F-4AB7-AFD3-27E6A4546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9298" y="1180520"/>
                <a:ext cx="1513968" cy="385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167">
                <a:extLst>
                  <a:ext uri="{FF2B5EF4-FFF2-40B4-BE49-F238E27FC236}">
                    <a16:creationId xmlns:a16="http://schemas.microsoft.com/office/drawing/2014/main" id="{35A41CA4-8AAC-43A0-B4D6-9CBA3E2615F0}"/>
                  </a:ext>
                </a:extLst>
              </p:cNvPr>
              <p:cNvSpPr txBox="1"/>
              <p:nvPr/>
            </p:nvSpPr>
            <p:spPr>
              <a:xfrm>
                <a:off x="969580" y="2761941"/>
                <a:ext cx="8852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167">
                <a:extLst>
                  <a:ext uri="{FF2B5EF4-FFF2-40B4-BE49-F238E27FC236}">
                    <a16:creationId xmlns:a16="http://schemas.microsoft.com/office/drawing/2014/main" id="{35A41CA4-8AAC-43A0-B4D6-9CBA3E261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80" y="2761941"/>
                <a:ext cx="885242" cy="276999"/>
              </a:xfrm>
              <a:prstGeom prst="rect">
                <a:avLst/>
              </a:prstGeom>
              <a:blipFill>
                <a:blip r:embed="rId10"/>
                <a:stretch>
                  <a:fillRect r="-551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260">
                <a:extLst>
                  <a:ext uri="{FF2B5EF4-FFF2-40B4-BE49-F238E27FC236}">
                    <a16:creationId xmlns:a16="http://schemas.microsoft.com/office/drawing/2014/main" id="{9251FA06-14E3-48F9-A95C-A22A1D8D09BC}"/>
                  </a:ext>
                </a:extLst>
              </p:cNvPr>
              <p:cNvSpPr txBox="1"/>
              <p:nvPr/>
            </p:nvSpPr>
            <p:spPr>
              <a:xfrm>
                <a:off x="4688967" y="2752339"/>
                <a:ext cx="2420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260">
                <a:extLst>
                  <a:ext uri="{FF2B5EF4-FFF2-40B4-BE49-F238E27FC236}">
                    <a16:creationId xmlns:a16="http://schemas.microsoft.com/office/drawing/2014/main" id="{9251FA06-14E3-48F9-A95C-A22A1D8D0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67" y="2752339"/>
                <a:ext cx="2420406" cy="276999"/>
              </a:xfrm>
              <a:prstGeom prst="rect">
                <a:avLst/>
              </a:prstGeom>
              <a:blipFill>
                <a:blip r:embed="rId1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262">
                <a:extLst>
                  <a:ext uri="{FF2B5EF4-FFF2-40B4-BE49-F238E27FC236}">
                    <a16:creationId xmlns:a16="http://schemas.microsoft.com/office/drawing/2014/main" id="{75EB2881-1100-4048-BBFB-6CE117F431C0}"/>
                  </a:ext>
                </a:extLst>
              </p:cNvPr>
              <p:cNvSpPr txBox="1"/>
              <p:nvPr/>
            </p:nvSpPr>
            <p:spPr>
              <a:xfrm>
                <a:off x="10149247" y="2747808"/>
                <a:ext cx="1039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𝑖𝑖𝑖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262">
                <a:extLst>
                  <a:ext uri="{FF2B5EF4-FFF2-40B4-BE49-F238E27FC236}">
                    <a16:creationId xmlns:a16="http://schemas.microsoft.com/office/drawing/2014/main" id="{75EB2881-1100-4048-BBFB-6CE117F43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247" y="2747808"/>
                <a:ext cx="1039772" cy="276999"/>
              </a:xfrm>
              <a:prstGeom prst="rect">
                <a:avLst/>
              </a:prstGeom>
              <a:blipFill>
                <a:blip r:embed="rId16"/>
                <a:stretch>
                  <a:fillRect r="-47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46">
                <a:extLst>
                  <a:ext uri="{FF2B5EF4-FFF2-40B4-BE49-F238E27FC236}">
                    <a16:creationId xmlns:a16="http://schemas.microsoft.com/office/drawing/2014/main" id="{8C654A13-9726-4358-948C-CA47ADFCC2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34791" y="1169308"/>
                <a:ext cx="415685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0"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e>
                        </m:d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kumimoji="0"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kumimoji="0"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en-US" b="0" i="1" smtClean="0">
                                <a:latin typeface="Cambria Math" panose="02040503050406030204" pitchFamily="18" charset="0"/>
                              </a:rPr>
                              <m:t>𝑖𝑖𝑖</m:t>
                            </m:r>
                          </m:e>
                        </m:d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𝑖𝑖𝑖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1" name="Rectangle 46">
                <a:extLst>
                  <a:ext uri="{FF2B5EF4-FFF2-40B4-BE49-F238E27FC236}">
                    <a16:creationId xmlns:a16="http://schemas.microsoft.com/office/drawing/2014/main" id="{8C654A13-9726-4358-948C-CA47ADFCC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4791" y="1169308"/>
                <a:ext cx="4156858" cy="385762"/>
              </a:xfrm>
              <a:prstGeom prst="rect">
                <a:avLst/>
              </a:prstGeom>
              <a:blipFill>
                <a:blip r:embed="rId17"/>
                <a:stretch>
                  <a:fillRect l="-292" r="-731" b="-9231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266">
                <a:extLst>
                  <a:ext uri="{FF2B5EF4-FFF2-40B4-BE49-F238E27FC236}">
                    <a16:creationId xmlns:a16="http://schemas.microsoft.com/office/drawing/2014/main" id="{9E2E39FF-AB36-41E4-AE79-66CE6F4A37E4}"/>
                  </a:ext>
                </a:extLst>
              </p:cNvPr>
              <p:cNvSpPr txBox="1"/>
              <p:nvPr/>
            </p:nvSpPr>
            <p:spPr>
              <a:xfrm>
                <a:off x="5769251" y="1223690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2" name="文本框 266">
                <a:extLst>
                  <a:ext uri="{FF2B5EF4-FFF2-40B4-BE49-F238E27FC236}">
                    <a16:creationId xmlns:a16="http://schemas.microsoft.com/office/drawing/2014/main" id="{9E2E39FF-AB36-41E4-AE79-66CE6F4A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251" y="1223690"/>
                <a:ext cx="242053" cy="276999"/>
              </a:xfrm>
              <a:prstGeom prst="rect">
                <a:avLst/>
              </a:prstGeom>
              <a:blipFill>
                <a:blip r:embed="rId18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26">
            <a:extLst>
              <a:ext uri="{FF2B5EF4-FFF2-40B4-BE49-F238E27FC236}">
                <a16:creationId xmlns:a16="http://schemas.microsoft.com/office/drawing/2014/main" id="{11049ECB-3350-4961-A34D-3B860FDE8A60}"/>
              </a:ext>
            </a:extLst>
          </p:cNvPr>
          <p:cNvSpPr txBox="1">
            <a:spLocks noChangeArrowheads="1"/>
          </p:cNvSpPr>
          <p:nvPr/>
        </p:nvSpPr>
        <p:spPr>
          <a:xfrm>
            <a:off x="-81612" y="483676"/>
            <a:ext cx="1219199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/>
              <a:t>4 bit by 4 bit example</a:t>
            </a:r>
          </a:p>
        </p:txBody>
      </p:sp>
    </p:spTree>
    <p:extLst>
      <p:ext uri="{BB962C8B-B14F-4D97-AF65-F5344CB8AC3E}">
        <p14:creationId xmlns:p14="http://schemas.microsoft.com/office/powerpoint/2010/main" val="263498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5081242C-CBFB-4207-A776-33A32BD179F7}"/>
              </a:ext>
            </a:extLst>
          </p:cNvPr>
          <p:cNvSpPr txBox="1">
            <a:spLocks noChangeArrowheads="1"/>
          </p:cNvSpPr>
          <p:nvPr/>
        </p:nvSpPr>
        <p:spPr>
          <a:xfrm>
            <a:off x="1383879" y="135285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Karatsuba Multiplication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6">
                <a:extLst>
                  <a:ext uri="{FF2B5EF4-FFF2-40B4-BE49-F238E27FC236}">
                    <a16:creationId xmlns:a16="http://schemas.microsoft.com/office/drawing/2014/main" id="{BCB106D1-C7A6-43B5-8B09-D40EF50500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53692" y="1180521"/>
                <a:ext cx="151396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0"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Rectangle 46">
                <a:extLst>
                  <a:ext uri="{FF2B5EF4-FFF2-40B4-BE49-F238E27FC236}">
                    <a16:creationId xmlns:a16="http://schemas.microsoft.com/office/drawing/2014/main" id="{BCB106D1-C7A6-43B5-8B09-D40EF5050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3692" y="1180521"/>
                <a:ext cx="1513968" cy="385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677EC587-178C-4FBC-BBE5-0A3BFAFC4D8E}"/>
              </a:ext>
            </a:extLst>
          </p:cNvPr>
          <p:cNvCxnSpPr>
            <a:cxnSpLocks/>
            <a:stCxn id="60" idx="0"/>
            <a:endCxn id="62" idx="2"/>
          </p:cNvCxnSpPr>
          <p:nvPr/>
        </p:nvCxnSpPr>
        <p:spPr bwMode="auto">
          <a:xfrm flipH="1" flipV="1">
            <a:off x="5890278" y="1500689"/>
            <a:ext cx="4778855" cy="12471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" name="Straight Arrow Connector 89">
            <a:extLst>
              <a:ext uri="{FF2B5EF4-FFF2-40B4-BE49-F238E27FC236}">
                <a16:creationId xmlns:a16="http://schemas.microsoft.com/office/drawing/2014/main" id="{1D37C749-3DA0-46FB-AD04-9596B5E5C624}"/>
              </a:ext>
            </a:extLst>
          </p:cNvPr>
          <p:cNvCxnSpPr>
            <a:cxnSpLocks/>
            <a:stCxn id="24" idx="0"/>
            <a:endCxn id="62" idx="2"/>
          </p:cNvCxnSpPr>
          <p:nvPr/>
        </p:nvCxnSpPr>
        <p:spPr bwMode="auto">
          <a:xfrm flipV="1">
            <a:off x="1412201" y="1500689"/>
            <a:ext cx="4478077" cy="1261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69">
                <a:extLst>
                  <a:ext uri="{FF2B5EF4-FFF2-40B4-BE49-F238E27FC236}">
                    <a16:creationId xmlns:a16="http://schemas.microsoft.com/office/drawing/2014/main" id="{135596FC-6B5A-45BF-8152-1BC46E96E758}"/>
                  </a:ext>
                </a:extLst>
              </p:cNvPr>
              <p:cNvSpPr txBox="1"/>
              <p:nvPr/>
            </p:nvSpPr>
            <p:spPr>
              <a:xfrm>
                <a:off x="3787859" y="1234902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文本框 69">
                <a:extLst>
                  <a:ext uri="{FF2B5EF4-FFF2-40B4-BE49-F238E27FC236}">
                    <a16:creationId xmlns:a16="http://schemas.microsoft.com/office/drawing/2014/main" id="{135596FC-6B5A-45BF-8152-1BC46E96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59" y="1234902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6">
                <a:extLst>
                  <a:ext uri="{FF2B5EF4-FFF2-40B4-BE49-F238E27FC236}">
                    <a16:creationId xmlns:a16="http://schemas.microsoft.com/office/drawing/2014/main" id="{1A25D690-DF03-4F98-ACE6-C02750BD2E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093" y="3074777"/>
                <a:ext cx="1264245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0" lang="en-US" alt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0" lang="en-US" alt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sz="16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Rectangle 46">
                <a:extLst>
                  <a:ext uri="{FF2B5EF4-FFF2-40B4-BE49-F238E27FC236}">
                    <a16:creationId xmlns:a16="http://schemas.microsoft.com/office/drawing/2014/main" id="{1A25D690-DF03-4F98-ACE6-C02750BD2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93" y="3074777"/>
                <a:ext cx="1264245" cy="457160"/>
              </a:xfrm>
              <a:prstGeom prst="rect">
                <a:avLst/>
              </a:prstGeom>
              <a:blipFill>
                <a:blip r:embed="rId4"/>
                <a:stretch>
                  <a:fillRect b="-5195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74">
                <a:extLst>
                  <a:ext uri="{FF2B5EF4-FFF2-40B4-BE49-F238E27FC236}">
                    <a16:creationId xmlns:a16="http://schemas.microsoft.com/office/drawing/2014/main" id="{7EC7601B-D412-4CAF-BA2B-2F7549B06E98}"/>
                  </a:ext>
                </a:extLst>
              </p:cNvPr>
              <p:cNvSpPr txBox="1"/>
              <p:nvPr/>
            </p:nvSpPr>
            <p:spPr>
              <a:xfrm>
                <a:off x="1295182" y="316485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" name="文本框 74">
                <a:extLst>
                  <a:ext uri="{FF2B5EF4-FFF2-40B4-BE49-F238E27FC236}">
                    <a16:creationId xmlns:a16="http://schemas.microsoft.com/office/drawing/2014/main" id="{7EC7601B-D412-4CAF-BA2B-2F7549B0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182" y="3164857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2821" r="-1282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89">
            <a:extLst>
              <a:ext uri="{FF2B5EF4-FFF2-40B4-BE49-F238E27FC236}">
                <a16:creationId xmlns:a16="http://schemas.microsoft.com/office/drawing/2014/main" id="{4F94B865-E68E-48FB-86C9-5359AD4B3B48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 bwMode="auto">
          <a:xfrm flipH="1" flipV="1">
            <a:off x="5890278" y="1500689"/>
            <a:ext cx="8892" cy="1251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46">
                <a:extLst>
                  <a:ext uri="{FF2B5EF4-FFF2-40B4-BE49-F238E27FC236}">
                    <a16:creationId xmlns:a16="http://schemas.microsoft.com/office/drawing/2014/main" id="{8883AEAE-293F-4AB7-AFD3-27E6A45464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9298" y="1180520"/>
                <a:ext cx="151396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0"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4" name="Rectangle 46">
                <a:extLst>
                  <a:ext uri="{FF2B5EF4-FFF2-40B4-BE49-F238E27FC236}">
                    <a16:creationId xmlns:a16="http://schemas.microsoft.com/office/drawing/2014/main" id="{8883AEAE-293F-4AB7-AFD3-27E6A4546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9298" y="1180520"/>
                <a:ext cx="1513968" cy="385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6">
                <a:extLst>
                  <a:ext uri="{FF2B5EF4-FFF2-40B4-BE49-F238E27FC236}">
                    <a16:creationId xmlns:a16="http://schemas.microsoft.com/office/drawing/2014/main" id="{F788099F-E8C8-4BF0-902C-742CD0AF5B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21570" y="3080912"/>
                <a:ext cx="1264245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kumimoji="0" lang="en-US" alt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sz="16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Rectangle 46">
                <a:extLst>
                  <a:ext uri="{FF2B5EF4-FFF2-40B4-BE49-F238E27FC236}">
                    <a16:creationId xmlns:a16="http://schemas.microsoft.com/office/drawing/2014/main" id="{F788099F-E8C8-4BF0-902C-742CD0AF5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1570" y="3080912"/>
                <a:ext cx="1264245" cy="457160"/>
              </a:xfrm>
              <a:prstGeom prst="rect">
                <a:avLst/>
              </a:prstGeom>
              <a:blipFill>
                <a:blip r:embed="rId9"/>
                <a:stretch>
                  <a:fillRect b="-5195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167">
                <a:extLst>
                  <a:ext uri="{FF2B5EF4-FFF2-40B4-BE49-F238E27FC236}">
                    <a16:creationId xmlns:a16="http://schemas.microsoft.com/office/drawing/2014/main" id="{35A41CA4-8AAC-43A0-B4D6-9CBA3E2615F0}"/>
                  </a:ext>
                </a:extLst>
              </p:cNvPr>
              <p:cNvSpPr txBox="1"/>
              <p:nvPr/>
            </p:nvSpPr>
            <p:spPr>
              <a:xfrm>
                <a:off x="969580" y="2761941"/>
                <a:ext cx="8852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167">
                <a:extLst>
                  <a:ext uri="{FF2B5EF4-FFF2-40B4-BE49-F238E27FC236}">
                    <a16:creationId xmlns:a16="http://schemas.microsoft.com/office/drawing/2014/main" id="{35A41CA4-8AAC-43A0-B4D6-9CBA3E261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80" y="2761941"/>
                <a:ext cx="885242" cy="276999"/>
              </a:xfrm>
              <a:prstGeom prst="rect">
                <a:avLst/>
              </a:prstGeom>
              <a:blipFill>
                <a:blip r:embed="rId10"/>
                <a:stretch>
                  <a:fillRect r="-551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6">
                <a:extLst>
                  <a:ext uri="{FF2B5EF4-FFF2-40B4-BE49-F238E27FC236}">
                    <a16:creationId xmlns:a16="http://schemas.microsoft.com/office/drawing/2014/main" id="{BBD5EB1E-30D8-47CC-8623-B049ED81C7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76674" y="3090173"/>
                <a:ext cx="2968342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0" lang="en-US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US" alt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kumimoji="0" lang="en-US" alt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0" lang="en-US" alt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kumimoji="0" lang="en-US" alt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alt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6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5" name="Rectangle 46">
                <a:extLst>
                  <a:ext uri="{FF2B5EF4-FFF2-40B4-BE49-F238E27FC236}">
                    <a16:creationId xmlns:a16="http://schemas.microsoft.com/office/drawing/2014/main" id="{BBD5EB1E-30D8-47CC-8623-B049ED81C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6674" y="3090173"/>
                <a:ext cx="2968342" cy="457160"/>
              </a:xfrm>
              <a:prstGeom prst="rect">
                <a:avLst/>
              </a:prstGeom>
              <a:blipFill>
                <a:blip r:embed="rId11"/>
                <a:stretch>
                  <a:fillRect l="-204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46">
                <a:extLst>
                  <a:ext uri="{FF2B5EF4-FFF2-40B4-BE49-F238E27FC236}">
                    <a16:creationId xmlns:a16="http://schemas.microsoft.com/office/drawing/2014/main" id="{3EFC2F2D-B54B-4356-832B-2628682FDAD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351119" y="3085944"/>
                <a:ext cx="1257961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0" lang="en-US" alt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kumimoji="0" lang="en-US" alt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alt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sz="16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Rectangle 46">
                <a:extLst>
                  <a:ext uri="{FF2B5EF4-FFF2-40B4-BE49-F238E27FC236}">
                    <a16:creationId xmlns:a16="http://schemas.microsoft.com/office/drawing/2014/main" id="{3EFC2F2D-B54B-4356-832B-2628682FD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1119" y="3085944"/>
                <a:ext cx="1257961" cy="457160"/>
              </a:xfrm>
              <a:prstGeom prst="rect">
                <a:avLst/>
              </a:prstGeom>
              <a:blipFill>
                <a:blip r:embed="rId12"/>
                <a:stretch>
                  <a:fillRect l="-962" b="-5195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178">
                <a:extLst>
                  <a:ext uri="{FF2B5EF4-FFF2-40B4-BE49-F238E27FC236}">
                    <a16:creationId xmlns:a16="http://schemas.microsoft.com/office/drawing/2014/main" id="{2B7E6AF4-60AF-4587-91B6-8699ABC5DCFC}"/>
                  </a:ext>
                </a:extLst>
              </p:cNvPr>
              <p:cNvSpPr txBox="1"/>
              <p:nvPr/>
            </p:nvSpPr>
            <p:spPr>
              <a:xfrm>
                <a:off x="10633277" y="317255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2" name="文本框 178">
                <a:extLst>
                  <a:ext uri="{FF2B5EF4-FFF2-40B4-BE49-F238E27FC236}">
                    <a16:creationId xmlns:a16="http://schemas.microsoft.com/office/drawing/2014/main" id="{2B7E6AF4-60AF-4587-91B6-8699ABC5D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277" y="3172557"/>
                <a:ext cx="234038" cy="276999"/>
              </a:xfrm>
              <a:prstGeom prst="rect">
                <a:avLst/>
              </a:prstGeom>
              <a:blipFill>
                <a:blip r:embed="rId13"/>
                <a:stretch>
                  <a:fillRect l="-12821" r="-1282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46">
                <a:extLst>
                  <a:ext uri="{FF2B5EF4-FFF2-40B4-BE49-F238E27FC236}">
                    <a16:creationId xmlns:a16="http://schemas.microsoft.com/office/drawing/2014/main" id="{D8E75D6A-A3D9-4AAF-A705-1ECF5258B6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891513" y="3090173"/>
                <a:ext cx="1270228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0" lang="en-US" alt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alt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sz="16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Rectangle 46">
                <a:extLst>
                  <a:ext uri="{FF2B5EF4-FFF2-40B4-BE49-F238E27FC236}">
                    <a16:creationId xmlns:a16="http://schemas.microsoft.com/office/drawing/2014/main" id="{D8E75D6A-A3D9-4AAF-A705-1ECF5258B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91513" y="3090173"/>
                <a:ext cx="1270228" cy="457160"/>
              </a:xfrm>
              <a:prstGeom prst="rect">
                <a:avLst/>
              </a:prstGeom>
              <a:blipFill>
                <a:blip r:embed="rId14"/>
                <a:stretch>
                  <a:fillRect l="-1905" b="-3896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260">
                <a:extLst>
                  <a:ext uri="{FF2B5EF4-FFF2-40B4-BE49-F238E27FC236}">
                    <a16:creationId xmlns:a16="http://schemas.microsoft.com/office/drawing/2014/main" id="{9251FA06-14E3-48F9-A95C-A22A1D8D09BC}"/>
                  </a:ext>
                </a:extLst>
              </p:cNvPr>
              <p:cNvSpPr txBox="1"/>
              <p:nvPr/>
            </p:nvSpPr>
            <p:spPr>
              <a:xfrm>
                <a:off x="4688967" y="2752339"/>
                <a:ext cx="2420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260">
                <a:extLst>
                  <a:ext uri="{FF2B5EF4-FFF2-40B4-BE49-F238E27FC236}">
                    <a16:creationId xmlns:a16="http://schemas.microsoft.com/office/drawing/2014/main" id="{9251FA06-14E3-48F9-A95C-A22A1D8D0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67" y="2752339"/>
                <a:ext cx="2420406" cy="276999"/>
              </a:xfrm>
              <a:prstGeom prst="rect">
                <a:avLst/>
              </a:prstGeom>
              <a:blipFill>
                <a:blip r:embed="rId1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262">
                <a:extLst>
                  <a:ext uri="{FF2B5EF4-FFF2-40B4-BE49-F238E27FC236}">
                    <a16:creationId xmlns:a16="http://schemas.microsoft.com/office/drawing/2014/main" id="{75EB2881-1100-4048-BBFB-6CE117F431C0}"/>
                  </a:ext>
                </a:extLst>
              </p:cNvPr>
              <p:cNvSpPr txBox="1"/>
              <p:nvPr/>
            </p:nvSpPr>
            <p:spPr>
              <a:xfrm>
                <a:off x="10149247" y="2747808"/>
                <a:ext cx="1039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𝑖𝑖𝑖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262">
                <a:extLst>
                  <a:ext uri="{FF2B5EF4-FFF2-40B4-BE49-F238E27FC236}">
                    <a16:creationId xmlns:a16="http://schemas.microsoft.com/office/drawing/2014/main" id="{75EB2881-1100-4048-BBFB-6CE117F43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247" y="2747808"/>
                <a:ext cx="1039772" cy="276999"/>
              </a:xfrm>
              <a:prstGeom prst="rect">
                <a:avLst/>
              </a:prstGeom>
              <a:blipFill>
                <a:blip r:embed="rId16"/>
                <a:stretch>
                  <a:fillRect r="-47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46">
                <a:extLst>
                  <a:ext uri="{FF2B5EF4-FFF2-40B4-BE49-F238E27FC236}">
                    <a16:creationId xmlns:a16="http://schemas.microsoft.com/office/drawing/2014/main" id="{8C654A13-9726-4358-948C-CA47ADFCC2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34791" y="1169308"/>
                <a:ext cx="415685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0"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e>
                        </m:d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kumimoji="0"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kumimoji="0"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en-US" b="0" i="1" smtClean="0">
                                <a:latin typeface="Cambria Math" panose="02040503050406030204" pitchFamily="18" charset="0"/>
                              </a:rPr>
                              <m:t>𝑖𝑖𝑖</m:t>
                            </m:r>
                          </m:e>
                        </m:d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𝑖𝑖𝑖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1" name="Rectangle 46">
                <a:extLst>
                  <a:ext uri="{FF2B5EF4-FFF2-40B4-BE49-F238E27FC236}">
                    <a16:creationId xmlns:a16="http://schemas.microsoft.com/office/drawing/2014/main" id="{8C654A13-9726-4358-948C-CA47ADFCC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4791" y="1169308"/>
                <a:ext cx="4156858" cy="385762"/>
              </a:xfrm>
              <a:prstGeom prst="rect">
                <a:avLst/>
              </a:prstGeom>
              <a:blipFill>
                <a:blip r:embed="rId17"/>
                <a:stretch>
                  <a:fillRect l="-292" r="-731" b="-9231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266">
                <a:extLst>
                  <a:ext uri="{FF2B5EF4-FFF2-40B4-BE49-F238E27FC236}">
                    <a16:creationId xmlns:a16="http://schemas.microsoft.com/office/drawing/2014/main" id="{9E2E39FF-AB36-41E4-AE79-66CE6F4A37E4}"/>
                  </a:ext>
                </a:extLst>
              </p:cNvPr>
              <p:cNvSpPr txBox="1"/>
              <p:nvPr/>
            </p:nvSpPr>
            <p:spPr>
              <a:xfrm>
                <a:off x="5769251" y="1223690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2" name="文本框 266">
                <a:extLst>
                  <a:ext uri="{FF2B5EF4-FFF2-40B4-BE49-F238E27FC236}">
                    <a16:creationId xmlns:a16="http://schemas.microsoft.com/office/drawing/2014/main" id="{9E2E39FF-AB36-41E4-AE79-66CE6F4A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251" y="1223690"/>
                <a:ext cx="242053" cy="276999"/>
              </a:xfrm>
              <a:prstGeom prst="rect">
                <a:avLst/>
              </a:prstGeom>
              <a:blipFill>
                <a:blip r:embed="rId18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71BA41F1-55F3-4487-B01A-3D8A0C9A79C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94102" y="3090173"/>
                <a:ext cx="2974351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0" lang="en-US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0" lang="en-US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en-US" alt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kumimoji="0" lang="en-US" alt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0" lang="en-US" alt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kumimoji="0" lang="en-US" alt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alt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6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71BA41F1-55F3-4487-B01A-3D8A0C9A7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4102" y="3090173"/>
                <a:ext cx="2974351" cy="4571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74">
                <a:extLst>
                  <a:ext uri="{FF2B5EF4-FFF2-40B4-BE49-F238E27FC236}">
                    <a16:creationId xmlns:a16="http://schemas.microsoft.com/office/drawing/2014/main" id="{CFC30372-4768-49C3-ACE0-840A333E1F51}"/>
                  </a:ext>
                </a:extLst>
              </p:cNvPr>
              <p:cNvSpPr txBox="1"/>
              <p:nvPr/>
            </p:nvSpPr>
            <p:spPr>
              <a:xfrm>
                <a:off x="5838860" y="317255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4" name="文本框 74">
                <a:extLst>
                  <a:ext uri="{FF2B5EF4-FFF2-40B4-BE49-F238E27FC236}">
                    <a16:creationId xmlns:a16="http://schemas.microsoft.com/office/drawing/2014/main" id="{CFC30372-4768-49C3-ACE0-840A333E1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60" y="3172557"/>
                <a:ext cx="234038" cy="276999"/>
              </a:xfrm>
              <a:prstGeom prst="rect">
                <a:avLst/>
              </a:prstGeom>
              <a:blipFill>
                <a:blip r:embed="rId20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26">
            <a:extLst>
              <a:ext uri="{FF2B5EF4-FFF2-40B4-BE49-F238E27FC236}">
                <a16:creationId xmlns:a16="http://schemas.microsoft.com/office/drawing/2014/main" id="{11049ECB-3350-4961-A34D-3B860FDE8A60}"/>
              </a:ext>
            </a:extLst>
          </p:cNvPr>
          <p:cNvSpPr txBox="1">
            <a:spLocks noChangeArrowheads="1"/>
          </p:cNvSpPr>
          <p:nvPr/>
        </p:nvSpPr>
        <p:spPr>
          <a:xfrm>
            <a:off x="-81612" y="483676"/>
            <a:ext cx="1219199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/>
              <a:t>4 bit by 4 bit example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8439ED-806E-EA4A-B985-C120FCD07ABE}"/>
              </a:ext>
            </a:extLst>
          </p:cNvPr>
          <p:cNvSpPr/>
          <p:nvPr/>
        </p:nvSpPr>
        <p:spPr>
          <a:xfrm>
            <a:off x="18000" y="3024807"/>
            <a:ext cx="2808000" cy="603764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C4B813-BFBB-A549-B7AD-B4C6FE46831B}"/>
              </a:ext>
            </a:extLst>
          </p:cNvPr>
          <p:cNvSpPr/>
          <p:nvPr/>
        </p:nvSpPr>
        <p:spPr>
          <a:xfrm>
            <a:off x="9302387" y="3024807"/>
            <a:ext cx="2880000" cy="603764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F1FFFB2-9466-C44D-95BE-75C7A4E13F4F}"/>
              </a:ext>
            </a:extLst>
          </p:cNvPr>
          <p:cNvSpPr/>
          <p:nvPr/>
        </p:nvSpPr>
        <p:spPr>
          <a:xfrm>
            <a:off x="2862000" y="3024807"/>
            <a:ext cx="6336000" cy="603764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5081242C-CBFB-4207-A776-33A32BD179F7}"/>
              </a:ext>
            </a:extLst>
          </p:cNvPr>
          <p:cNvSpPr txBox="1">
            <a:spLocks noChangeArrowheads="1"/>
          </p:cNvSpPr>
          <p:nvPr/>
        </p:nvSpPr>
        <p:spPr>
          <a:xfrm>
            <a:off x="1383879" y="135285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Karatsuba Multiplication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6">
                <a:extLst>
                  <a:ext uri="{FF2B5EF4-FFF2-40B4-BE49-F238E27FC236}">
                    <a16:creationId xmlns:a16="http://schemas.microsoft.com/office/drawing/2014/main" id="{BCB106D1-C7A6-43B5-8B09-D40EF50500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53692" y="1180521"/>
                <a:ext cx="151396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0"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Rectangle 46">
                <a:extLst>
                  <a:ext uri="{FF2B5EF4-FFF2-40B4-BE49-F238E27FC236}">
                    <a16:creationId xmlns:a16="http://schemas.microsoft.com/office/drawing/2014/main" id="{BCB106D1-C7A6-43B5-8B09-D40EF5050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3692" y="1180521"/>
                <a:ext cx="1513968" cy="385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677EC587-178C-4FBC-BBE5-0A3BFAFC4D8E}"/>
              </a:ext>
            </a:extLst>
          </p:cNvPr>
          <p:cNvCxnSpPr>
            <a:cxnSpLocks/>
            <a:stCxn id="60" idx="0"/>
            <a:endCxn id="62" idx="2"/>
          </p:cNvCxnSpPr>
          <p:nvPr/>
        </p:nvCxnSpPr>
        <p:spPr bwMode="auto">
          <a:xfrm flipH="1" flipV="1">
            <a:off x="5890278" y="1500689"/>
            <a:ext cx="4778855" cy="12471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" name="Straight Arrow Connector 89">
            <a:extLst>
              <a:ext uri="{FF2B5EF4-FFF2-40B4-BE49-F238E27FC236}">
                <a16:creationId xmlns:a16="http://schemas.microsoft.com/office/drawing/2014/main" id="{1D37C749-3DA0-46FB-AD04-9596B5E5C624}"/>
              </a:ext>
            </a:extLst>
          </p:cNvPr>
          <p:cNvCxnSpPr>
            <a:cxnSpLocks/>
            <a:stCxn id="24" idx="0"/>
            <a:endCxn id="62" idx="2"/>
          </p:cNvCxnSpPr>
          <p:nvPr/>
        </p:nvCxnSpPr>
        <p:spPr bwMode="auto">
          <a:xfrm flipV="1">
            <a:off x="1412201" y="1500689"/>
            <a:ext cx="4478077" cy="1261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69">
                <a:extLst>
                  <a:ext uri="{FF2B5EF4-FFF2-40B4-BE49-F238E27FC236}">
                    <a16:creationId xmlns:a16="http://schemas.microsoft.com/office/drawing/2014/main" id="{135596FC-6B5A-45BF-8152-1BC46E96E758}"/>
                  </a:ext>
                </a:extLst>
              </p:cNvPr>
              <p:cNvSpPr txBox="1"/>
              <p:nvPr/>
            </p:nvSpPr>
            <p:spPr>
              <a:xfrm>
                <a:off x="3787859" y="1234902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文本框 69">
                <a:extLst>
                  <a:ext uri="{FF2B5EF4-FFF2-40B4-BE49-F238E27FC236}">
                    <a16:creationId xmlns:a16="http://schemas.microsoft.com/office/drawing/2014/main" id="{135596FC-6B5A-45BF-8152-1BC46E96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59" y="1234902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6">
                <a:extLst>
                  <a:ext uri="{FF2B5EF4-FFF2-40B4-BE49-F238E27FC236}">
                    <a16:creationId xmlns:a16="http://schemas.microsoft.com/office/drawing/2014/main" id="{1A25D690-DF03-4F98-ACE6-C02750BD2E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093" y="3074777"/>
                <a:ext cx="1264245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0" lang="en-US" alt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0" lang="en-US" alt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sz="16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Rectangle 46">
                <a:extLst>
                  <a:ext uri="{FF2B5EF4-FFF2-40B4-BE49-F238E27FC236}">
                    <a16:creationId xmlns:a16="http://schemas.microsoft.com/office/drawing/2014/main" id="{1A25D690-DF03-4F98-ACE6-C02750BD2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93" y="3074777"/>
                <a:ext cx="1264245" cy="457160"/>
              </a:xfrm>
              <a:prstGeom prst="rect">
                <a:avLst/>
              </a:prstGeom>
              <a:blipFill>
                <a:blip r:embed="rId4"/>
                <a:stretch>
                  <a:fillRect b="-5195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74">
                <a:extLst>
                  <a:ext uri="{FF2B5EF4-FFF2-40B4-BE49-F238E27FC236}">
                    <a16:creationId xmlns:a16="http://schemas.microsoft.com/office/drawing/2014/main" id="{7EC7601B-D412-4CAF-BA2B-2F7549B06E98}"/>
                  </a:ext>
                </a:extLst>
              </p:cNvPr>
              <p:cNvSpPr txBox="1"/>
              <p:nvPr/>
            </p:nvSpPr>
            <p:spPr>
              <a:xfrm>
                <a:off x="1295182" y="316485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" name="文本框 74">
                <a:extLst>
                  <a:ext uri="{FF2B5EF4-FFF2-40B4-BE49-F238E27FC236}">
                    <a16:creationId xmlns:a16="http://schemas.microsoft.com/office/drawing/2014/main" id="{7EC7601B-D412-4CAF-BA2B-2F7549B0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182" y="3164857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2821" r="-1282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89">
            <a:extLst>
              <a:ext uri="{FF2B5EF4-FFF2-40B4-BE49-F238E27FC236}">
                <a16:creationId xmlns:a16="http://schemas.microsoft.com/office/drawing/2014/main" id="{4F94B865-E68E-48FB-86C9-5359AD4B3B48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 bwMode="auto">
          <a:xfrm flipH="1" flipV="1">
            <a:off x="5890278" y="1500689"/>
            <a:ext cx="8892" cy="1251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46">
                <a:extLst>
                  <a:ext uri="{FF2B5EF4-FFF2-40B4-BE49-F238E27FC236}">
                    <a16:creationId xmlns:a16="http://schemas.microsoft.com/office/drawing/2014/main" id="{8883AEAE-293F-4AB7-AFD3-27E6A45464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9298" y="1180520"/>
                <a:ext cx="151396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0"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4" name="Rectangle 46">
                <a:extLst>
                  <a:ext uri="{FF2B5EF4-FFF2-40B4-BE49-F238E27FC236}">
                    <a16:creationId xmlns:a16="http://schemas.microsoft.com/office/drawing/2014/main" id="{8883AEAE-293F-4AB7-AFD3-27E6A4546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9298" y="1180520"/>
                <a:ext cx="1513968" cy="385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B5D56EB0-20D7-46E0-8826-94C0844F40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0784" y="5687691"/>
                <a:ext cx="679810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B5D56EB0-20D7-46E0-8826-94C0844F4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84" y="5687691"/>
                <a:ext cx="679810" cy="3857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6">
                <a:extLst>
                  <a:ext uri="{FF2B5EF4-FFF2-40B4-BE49-F238E27FC236}">
                    <a16:creationId xmlns:a16="http://schemas.microsoft.com/office/drawing/2014/main" id="{B2F6FD77-612E-4094-A695-82DE359EE17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99364" y="5687691"/>
                <a:ext cx="685157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" name="Rectangle 46">
                <a:extLst>
                  <a:ext uri="{FF2B5EF4-FFF2-40B4-BE49-F238E27FC236}">
                    <a16:creationId xmlns:a16="http://schemas.microsoft.com/office/drawing/2014/main" id="{B2F6FD77-612E-4094-A695-82DE359EE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9364" y="5687691"/>
                <a:ext cx="685157" cy="385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6">
                <a:extLst>
                  <a:ext uri="{FF2B5EF4-FFF2-40B4-BE49-F238E27FC236}">
                    <a16:creationId xmlns:a16="http://schemas.microsoft.com/office/drawing/2014/main" id="{F788099F-E8C8-4BF0-902C-742CD0AF5B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21570" y="3080912"/>
                <a:ext cx="1264245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kumimoji="0" lang="en-US" alt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sz="16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Rectangle 46">
                <a:extLst>
                  <a:ext uri="{FF2B5EF4-FFF2-40B4-BE49-F238E27FC236}">
                    <a16:creationId xmlns:a16="http://schemas.microsoft.com/office/drawing/2014/main" id="{F788099F-E8C8-4BF0-902C-742CD0AF5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1570" y="3080912"/>
                <a:ext cx="1264245" cy="457160"/>
              </a:xfrm>
              <a:prstGeom prst="rect">
                <a:avLst/>
              </a:prstGeom>
              <a:blipFill>
                <a:blip r:embed="rId9"/>
                <a:stretch>
                  <a:fillRect b="-5195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89">
            <a:extLst>
              <a:ext uri="{FF2B5EF4-FFF2-40B4-BE49-F238E27FC236}">
                <a16:creationId xmlns:a16="http://schemas.microsoft.com/office/drawing/2014/main" id="{238A3D6B-CF86-46B2-BE2B-9430D55E5D8D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 bwMode="auto">
          <a:xfrm flipV="1">
            <a:off x="420689" y="3441856"/>
            <a:ext cx="991512" cy="2245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Arrow Connector 89">
            <a:extLst>
              <a:ext uri="{FF2B5EF4-FFF2-40B4-BE49-F238E27FC236}">
                <a16:creationId xmlns:a16="http://schemas.microsoft.com/office/drawing/2014/main" id="{60480664-71EE-436F-85D8-ADCE84A37584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 flipH="1" flipV="1">
            <a:off x="1412201" y="3441856"/>
            <a:ext cx="70133" cy="2245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Straight Arrow Connector 89">
            <a:extLst>
              <a:ext uri="{FF2B5EF4-FFF2-40B4-BE49-F238E27FC236}">
                <a16:creationId xmlns:a16="http://schemas.microsoft.com/office/drawing/2014/main" id="{D31CD723-F95F-4F99-B2ED-13D72639A8A6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 bwMode="auto">
          <a:xfrm flipH="1" flipV="1">
            <a:off x="1412201" y="3441856"/>
            <a:ext cx="1229742" cy="2245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167">
                <a:extLst>
                  <a:ext uri="{FF2B5EF4-FFF2-40B4-BE49-F238E27FC236}">
                    <a16:creationId xmlns:a16="http://schemas.microsoft.com/office/drawing/2014/main" id="{35A41CA4-8AAC-43A0-B4D6-9CBA3E2615F0}"/>
                  </a:ext>
                </a:extLst>
              </p:cNvPr>
              <p:cNvSpPr txBox="1"/>
              <p:nvPr/>
            </p:nvSpPr>
            <p:spPr>
              <a:xfrm>
                <a:off x="969580" y="2761941"/>
                <a:ext cx="8852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167">
                <a:extLst>
                  <a:ext uri="{FF2B5EF4-FFF2-40B4-BE49-F238E27FC236}">
                    <a16:creationId xmlns:a16="http://schemas.microsoft.com/office/drawing/2014/main" id="{35A41CA4-8AAC-43A0-B4D6-9CBA3E261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80" y="2761941"/>
                <a:ext cx="885242" cy="276999"/>
              </a:xfrm>
              <a:prstGeom prst="rect">
                <a:avLst/>
              </a:prstGeom>
              <a:blipFill>
                <a:blip r:embed="rId10"/>
                <a:stretch>
                  <a:fillRect r="-551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6">
                <a:extLst>
                  <a:ext uri="{FF2B5EF4-FFF2-40B4-BE49-F238E27FC236}">
                    <a16:creationId xmlns:a16="http://schemas.microsoft.com/office/drawing/2014/main" id="{BBD5EB1E-30D8-47CC-8623-B049ED81C7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76674" y="3090173"/>
                <a:ext cx="2968342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0" lang="en-US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US" alt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kumimoji="0" lang="en-US" alt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0" lang="en-US" alt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kumimoji="0" lang="en-US" alt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alt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6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5" name="Rectangle 46">
                <a:extLst>
                  <a:ext uri="{FF2B5EF4-FFF2-40B4-BE49-F238E27FC236}">
                    <a16:creationId xmlns:a16="http://schemas.microsoft.com/office/drawing/2014/main" id="{BBD5EB1E-30D8-47CC-8623-B049ED81C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6674" y="3090173"/>
                <a:ext cx="2968342" cy="457160"/>
              </a:xfrm>
              <a:prstGeom prst="rect">
                <a:avLst/>
              </a:prstGeom>
              <a:blipFill>
                <a:blip r:embed="rId11"/>
                <a:stretch>
                  <a:fillRect l="-204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46">
                <a:extLst>
                  <a:ext uri="{FF2B5EF4-FFF2-40B4-BE49-F238E27FC236}">
                    <a16:creationId xmlns:a16="http://schemas.microsoft.com/office/drawing/2014/main" id="{3EFC2F2D-B54B-4356-832B-2628682FDAD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351119" y="3085944"/>
                <a:ext cx="1257961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0" lang="en-US" alt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kumimoji="0" lang="en-US" alt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alt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sz="16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Rectangle 46">
                <a:extLst>
                  <a:ext uri="{FF2B5EF4-FFF2-40B4-BE49-F238E27FC236}">
                    <a16:creationId xmlns:a16="http://schemas.microsoft.com/office/drawing/2014/main" id="{3EFC2F2D-B54B-4356-832B-2628682FD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1119" y="3085944"/>
                <a:ext cx="1257961" cy="457160"/>
              </a:xfrm>
              <a:prstGeom prst="rect">
                <a:avLst/>
              </a:prstGeom>
              <a:blipFill>
                <a:blip r:embed="rId12"/>
                <a:stretch>
                  <a:fillRect l="-962" b="-5195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178">
                <a:extLst>
                  <a:ext uri="{FF2B5EF4-FFF2-40B4-BE49-F238E27FC236}">
                    <a16:creationId xmlns:a16="http://schemas.microsoft.com/office/drawing/2014/main" id="{2B7E6AF4-60AF-4587-91B6-8699ABC5DCFC}"/>
                  </a:ext>
                </a:extLst>
              </p:cNvPr>
              <p:cNvSpPr txBox="1"/>
              <p:nvPr/>
            </p:nvSpPr>
            <p:spPr>
              <a:xfrm>
                <a:off x="10633277" y="317255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2" name="文本框 178">
                <a:extLst>
                  <a:ext uri="{FF2B5EF4-FFF2-40B4-BE49-F238E27FC236}">
                    <a16:creationId xmlns:a16="http://schemas.microsoft.com/office/drawing/2014/main" id="{2B7E6AF4-60AF-4587-91B6-8699ABC5D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277" y="3172557"/>
                <a:ext cx="234038" cy="276999"/>
              </a:xfrm>
              <a:prstGeom prst="rect">
                <a:avLst/>
              </a:prstGeom>
              <a:blipFill>
                <a:blip r:embed="rId13"/>
                <a:stretch>
                  <a:fillRect l="-12821" r="-1282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46">
                <a:extLst>
                  <a:ext uri="{FF2B5EF4-FFF2-40B4-BE49-F238E27FC236}">
                    <a16:creationId xmlns:a16="http://schemas.microsoft.com/office/drawing/2014/main" id="{D8E75D6A-A3D9-4AAF-A705-1ECF5258B6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891513" y="3090173"/>
                <a:ext cx="1270228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0" lang="en-US" alt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alt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sz="16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Rectangle 46">
                <a:extLst>
                  <a:ext uri="{FF2B5EF4-FFF2-40B4-BE49-F238E27FC236}">
                    <a16:creationId xmlns:a16="http://schemas.microsoft.com/office/drawing/2014/main" id="{D8E75D6A-A3D9-4AAF-A705-1ECF5258B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91513" y="3090173"/>
                <a:ext cx="1270228" cy="457160"/>
              </a:xfrm>
              <a:prstGeom prst="rect">
                <a:avLst/>
              </a:prstGeom>
              <a:blipFill>
                <a:blip r:embed="rId14"/>
                <a:stretch>
                  <a:fillRect l="-1905" b="-3896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89">
            <a:extLst>
              <a:ext uri="{FF2B5EF4-FFF2-40B4-BE49-F238E27FC236}">
                <a16:creationId xmlns:a16="http://schemas.microsoft.com/office/drawing/2014/main" id="{8C724B27-11DD-47DE-A191-49912019C86A}"/>
              </a:ext>
            </a:extLst>
          </p:cNvPr>
          <p:cNvCxnSpPr>
            <a:cxnSpLocks/>
            <a:stCxn id="114" idx="0"/>
            <a:endCxn id="84" idx="2"/>
          </p:cNvCxnSpPr>
          <p:nvPr/>
        </p:nvCxnSpPr>
        <p:spPr bwMode="auto">
          <a:xfrm flipV="1">
            <a:off x="3788717" y="3449556"/>
            <a:ext cx="2167162" cy="2238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" name="Straight Arrow Connector 89">
            <a:extLst>
              <a:ext uri="{FF2B5EF4-FFF2-40B4-BE49-F238E27FC236}">
                <a16:creationId xmlns:a16="http://schemas.microsoft.com/office/drawing/2014/main" id="{C7CCC506-EEBE-4AEA-BC52-A68BB5F13B9B}"/>
              </a:ext>
            </a:extLst>
          </p:cNvPr>
          <p:cNvCxnSpPr>
            <a:cxnSpLocks/>
            <a:stCxn id="116" idx="0"/>
            <a:endCxn id="84" idx="2"/>
          </p:cNvCxnSpPr>
          <p:nvPr/>
        </p:nvCxnSpPr>
        <p:spPr bwMode="auto">
          <a:xfrm flipH="1" flipV="1">
            <a:off x="5955879" y="3449556"/>
            <a:ext cx="117019" cy="2238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" name="Straight Arrow Connector 89">
            <a:extLst>
              <a:ext uri="{FF2B5EF4-FFF2-40B4-BE49-F238E27FC236}">
                <a16:creationId xmlns:a16="http://schemas.microsoft.com/office/drawing/2014/main" id="{D4DCC825-D7C6-4259-8A53-0B025C3EF655}"/>
              </a:ext>
            </a:extLst>
          </p:cNvPr>
          <p:cNvCxnSpPr>
            <a:cxnSpLocks/>
            <a:stCxn id="115" idx="0"/>
            <a:endCxn id="84" idx="2"/>
          </p:cNvCxnSpPr>
          <p:nvPr/>
        </p:nvCxnSpPr>
        <p:spPr bwMode="auto">
          <a:xfrm flipH="1" flipV="1">
            <a:off x="5955879" y="3449556"/>
            <a:ext cx="2481581" cy="2238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Straight Arrow Connector 89">
            <a:extLst>
              <a:ext uri="{FF2B5EF4-FFF2-40B4-BE49-F238E27FC236}">
                <a16:creationId xmlns:a16="http://schemas.microsoft.com/office/drawing/2014/main" id="{BF294C18-96B0-4B6F-9393-A700B079DA06}"/>
              </a:ext>
            </a:extLst>
          </p:cNvPr>
          <p:cNvCxnSpPr>
            <a:cxnSpLocks/>
            <a:stCxn id="111" idx="0"/>
            <a:endCxn id="32" idx="2"/>
          </p:cNvCxnSpPr>
          <p:nvPr/>
        </p:nvCxnSpPr>
        <p:spPr bwMode="auto">
          <a:xfrm flipV="1">
            <a:off x="9597909" y="3449556"/>
            <a:ext cx="1152387" cy="2238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Straight Arrow Connector 89">
            <a:extLst>
              <a:ext uri="{FF2B5EF4-FFF2-40B4-BE49-F238E27FC236}">
                <a16:creationId xmlns:a16="http://schemas.microsoft.com/office/drawing/2014/main" id="{08E26DCE-D434-4C26-9364-195249726437}"/>
              </a:ext>
            </a:extLst>
          </p:cNvPr>
          <p:cNvCxnSpPr>
            <a:cxnSpLocks/>
            <a:stCxn id="112" idx="0"/>
            <a:endCxn id="32" idx="2"/>
          </p:cNvCxnSpPr>
          <p:nvPr/>
        </p:nvCxnSpPr>
        <p:spPr bwMode="auto">
          <a:xfrm flipH="1" flipV="1">
            <a:off x="10750296" y="3449556"/>
            <a:ext cx="1068867" cy="2238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260">
                <a:extLst>
                  <a:ext uri="{FF2B5EF4-FFF2-40B4-BE49-F238E27FC236}">
                    <a16:creationId xmlns:a16="http://schemas.microsoft.com/office/drawing/2014/main" id="{9251FA06-14E3-48F9-A95C-A22A1D8D09BC}"/>
                  </a:ext>
                </a:extLst>
              </p:cNvPr>
              <p:cNvSpPr txBox="1"/>
              <p:nvPr/>
            </p:nvSpPr>
            <p:spPr>
              <a:xfrm>
                <a:off x="4688967" y="2752339"/>
                <a:ext cx="2420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260">
                <a:extLst>
                  <a:ext uri="{FF2B5EF4-FFF2-40B4-BE49-F238E27FC236}">
                    <a16:creationId xmlns:a16="http://schemas.microsoft.com/office/drawing/2014/main" id="{9251FA06-14E3-48F9-A95C-A22A1D8D0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67" y="2752339"/>
                <a:ext cx="2420406" cy="276999"/>
              </a:xfrm>
              <a:prstGeom prst="rect">
                <a:avLst/>
              </a:prstGeom>
              <a:blipFill>
                <a:blip r:embed="rId1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262">
                <a:extLst>
                  <a:ext uri="{FF2B5EF4-FFF2-40B4-BE49-F238E27FC236}">
                    <a16:creationId xmlns:a16="http://schemas.microsoft.com/office/drawing/2014/main" id="{75EB2881-1100-4048-BBFB-6CE117F431C0}"/>
                  </a:ext>
                </a:extLst>
              </p:cNvPr>
              <p:cNvSpPr txBox="1"/>
              <p:nvPr/>
            </p:nvSpPr>
            <p:spPr>
              <a:xfrm>
                <a:off x="10149247" y="2747808"/>
                <a:ext cx="1039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𝑖𝑖𝑖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262">
                <a:extLst>
                  <a:ext uri="{FF2B5EF4-FFF2-40B4-BE49-F238E27FC236}">
                    <a16:creationId xmlns:a16="http://schemas.microsoft.com/office/drawing/2014/main" id="{75EB2881-1100-4048-BBFB-6CE117F43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247" y="2747808"/>
                <a:ext cx="1039772" cy="276999"/>
              </a:xfrm>
              <a:prstGeom prst="rect">
                <a:avLst/>
              </a:prstGeom>
              <a:blipFill>
                <a:blip r:embed="rId16"/>
                <a:stretch>
                  <a:fillRect r="-47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46">
                <a:extLst>
                  <a:ext uri="{FF2B5EF4-FFF2-40B4-BE49-F238E27FC236}">
                    <a16:creationId xmlns:a16="http://schemas.microsoft.com/office/drawing/2014/main" id="{8C654A13-9726-4358-948C-CA47ADFCC2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34791" y="1169308"/>
                <a:ext cx="415685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0"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e>
                        </m:d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kumimoji="0"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kumimoji="0"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en-US" b="0" i="1" smtClean="0">
                                <a:latin typeface="Cambria Math" panose="02040503050406030204" pitchFamily="18" charset="0"/>
                              </a:rPr>
                              <m:t>𝑖𝑖𝑖</m:t>
                            </m:r>
                          </m:e>
                        </m:d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𝑖𝑖𝑖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1" name="Rectangle 46">
                <a:extLst>
                  <a:ext uri="{FF2B5EF4-FFF2-40B4-BE49-F238E27FC236}">
                    <a16:creationId xmlns:a16="http://schemas.microsoft.com/office/drawing/2014/main" id="{8C654A13-9726-4358-948C-CA47ADFCC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4791" y="1169308"/>
                <a:ext cx="4156858" cy="385762"/>
              </a:xfrm>
              <a:prstGeom prst="rect">
                <a:avLst/>
              </a:prstGeom>
              <a:blipFill>
                <a:blip r:embed="rId17"/>
                <a:stretch>
                  <a:fillRect l="-292" r="-731" b="-9231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266">
                <a:extLst>
                  <a:ext uri="{FF2B5EF4-FFF2-40B4-BE49-F238E27FC236}">
                    <a16:creationId xmlns:a16="http://schemas.microsoft.com/office/drawing/2014/main" id="{9E2E39FF-AB36-41E4-AE79-66CE6F4A37E4}"/>
                  </a:ext>
                </a:extLst>
              </p:cNvPr>
              <p:cNvSpPr txBox="1"/>
              <p:nvPr/>
            </p:nvSpPr>
            <p:spPr>
              <a:xfrm>
                <a:off x="5769251" y="1223690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2" name="文本框 266">
                <a:extLst>
                  <a:ext uri="{FF2B5EF4-FFF2-40B4-BE49-F238E27FC236}">
                    <a16:creationId xmlns:a16="http://schemas.microsoft.com/office/drawing/2014/main" id="{9E2E39FF-AB36-41E4-AE79-66CE6F4A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251" y="1223690"/>
                <a:ext cx="242053" cy="276999"/>
              </a:xfrm>
              <a:prstGeom prst="rect">
                <a:avLst/>
              </a:prstGeom>
              <a:blipFill>
                <a:blip r:embed="rId18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71BA41F1-55F3-4487-B01A-3D8A0C9A79C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94102" y="3090173"/>
                <a:ext cx="2974351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0" lang="en-US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0" lang="en-US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en-US" alt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kumimoji="0" lang="en-US" alt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0" lang="en-US" alt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kumimoji="0" lang="en-US" alt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alt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6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71BA41F1-55F3-4487-B01A-3D8A0C9A7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4102" y="3090173"/>
                <a:ext cx="2974351" cy="4571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74">
                <a:extLst>
                  <a:ext uri="{FF2B5EF4-FFF2-40B4-BE49-F238E27FC236}">
                    <a16:creationId xmlns:a16="http://schemas.microsoft.com/office/drawing/2014/main" id="{CFC30372-4768-49C3-ACE0-840A333E1F51}"/>
                  </a:ext>
                </a:extLst>
              </p:cNvPr>
              <p:cNvSpPr txBox="1"/>
              <p:nvPr/>
            </p:nvSpPr>
            <p:spPr>
              <a:xfrm>
                <a:off x="5838860" y="317255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4" name="文本框 74">
                <a:extLst>
                  <a:ext uri="{FF2B5EF4-FFF2-40B4-BE49-F238E27FC236}">
                    <a16:creationId xmlns:a16="http://schemas.microsoft.com/office/drawing/2014/main" id="{CFC30372-4768-49C3-ACE0-840A333E1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60" y="3172557"/>
                <a:ext cx="234038" cy="276999"/>
              </a:xfrm>
              <a:prstGeom prst="rect">
                <a:avLst/>
              </a:prstGeom>
              <a:blipFill>
                <a:blip r:embed="rId20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46">
                <a:extLst>
                  <a:ext uri="{FF2B5EF4-FFF2-40B4-BE49-F238E27FC236}">
                    <a16:creationId xmlns:a16="http://schemas.microsoft.com/office/drawing/2014/main" id="{FCE273E3-3DEC-4728-B413-ADA9F34708C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82128" y="5687691"/>
                <a:ext cx="1502812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en-US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en-US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4" name="Rectangle 46">
                <a:extLst>
                  <a:ext uri="{FF2B5EF4-FFF2-40B4-BE49-F238E27FC236}">
                    <a16:creationId xmlns:a16="http://schemas.microsoft.com/office/drawing/2014/main" id="{FCE273E3-3DEC-4728-B413-ADA9F3470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128" y="5687691"/>
                <a:ext cx="1502812" cy="385762"/>
              </a:xfrm>
              <a:prstGeom prst="rect">
                <a:avLst/>
              </a:prstGeom>
              <a:blipFill>
                <a:blip r:embed="rId21"/>
                <a:stretch>
                  <a:fillRect l="-2811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46">
                <a:extLst>
                  <a:ext uri="{FF2B5EF4-FFF2-40B4-BE49-F238E27FC236}">
                    <a16:creationId xmlns:a16="http://schemas.microsoft.com/office/drawing/2014/main" id="{E8B0B05A-70F5-4517-8257-0E5A8DAA53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258004" y="5687691"/>
                <a:ext cx="679810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1" name="Rectangle 46">
                <a:extLst>
                  <a:ext uri="{FF2B5EF4-FFF2-40B4-BE49-F238E27FC236}">
                    <a16:creationId xmlns:a16="http://schemas.microsoft.com/office/drawing/2014/main" id="{E8B0B05A-70F5-4517-8257-0E5A8DAA5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58004" y="5687691"/>
                <a:ext cx="679810" cy="385762"/>
              </a:xfrm>
              <a:prstGeom prst="rect">
                <a:avLst/>
              </a:prstGeom>
              <a:blipFill>
                <a:blip r:embed="rId22"/>
                <a:stretch>
                  <a:fillRect l="-3540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46">
                <a:extLst>
                  <a:ext uri="{FF2B5EF4-FFF2-40B4-BE49-F238E27FC236}">
                    <a16:creationId xmlns:a16="http://schemas.microsoft.com/office/drawing/2014/main" id="{AD9D9488-9232-4B08-8343-61D0D52F5A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476584" y="5687691"/>
                <a:ext cx="685157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2" name="Rectangle 46">
                <a:extLst>
                  <a:ext uri="{FF2B5EF4-FFF2-40B4-BE49-F238E27FC236}">
                    <a16:creationId xmlns:a16="http://schemas.microsoft.com/office/drawing/2014/main" id="{AD9D9488-9232-4B08-8343-61D0D52F5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76584" y="5687691"/>
                <a:ext cx="685157" cy="385762"/>
              </a:xfrm>
              <a:prstGeom prst="rect">
                <a:avLst/>
              </a:prstGeom>
              <a:blipFill>
                <a:blip r:embed="rId23"/>
                <a:stretch>
                  <a:fillRect l="-3509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46">
                <a:extLst>
                  <a:ext uri="{FF2B5EF4-FFF2-40B4-BE49-F238E27FC236}">
                    <a16:creationId xmlns:a16="http://schemas.microsoft.com/office/drawing/2014/main" id="{30CA700E-5308-4D93-95C2-4A8C3A36CA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955793" y="5687369"/>
                <a:ext cx="1502812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en-US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en-US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3" name="Rectangle 46">
                <a:extLst>
                  <a:ext uri="{FF2B5EF4-FFF2-40B4-BE49-F238E27FC236}">
                    <a16:creationId xmlns:a16="http://schemas.microsoft.com/office/drawing/2014/main" id="{30CA700E-5308-4D93-95C2-4A8C3A36C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5793" y="5687369"/>
                <a:ext cx="1502812" cy="385762"/>
              </a:xfrm>
              <a:prstGeom prst="rect">
                <a:avLst/>
              </a:prstGeom>
              <a:blipFill>
                <a:blip r:embed="rId24"/>
                <a:stretch>
                  <a:fillRect l="-4016" r="-402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46">
                <a:extLst>
                  <a:ext uri="{FF2B5EF4-FFF2-40B4-BE49-F238E27FC236}">
                    <a16:creationId xmlns:a16="http://schemas.microsoft.com/office/drawing/2014/main" id="{C46DE6FB-8B57-4506-831A-9838DD8F21C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97152" y="5687691"/>
                <a:ext cx="1383129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en-US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en-US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4" name="Rectangle 46">
                <a:extLst>
                  <a:ext uri="{FF2B5EF4-FFF2-40B4-BE49-F238E27FC236}">
                    <a16:creationId xmlns:a16="http://schemas.microsoft.com/office/drawing/2014/main" id="{C46DE6FB-8B57-4506-831A-9838DD8F2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7152" y="5687691"/>
                <a:ext cx="1383129" cy="385762"/>
              </a:xfrm>
              <a:prstGeom prst="rect">
                <a:avLst/>
              </a:prstGeom>
              <a:blipFill>
                <a:blip r:embed="rId25"/>
                <a:stretch>
                  <a:fillRect l="-5240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46">
                <a:extLst>
                  <a:ext uri="{FF2B5EF4-FFF2-40B4-BE49-F238E27FC236}">
                    <a16:creationId xmlns:a16="http://schemas.microsoft.com/office/drawing/2014/main" id="{EE6440FF-C862-4DEE-A3AA-7E2F283373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87048" y="5687691"/>
                <a:ext cx="1500823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5" name="Rectangle 46">
                <a:extLst>
                  <a:ext uri="{FF2B5EF4-FFF2-40B4-BE49-F238E27FC236}">
                    <a16:creationId xmlns:a16="http://schemas.microsoft.com/office/drawing/2014/main" id="{EE6440FF-C862-4DEE-A3AA-7E2F28337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7048" y="5687691"/>
                <a:ext cx="1500823" cy="385762"/>
              </a:xfrm>
              <a:prstGeom prst="rect">
                <a:avLst/>
              </a:prstGeom>
              <a:blipFill>
                <a:blip r:embed="rId26"/>
                <a:stretch>
                  <a:fillRect l="-4032" r="-403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46">
                <a:extLst>
                  <a:ext uri="{FF2B5EF4-FFF2-40B4-BE49-F238E27FC236}">
                    <a16:creationId xmlns:a16="http://schemas.microsoft.com/office/drawing/2014/main" id="{FB2092F4-E187-4E6B-9413-0ADFEDEFC7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80281" y="5687691"/>
                <a:ext cx="3185233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en-US" alt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en-US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alt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en-US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en-US" alt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en-US" sz="1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kumimoji="0" lang="en-US" alt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alt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US" alt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altLang="en-US" sz="1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0" lang="en-US" alt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kumimoji="0" lang="en-US" alt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en-US" alt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altLang="en-US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kumimoji="0" lang="en-US" alt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alt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0" lang="en-US" alt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0" lang="en-US" altLang="en-US" sz="12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6" name="Rectangle 46">
                <a:extLst>
                  <a:ext uri="{FF2B5EF4-FFF2-40B4-BE49-F238E27FC236}">
                    <a16:creationId xmlns:a16="http://schemas.microsoft.com/office/drawing/2014/main" id="{FB2092F4-E187-4E6B-9413-0ADFEDEFC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0281" y="5687691"/>
                <a:ext cx="3185233" cy="38576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89">
            <a:extLst>
              <a:ext uri="{FF2B5EF4-FFF2-40B4-BE49-F238E27FC236}">
                <a16:creationId xmlns:a16="http://schemas.microsoft.com/office/drawing/2014/main" id="{C9680FD6-18D3-44EE-B276-754786856734}"/>
              </a:ext>
            </a:extLst>
          </p:cNvPr>
          <p:cNvCxnSpPr>
            <a:cxnSpLocks/>
            <a:stCxn id="113" idx="0"/>
            <a:endCxn id="32" idx="2"/>
          </p:cNvCxnSpPr>
          <p:nvPr/>
        </p:nvCxnSpPr>
        <p:spPr bwMode="auto">
          <a:xfrm flipV="1">
            <a:off x="10707199" y="3449556"/>
            <a:ext cx="43097" cy="2237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Rectangle 26">
            <a:extLst>
              <a:ext uri="{FF2B5EF4-FFF2-40B4-BE49-F238E27FC236}">
                <a16:creationId xmlns:a16="http://schemas.microsoft.com/office/drawing/2014/main" id="{11049ECB-3350-4961-A34D-3B860FDE8A60}"/>
              </a:ext>
            </a:extLst>
          </p:cNvPr>
          <p:cNvSpPr txBox="1">
            <a:spLocks noChangeArrowheads="1"/>
          </p:cNvSpPr>
          <p:nvPr/>
        </p:nvSpPr>
        <p:spPr>
          <a:xfrm>
            <a:off x="-81612" y="483676"/>
            <a:ext cx="1219199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/>
              <a:t>4 bit by 4 bit example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DE5D153-E718-3F43-8D25-BFBCDBAEB637}"/>
              </a:ext>
            </a:extLst>
          </p:cNvPr>
          <p:cNvSpPr/>
          <p:nvPr/>
        </p:nvSpPr>
        <p:spPr>
          <a:xfrm>
            <a:off x="18000" y="3024807"/>
            <a:ext cx="2808000" cy="603764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000ABAC-5EE8-054E-8773-6B61ACF18F86}"/>
              </a:ext>
            </a:extLst>
          </p:cNvPr>
          <p:cNvSpPr/>
          <p:nvPr/>
        </p:nvSpPr>
        <p:spPr>
          <a:xfrm>
            <a:off x="2862000" y="3024807"/>
            <a:ext cx="6336000" cy="603764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4F78DB6-8812-A843-BB41-63CD8DA7DC32}"/>
              </a:ext>
            </a:extLst>
          </p:cNvPr>
          <p:cNvSpPr/>
          <p:nvPr/>
        </p:nvSpPr>
        <p:spPr>
          <a:xfrm>
            <a:off x="9302387" y="3024807"/>
            <a:ext cx="2880000" cy="603764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99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B1F2-D307-F641-B8DE-A36D30D8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522C-C45D-8845-AFE1-B87492930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Quick D&amp;C Integer Multiplication Review</a:t>
            </a:r>
          </a:p>
          <a:p>
            <a:endParaRPr lang="en-US" dirty="0"/>
          </a:p>
          <a:p>
            <a:r>
              <a:rPr lang="en-US" dirty="0"/>
              <a:t>High level Example for 4X4 D&amp;C  simple integer multiplication</a:t>
            </a:r>
          </a:p>
          <a:p>
            <a:endParaRPr lang="en-US" dirty="0"/>
          </a:p>
          <a:p>
            <a:r>
              <a:rPr lang="en-US" dirty="0"/>
              <a:t>High level Example for 4X4 D&amp;C Karatsuba integer multiplication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Full worked example of 4X4 simple integer multiplication</a:t>
            </a:r>
          </a:p>
          <a:p>
            <a:endParaRPr lang="en-US" dirty="0"/>
          </a:p>
          <a:p>
            <a:r>
              <a:rPr lang="en-US" dirty="0"/>
              <a:t>Full worked example of 4X4 Karatsuba integer multiplication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8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16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3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6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17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/>
          <p:nvPr/>
        </p:nvCxnSpPr>
        <p:spPr bwMode="auto">
          <a:xfrm flipH="1">
            <a:off x="3875314" y="1483143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865987F8-B5DB-451C-BD7A-52552A72F4BF}"/>
                  </a:ext>
                </a:extLst>
              </p:cNvPr>
              <p:cNvSpPr txBox="1"/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865987F8-B5DB-451C-BD7A-52552A72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46">
            <a:extLst>
              <a:ext uri="{FF2B5EF4-FFF2-40B4-BE49-F238E27FC236}">
                <a16:creationId xmlns:a16="http://schemas.microsoft.com/office/drawing/2014/main" id="{9C7D86D9-F073-4B7D-9EC6-C1B510D61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1234" y="208650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7" name="Rectangle 46">
            <a:extLst>
              <a:ext uri="{FF2B5EF4-FFF2-40B4-BE49-F238E27FC236}">
                <a16:creationId xmlns:a16="http://schemas.microsoft.com/office/drawing/2014/main" id="{F5C093A9-4423-40E9-8DA1-BC6D543346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7655" y="208650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5737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2158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2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970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18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/>
          <p:nvPr/>
        </p:nvCxnSpPr>
        <p:spPr bwMode="auto">
          <a:xfrm flipH="1">
            <a:off x="3875314" y="1483143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08E6BB-E44D-457C-9DBE-7B58EDD66A74}"/>
              </a:ext>
            </a:extLst>
          </p:cNvPr>
          <p:cNvCxnSpPr>
            <a:cxnSpLocks/>
          </p:cNvCxnSpPr>
          <p:nvPr/>
        </p:nvCxnSpPr>
        <p:spPr bwMode="auto">
          <a:xfrm flipH="1">
            <a:off x="769257" y="2559569"/>
            <a:ext cx="1660363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865987F8-B5DB-451C-BD7A-52552A72F4BF}"/>
                  </a:ext>
                </a:extLst>
              </p:cNvPr>
              <p:cNvSpPr txBox="1"/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865987F8-B5DB-451C-BD7A-52552A72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45">
            <a:extLst>
              <a:ext uri="{FF2B5EF4-FFF2-40B4-BE49-F238E27FC236}">
                <a16:creationId xmlns:a16="http://schemas.microsoft.com/office/drawing/2014/main" id="{5775206B-64DD-45ED-A2DD-976AA9AF96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2506" y="3323413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5" name="Rectangle 46">
            <a:extLst>
              <a:ext uri="{FF2B5EF4-FFF2-40B4-BE49-F238E27FC236}">
                <a16:creationId xmlns:a16="http://schemas.microsoft.com/office/drawing/2014/main" id="{D012CDE8-DA77-4145-98A7-BA177D101D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1589" y="331750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74">
                <a:extLst>
                  <a:ext uri="{FF2B5EF4-FFF2-40B4-BE49-F238E27FC236}">
                    <a16:creationId xmlns:a16="http://schemas.microsoft.com/office/drawing/2014/main" id="{17FCD3B8-831B-4969-81F3-3D64D66CADF7}"/>
                  </a:ext>
                </a:extLst>
              </p:cNvPr>
              <p:cNvSpPr txBox="1"/>
              <p:nvPr/>
            </p:nvSpPr>
            <p:spPr>
              <a:xfrm>
                <a:off x="597551" y="337189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6" name="文本框 74">
                <a:extLst>
                  <a:ext uri="{FF2B5EF4-FFF2-40B4-BE49-F238E27FC236}">
                    <a16:creationId xmlns:a16="http://schemas.microsoft.com/office/drawing/2014/main" id="{17FCD3B8-831B-4969-81F3-3D64D66CA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1" y="337189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46">
            <a:extLst>
              <a:ext uri="{FF2B5EF4-FFF2-40B4-BE49-F238E27FC236}">
                <a16:creationId xmlns:a16="http://schemas.microsoft.com/office/drawing/2014/main" id="{9C7D86D9-F073-4B7D-9EC6-C1B510D61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1234" y="208650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7" name="Rectangle 46">
            <a:extLst>
              <a:ext uri="{FF2B5EF4-FFF2-40B4-BE49-F238E27FC236}">
                <a16:creationId xmlns:a16="http://schemas.microsoft.com/office/drawing/2014/main" id="{F5C093A9-4423-40E9-8DA1-BC6D543346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7655" y="208650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5737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2158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3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2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256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19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/>
          <p:nvPr/>
        </p:nvCxnSpPr>
        <p:spPr bwMode="auto">
          <a:xfrm flipH="1">
            <a:off x="3875314" y="1483143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08E6BB-E44D-457C-9DBE-7B58EDD66A74}"/>
              </a:ext>
            </a:extLst>
          </p:cNvPr>
          <p:cNvCxnSpPr>
            <a:cxnSpLocks/>
          </p:cNvCxnSpPr>
          <p:nvPr/>
        </p:nvCxnSpPr>
        <p:spPr bwMode="auto">
          <a:xfrm flipH="1">
            <a:off x="769257" y="2559569"/>
            <a:ext cx="1660363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865987F8-B5DB-451C-BD7A-52552A72F4BF}"/>
                  </a:ext>
                </a:extLst>
              </p:cNvPr>
              <p:cNvSpPr txBox="1"/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865987F8-B5DB-451C-BD7A-52552A72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45">
            <a:extLst>
              <a:ext uri="{FF2B5EF4-FFF2-40B4-BE49-F238E27FC236}">
                <a16:creationId xmlns:a16="http://schemas.microsoft.com/office/drawing/2014/main" id="{5775206B-64DD-45ED-A2DD-976AA9AF96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806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46">
            <a:extLst>
              <a:ext uri="{FF2B5EF4-FFF2-40B4-BE49-F238E27FC236}">
                <a16:creationId xmlns:a16="http://schemas.microsoft.com/office/drawing/2014/main" id="{9C7D86D9-F073-4B7D-9EC6-C1B510D61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1234" y="208650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7" name="Rectangle 46">
            <a:extLst>
              <a:ext uri="{FF2B5EF4-FFF2-40B4-BE49-F238E27FC236}">
                <a16:creationId xmlns:a16="http://schemas.microsoft.com/office/drawing/2014/main" id="{F5C093A9-4423-40E9-8DA1-BC6D543346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7655" y="208650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5737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2158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2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46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B1F2-D307-F641-B8DE-A36D30D8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522C-C45D-8845-AFE1-B87492930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Quick D&amp;C Integer Multiplication Review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High level Example for 4X4 D&amp;C  simple integer multiplication</a:t>
            </a:r>
          </a:p>
          <a:p>
            <a:endParaRPr lang="en-US" dirty="0"/>
          </a:p>
          <a:p>
            <a:r>
              <a:rPr lang="en-US" dirty="0"/>
              <a:t>High level Example for 4X4 D&amp;C Karatsuba integer multiplication</a:t>
            </a:r>
          </a:p>
          <a:p>
            <a:endParaRPr lang="en-US" dirty="0"/>
          </a:p>
          <a:p>
            <a:r>
              <a:rPr lang="en-US" dirty="0"/>
              <a:t>Full worked example of 4X4 simple integer multiplication</a:t>
            </a:r>
          </a:p>
          <a:p>
            <a:endParaRPr lang="en-US" dirty="0"/>
          </a:p>
          <a:p>
            <a:r>
              <a:rPr lang="en-US" dirty="0"/>
              <a:t>Full worked example of 4X4  Karatsuba integer multiplication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52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20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/>
          <p:nvPr/>
        </p:nvCxnSpPr>
        <p:spPr bwMode="auto">
          <a:xfrm flipH="1">
            <a:off x="3875314" y="1483143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08E6BB-E44D-457C-9DBE-7B58EDD66A74}"/>
              </a:ext>
            </a:extLst>
          </p:cNvPr>
          <p:cNvCxnSpPr>
            <a:cxnSpLocks/>
          </p:cNvCxnSpPr>
          <p:nvPr/>
        </p:nvCxnSpPr>
        <p:spPr bwMode="auto">
          <a:xfrm flipH="1">
            <a:off x="769257" y="2559569"/>
            <a:ext cx="1660363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865987F8-B5DB-451C-BD7A-52552A72F4BF}"/>
                  </a:ext>
                </a:extLst>
              </p:cNvPr>
              <p:cNvSpPr txBox="1"/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865987F8-B5DB-451C-BD7A-52552A72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45">
            <a:extLst>
              <a:ext uri="{FF2B5EF4-FFF2-40B4-BE49-F238E27FC236}">
                <a16:creationId xmlns:a16="http://schemas.microsoft.com/office/drawing/2014/main" id="{5775206B-64DD-45ED-A2DD-976AA9AF96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806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46">
            <a:extLst>
              <a:ext uri="{FF2B5EF4-FFF2-40B4-BE49-F238E27FC236}">
                <a16:creationId xmlns:a16="http://schemas.microsoft.com/office/drawing/2014/main" id="{9C7D86D9-F073-4B7D-9EC6-C1B510D61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1234" y="208650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7" name="Rectangle 46">
            <a:extLst>
              <a:ext uri="{FF2B5EF4-FFF2-40B4-BE49-F238E27FC236}">
                <a16:creationId xmlns:a16="http://schemas.microsoft.com/office/drawing/2014/main" id="{F5C093A9-4423-40E9-8DA1-BC6D543346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7655" y="208650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5737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2158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ADC529-684F-4924-B3C9-F1840421AFA0}"/>
              </a:ext>
            </a:extLst>
          </p:cNvPr>
          <p:cNvCxnSpPr>
            <a:cxnSpLocks/>
          </p:cNvCxnSpPr>
          <p:nvPr/>
        </p:nvCxnSpPr>
        <p:spPr bwMode="auto">
          <a:xfrm flipH="1">
            <a:off x="1524894" y="2559569"/>
            <a:ext cx="904726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Rectangle 45">
            <a:extLst>
              <a:ext uri="{FF2B5EF4-FFF2-40B4-BE49-F238E27FC236}">
                <a16:creationId xmlns:a16="http://schemas.microsoft.com/office/drawing/2014/main" id="{F7A3EB8D-0E39-4F6A-BD54-E3A5D4D960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4876" y="3323413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91B98DA6-3DCA-4887-80B1-F2BF29F122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3959" y="331750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74">
                <a:extLst>
                  <a:ext uri="{FF2B5EF4-FFF2-40B4-BE49-F238E27FC236}">
                    <a16:creationId xmlns:a16="http://schemas.microsoft.com/office/drawing/2014/main" id="{61D30C7A-3046-42EA-A01B-4E0D53B5D876}"/>
                  </a:ext>
                </a:extLst>
              </p:cNvPr>
              <p:cNvSpPr txBox="1"/>
              <p:nvPr/>
            </p:nvSpPr>
            <p:spPr>
              <a:xfrm>
                <a:off x="1399921" y="337189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8" name="文本框 74">
                <a:extLst>
                  <a:ext uri="{FF2B5EF4-FFF2-40B4-BE49-F238E27FC236}">
                    <a16:creationId xmlns:a16="http://schemas.microsoft.com/office/drawing/2014/main" id="{61D30C7A-3046-42EA-A01B-4E0D53B5D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21" y="3371891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9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2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827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21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/>
          <p:nvPr/>
        </p:nvCxnSpPr>
        <p:spPr bwMode="auto">
          <a:xfrm flipH="1">
            <a:off x="3875314" y="1483143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08E6BB-E44D-457C-9DBE-7B58EDD66A74}"/>
              </a:ext>
            </a:extLst>
          </p:cNvPr>
          <p:cNvCxnSpPr>
            <a:cxnSpLocks/>
          </p:cNvCxnSpPr>
          <p:nvPr/>
        </p:nvCxnSpPr>
        <p:spPr bwMode="auto">
          <a:xfrm flipH="1">
            <a:off x="769257" y="2559569"/>
            <a:ext cx="1660363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865987F8-B5DB-451C-BD7A-52552A72F4BF}"/>
                  </a:ext>
                </a:extLst>
              </p:cNvPr>
              <p:cNvSpPr txBox="1"/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865987F8-B5DB-451C-BD7A-52552A72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45">
            <a:extLst>
              <a:ext uri="{FF2B5EF4-FFF2-40B4-BE49-F238E27FC236}">
                <a16:creationId xmlns:a16="http://schemas.microsoft.com/office/drawing/2014/main" id="{5775206B-64DD-45ED-A2DD-976AA9AF96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806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46">
            <a:extLst>
              <a:ext uri="{FF2B5EF4-FFF2-40B4-BE49-F238E27FC236}">
                <a16:creationId xmlns:a16="http://schemas.microsoft.com/office/drawing/2014/main" id="{9C7D86D9-F073-4B7D-9EC6-C1B510D61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1234" y="208650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7" name="Rectangle 46">
            <a:extLst>
              <a:ext uri="{FF2B5EF4-FFF2-40B4-BE49-F238E27FC236}">
                <a16:creationId xmlns:a16="http://schemas.microsoft.com/office/drawing/2014/main" id="{F5C093A9-4423-40E9-8DA1-BC6D543346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7655" y="208650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5737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2158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ADC529-684F-4924-B3C9-F1840421AFA0}"/>
              </a:ext>
            </a:extLst>
          </p:cNvPr>
          <p:cNvCxnSpPr>
            <a:cxnSpLocks/>
          </p:cNvCxnSpPr>
          <p:nvPr/>
        </p:nvCxnSpPr>
        <p:spPr bwMode="auto">
          <a:xfrm flipH="1">
            <a:off x="1524894" y="2559569"/>
            <a:ext cx="904726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Rectangle 45">
            <a:extLst>
              <a:ext uri="{FF2B5EF4-FFF2-40B4-BE49-F238E27FC236}">
                <a16:creationId xmlns:a16="http://schemas.microsoft.com/office/drawing/2014/main" id="{F7A3EB8D-0E39-4F6A-BD54-E3A5D4D960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9366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3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2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554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22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/>
          <p:nvPr/>
        </p:nvCxnSpPr>
        <p:spPr bwMode="auto">
          <a:xfrm flipH="1">
            <a:off x="3875314" y="1483143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08E6BB-E44D-457C-9DBE-7B58EDD66A74}"/>
              </a:ext>
            </a:extLst>
          </p:cNvPr>
          <p:cNvCxnSpPr>
            <a:cxnSpLocks/>
          </p:cNvCxnSpPr>
          <p:nvPr/>
        </p:nvCxnSpPr>
        <p:spPr bwMode="auto">
          <a:xfrm flipH="1">
            <a:off x="769257" y="2559569"/>
            <a:ext cx="1660363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865987F8-B5DB-451C-BD7A-52552A72F4BF}"/>
                  </a:ext>
                </a:extLst>
              </p:cNvPr>
              <p:cNvSpPr txBox="1"/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865987F8-B5DB-451C-BD7A-52552A72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45">
            <a:extLst>
              <a:ext uri="{FF2B5EF4-FFF2-40B4-BE49-F238E27FC236}">
                <a16:creationId xmlns:a16="http://schemas.microsoft.com/office/drawing/2014/main" id="{5775206B-64DD-45ED-A2DD-976AA9AF96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806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46">
            <a:extLst>
              <a:ext uri="{FF2B5EF4-FFF2-40B4-BE49-F238E27FC236}">
                <a16:creationId xmlns:a16="http://schemas.microsoft.com/office/drawing/2014/main" id="{9C7D86D9-F073-4B7D-9EC6-C1B510D61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1234" y="208650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7" name="Rectangle 46">
            <a:extLst>
              <a:ext uri="{FF2B5EF4-FFF2-40B4-BE49-F238E27FC236}">
                <a16:creationId xmlns:a16="http://schemas.microsoft.com/office/drawing/2014/main" id="{F5C093A9-4423-40E9-8DA1-BC6D543346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7655" y="208650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5737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2158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ADC529-684F-4924-B3C9-F1840421AFA0}"/>
              </a:ext>
            </a:extLst>
          </p:cNvPr>
          <p:cNvCxnSpPr>
            <a:cxnSpLocks/>
          </p:cNvCxnSpPr>
          <p:nvPr/>
        </p:nvCxnSpPr>
        <p:spPr bwMode="auto">
          <a:xfrm flipH="1">
            <a:off x="1524894" y="2559569"/>
            <a:ext cx="904726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Rectangle 45">
            <a:extLst>
              <a:ext uri="{FF2B5EF4-FFF2-40B4-BE49-F238E27FC236}">
                <a16:creationId xmlns:a16="http://schemas.microsoft.com/office/drawing/2014/main" id="{F7A3EB8D-0E39-4F6A-BD54-E3A5D4D960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9366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188FD0-E327-4494-AF4C-D2E2490E73BA}"/>
              </a:ext>
            </a:extLst>
          </p:cNvPr>
          <p:cNvCxnSpPr>
            <a:cxnSpLocks/>
          </p:cNvCxnSpPr>
          <p:nvPr/>
        </p:nvCxnSpPr>
        <p:spPr bwMode="auto">
          <a:xfrm flipH="1">
            <a:off x="2333105" y="2559569"/>
            <a:ext cx="96516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Rectangle 45">
            <a:extLst>
              <a:ext uri="{FF2B5EF4-FFF2-40B4-BE49-F238E27FC236}">
                <a16:creationId xmlns:a16="http://schemas.microsoft.com/office/drawing/2014/main" id="{FE6C6C9A-A0CD-4E66-B5BD-6E6587E336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8683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31B3BD64-8388-44C9-A27F-31BD845AE0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7766" y="3311605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74">
                <a:extLst>
                  <a:ext uri="{FF2B5EF4-FFF2-40B4-BE49-F238E27FC236}">
                    <a16:creationId xmlns:a16="http://schemas.microsoft.com/office/drawing/2014/main" id="{F9FA3B31-8A6D-45DF-9610-C3E2F0A1A2FB}"/>
                  </a:ext>
                </a:extLst>
              </p:cNvPr>
              <p:cNvSpPr txBox="1"/>
              <p:nvPr/>
            </p:nvSpPr>
            <p:spPr>
              <a:xfrm>
                <a:off x="2153728" y="336598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9" name="文本框 74">
                <a:extLst>
                  <a:ext uri="{FF2B5EF4-FFF2-40B4-BE49-F238E27FC236}">
                    <a16:creationId xmlns:a16="http://schemas.microsoft.com/office/drawing/2014/main" id="{F9FA3B31-8A6D-45DF-9610-C3E2F0A1A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728" y="3365987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2821" r="-1282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2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757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23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/>
          <p:nvPr/>
        </p:nvCxnSpPr>
        <p:spPr bwMode="auto">
          <a:xfrm flipH="1">
            <a:off x="3875314" y="1483143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08E6BB-E44D-457C-9DBE-7B58EDD66A74}"/>
              </a:ext>
            </a:extLst>
          </p:cNvPr>
          <p:cNvCxnSpPr>
            <a:cxnSpLocks/>
          </p:cNvCxnSpPr>
          <p:nvPr/>
        </p:nvCxnSpPr>
        <p:spPr bwMode="auto">
          <a:xfrm flipH="1">
            <a:off x="769257" y="2559569"/>
            <a:ext cx="1660363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865987F8-B5DB-451C-BD7A-52552A72F4BF}"/>
                  </a:ext>
                </a:extLst>
              </p:cNvPr>
              <p:cNvSpPr txBox="1"/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865987F8-B5DB-451C-BD7A-52552A72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45">
            <a:extLst>
              <a:ext uri="{FF2B5EF4-FFF2-40B4-BE49-F238E27FC236}">
                <a16:creationId xmlns:a16="http://schemas.microsoft.com/office/drawing/2014/main" id="{5775206B-64DD-45ED-A2DD-976AA9AF96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806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46">
            <a:extLst>
              <a:ext uri="{FF2B5EF4-FFF2-40B4-BE49-F238E27FC236}">
                <a16:creationId xmlns:a16="http://schemas.microsoft.com/office/drawing/2014/main" id="{9C7D86D9-F073-4B7D-9EC6-C1B510D61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1234" y="208650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7" name="Rectangle 46">
            <a:extLst>
              <a:ext uri="{FF2B5EF4-FFF2-40B4-BE49-F238E27FC236}">
                <a16:creationId xmlns:a16="http://schemas.microsoft.com/office/drawing/2014/main" id="{F5C093A9-4423-40E9-8DA1-BC6D543346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7655" y="208650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5737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2158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ADC529-684F-4924-B3C9-F1840421AFA0}"/>
              </a:ext>
            </a:extLst>
          </p:cNvPr>
          <p:cNvCxnSpPr>
            <a:cxnSpLocks/>
          </p:cNvCxnSpPr>
          <p:nvPr/>
        </p:nvCxnSpPr>
        <p:spPr bwMode="auto">
          <a:xfrm flipH="1">
            <a:off x="1524894" y="2559569"/>
            <a:ext cx="904726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Rectangle 45">
            <a:extLst>
              <a:ext uri="{FF2B5EF4-FFF2-40B4-BE49-F238E27FC236}">
                <a16:creationId xmlns:a16="http://schemas.microsoft.com/office/drawing/2014/main" id="{F7A3EB8D-0E39-4F6A-BD54-E3A5D4D960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9366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188FD0-E327-4494-AF4C-D2E2490E73BA}"/>
              </a:ext>
            </a:extLst>
          </p:cNvPr>
          <p:cNvCxnSpPr>
            <a:cxnSpLocks/>
          </p:cNvCxnSpPr>
          <p:nvPr/>
        </p:nvCxnSpPr>
        <p:spPr bwMode="auto">
          <a:xfrm flipH="1">
            <a:off x="2146489" y="2559569"/>
            <a:ext cx="283132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Rectangle 46">
            <a:extLst>
              <a:ext uri="{FF2B5EF4-FFF2-40B4-BE49-F238E27FC236}">
                <a16:creationId xmlns:a16="http://schemas.microsoft.com/office/drawing/2014/main" id="{31B3BD64-8388-44C9-A27F-31BD845AE0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3764" y="331750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2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176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24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/>
          <p:nvPr/>
        </p:nvCxnSpPr>
        <p:spPr bwMode="auto">
          <a:xfrm flipH="1">
            <a:off x="3875314" y="1483143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08E6BB-E44D-457C-9DBE-7B58EDD66A74}"/>
              </a:ext>
            </a:extLst>
          </p:cNvPr>
          <p:cNvCxnSpPr>
            <a:cxnSpLocks/>
          </p:cNvCxnSpPr>
          <p:nvPr/>
        </p:nvCxnSpPr>
        <p:spPr bwMode="auto">
          <a:xfrm flipH="1">
            <a:off x="769257" y="2559569"/>
            <a:ext cx="1660363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865987F8-B5DB-451C-BD7A-52552A72F4BF}"/>
                  </a:ext>
                </a:extLst>
              </p:cNvPr>
              <p:cNvSpPr txBox="1"/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865987F8-B5DB-451C-BD7A-52552A72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45">
            <a:extLst>
              <a:ext uri="{FF2B5EF4-FFF2-40B4-BE49-F238E27FC236}">
                <a16:creationId xmlns:a16="http://schemas.microsoft.com/office/drawing/2014/main" id="{5775206B-64DD-45ED-A2DD-976AA9AF96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806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46">
            <a:extLst>
              <a:ext uri="{FF2B5EF4-FFF2-40B4-BE49-F238E27FC236}">
                <a16:creationId xmlns:a16="http://schemas.microsoft.com/office/drawing/2014/main" id="{9C7D86D9-F073-4B7D-9EC6-C1B510D61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1234" y="208650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7" name="Rectangle 46">
            <a:extLst>
              <a:ext uri="{FF2B5EF4-FFF2-40B4-BE49-F238E27FC236}">
                <a16:creationId xmlns:a16="http://schemas.microsoft.com/office/drawing/2014/main" id="{F5C093A9-4423-40E9-8DA1-BC6D543346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7655" y="208650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5737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2158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ADC529-684F-4924-B3C9-F1840421AFA0}"/>
              </a:ext>
            </a:extLst>
          </p:cNvPr>
          <p:cNvCxnSpPr>
            <a:cxnSpLocks/>
          </p:cNvCxnSpPr>
          <p:nvPr/>
        </p:nvCxnSpPr>
        <p:spPr bwMode="auto">
          <a:xfrm flipH="1">
            <a:off x="1524894" y="2559569"/>
            <a:ext cx="904726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Rectangle 45">
            <a:extLst>
              <a:ext uri="{FF2B5EF4-FFF2-40B4-BE49-F238E27FC236}">
                <a16:creationId xmlns:a16="http://schemas.microsoft.com/office/drawing/2014/main" id="{F7A3EB8D-0E39-4F6A-BD54-E3A5D4D960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9366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188FD0-E327-4494-AF4C-D2E2490E73BA}"/>
              </a:ext>
            </a:extLst>
          </p:cNvPr>
          <p:cNvCxnSpPr>
            <a:cxnSpLocks/>
          </p:cNvCxnSpPr>
          <p:nvPr/>
        </p:nvCxnSpPr>
        <p:spPr bwMode="auto">
          <a:xfrm flipH="1">
            <a:off x="2146489" y="2559569"/>
            <a:ext cx="283132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Rectangle 46">
            <a:extLst>
              <a:ext uri="{FF2B5EF4-FFF2-40B4-BE49-F238E27FC236}">
                <a16:creationId xmlns:a16="http://schemas.microsoft.com/office/drawing/2014/main" id="{31B3BD64-8388-44C9-A27F-31BD845AE0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3764" y="331750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2E1035-4E54-4982-A9FA-4F9382A8F57A}"/>
              </a:ext>
            </a:extLst>
          </p:cNvPr>
          <p:cNvCxnSpPr>
            <a:cxnSpLocks/>
          </p:cNvCxnSpPr>
          <p:nvPr/>
        </p:nvCxnSpPr>
        <p:spPr bwMode="auto">
          <a:xfrm>
            <a:off x="2429621" y="2559569"/>
            <a:ext cx="378893" cy="5682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45">
            <a:extLst>
              <a:ext uri="{FF2B5EF4-FFF2-40B4-BE49-F238E27FC236}">
                <a16:creationId xmlns:a16="http://schemas.microsoft.com/office/drawing/2014/main" id="{71BCF0DF-7FED-46FB-8F6F-06B3C12E0A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24835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7047C5E6-8762-4618-9D5A-FBA5AADB1A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93918" y="3311605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74">
                <a:extLst>
                  <a:ext uri="{FF2B5EF4-FFF2-40B4-BE49-F238E27FC236}">
                    <a16:creationId xmlns:a16="http://schemas.microsoft.com/office/drawing/2014/main" id="{510A0176-9F9D-4667-B1CC-619570A211A6}"/>
                  </a:ext>
                </a:extLst>
              </p:cNvPr>
              <p:cNvSpPr txBox="1"/>
              <p:nvPr/>
            </p:nvSpPr>
            <p:spPr>
              <a:xfrm>
                <a:off x="3059880" y="336598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文本框 74">
                <a:extLst>
                  <a:ext uri="{FF2B5EF4-FFF2-40B4-BE49-F238E27FC236}">
                    <a16:creationId xmlns:a16="http://schemas.microsoft.com/office/drawing/2014/main" id="{510A0176-9F9D-4667-B1CC-619570A21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80" y="3365987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2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2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4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25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/>
          <p:nvPr/>
        </p:nvCxnSpPr>
        <p:spPr bwMode="auto">
          <a:xfrm flipH="1">
            <a:off x="3875314" y="1483143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08E6BB-E44D-457C-9DBE-7B58EDD66A74}"/>
              </a:ext>
            </a:extLst>
          </p:cNvPr>
          <p:cNvCxnSpPr>
            <a:cxnSpLocks/>
          </p:cNvCxnSpPr>
          <p:nvPr/>
        </p:nvCxnSpPr>
        <p:spPr bwMode="auto">
          <a:xfrm flipH="1">
            <a:off x="769257" y="2559569"/>
            <a:ext cx="1660363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865987F8-B5DB-451C-BD7A-52552A72F4BF}"/>
                  </a:ext>
                </a:extLst>
              </p:cNvPr>
              <p:cNvSpPr txBox="1"/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865987F8-B5DB-451C-BD7A-52552A72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45">
            <a:extLst>
              <a:ext uri="{FF2B5EF4-FFF2-40B4-BE49-F238E27FC236}">
                <a16:creationId xmlns:a16="http://schemas.microsoft.com/office/drawing/2014/main" id="{5775206B-64DD-45ED-A2DD-976AA9AF96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806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46">
            <a:extLst>
              <a:ext uri="{FF2B5EF4-FFF2-40B4-BE49-F238E27FC236}">
                <a16:creationId xmlns:a16="http://schemas.microsoft.com/office/drawing/2014/main" id="{9C7D86D9-F073-4B7D-9EC6-C1B510D61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1234" y="208650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7" name="Rectangle 46">
            <a:extLst>
              <a:ext uri="{FF2B5EF4-FFF2-40B4-BE49-F238E27FC236}">
                <a16:creationId xmlns:a16="http://schemas.microsoft.com/office/drawing/2014/main" id="{F5C093A9-4423-40E9-8DA1-BC6D543346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7655" y="208650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5737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2158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ADC529-684F-4924-B3C9-F1840421AFA0}"/>
              </a:ext>
            </a:extLst>
          </p:cNvPr>
          <p:cNvCxnSpPr>
            <a:cxnSpLocks/>
          </p:cNvCxnSpPr>
          <p:nvPr/>
        </p:nvCxnSpPr>
        <p:spPr bwMode="auto">
          <a:xfrm flipH="1">
            <a:off x="1524894" y="2559569"/>
            <a:ext cx="904726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Rectangle 45">
            <a:extLst>
              <a:ext uri="{FF2B5EF4-FFF2-40B4-BE49-F238E27FC236}">
                <a16:creationId xmlns:a16="http://schemas.microsoft.com/office/drawing/2014/main" id="{F7A3EB8D-0E39-4F6A-BD54-E3A5D4D960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9366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188FD0-E327-4494-AF4C-D2E2490E73BA}"/>
              </a:ext>
            </a:extLst>
          </p:cNvPr>
          <p:cNvCxnSpPr>
            <a:cxnSpLocks/>
          </p:cNvCxnSpPr>
          <p:nvPr/>
        </p:nvCxnSpPr>
        <p:spPr bwMode="auto">
          <a:xfrm flipH="1">
            <a:off x="2146489" y="2559569"/>
            <a:ext cx="283132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Rectangle 46">
            <a:extLst>
              <a:ext uri="{FF2B5EF4-FFF2-40B4-BE49-F238E27FC236}">
                <a16:creationId xmlns:a16="http://schemas.microsoft.com/office/drawing/2014/main" id="{31B3BD64-8388-44C9-A27F-31BD845AE0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3764" y="331750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2E1035-4E54-4982-A9FA-4F9382A8F57A}"/>
              </a:ext>
            </a:extLst>
          </p:cNvPr>
          <p:cNvCxnSpPr>
            <a:cxnSpLocks/>
          </p:cNvCxnSpPr>
          <p:nvPr/>
        </p:nvCxnSpPr>
        <p:spPr bwMode="auto">
          <a:xfrm>
            <a:off x="2429621" y="2559569"/>
            <a:ext cx="438841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45">
            <a:extLst>
              <a:ext uri="{FF2B5EF4-FFF2-40B4-BE49-F238E27FC236}">
                <a16:creationId xmlns:a16="http://schemas.microsoft.com/office/drawing/2014/main" id="{71BCF0DF-7FED-46FB-8F6F-06B3C12E0A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16707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2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51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26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/>
          <p:nvPr/>
        </p:nvCxnSpPr>
        <p:spPr bwMode="auto">
          <a:xfrm flipH="1">
            <a:off x="3875314" y="1483143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08E6BB-E44D-457C-9DBE-7B58EDD66A74}"/>
              </a:ext>
            </a:extLst>
          </p:cNvPr>
          <p:cNvCxnSpPr>
            <a:cxnSpLocks/>
          </p:cNvCxnSpPr>
          <p:nvPr/>
        </p:nvCxnSpPr>
        <p:spPr bwMode="auto">
          <a:xfrm>
            <a:off x="558800" y="2559569"/>
            <a:ext cx="0" cy="6112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865987F8-B5DB-451C-BD7A-52552A72F4BF}"/>
                  </a:ext>
                </a:extLst>
              </p:cNvPr>
              <p:cNvSpPr txBox="1"/>
              <p:nvPr/>
            </p:nvSpPr>
            <p:spPr>
              <a:xfrm>
                <a:off x="2943663" y="2132448"/>
                <a:ext cx="887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865987F8-B5DB-451C-BD7A-52552A72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663" y="2132448"/>
                <a:ext cx="887871" cy="276999"/>
              </a:xfrm>
              <a:prstGeom prst="rect">
                <a:avLst/>
              </a:prstGeom>
              <a:blipFill>
                <a:blip r:embed="rId2"/>
                <a:stretch>
                  <a:fillRect l="-8219" t="-2222" r="-342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45">
            <a:extLst>
              <a:ext uri="{FF2B5EF4-FFF2-40B4-BE49-F238E27FC236}">
                <a16:creationId xmlns:a16="http://schemas.microsoft.com/office/drawing/2014/main" id="{5775206B-64DD-45ED-A2DD-976AA9AF96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806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46">
            <a:extLst>
              <a:ext uri="{FF2B5EF4-FFF2-40B4-BE49-F238E27FC236}">
                <a16:creationId xmlns:a16="http://schemas.microsoft.com/office/drawing/2014/main" id="{9C7D86D9-F073-4B7D-9EC6-C1B510D61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5374" y="2109875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7" name="Rectangle 46">
            <a:extLst>
              <a:ext uri="{FF2B5EF4-FFF2-40B4-BE49-F238E27FC236}">
                <a16:creationId xmlns:a16="http://schemas.microsoft.com/office/drawing/2014/main" id="{F5C093A9-4423-40E9-8DA1-BC6D543346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84865" y="2110076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37772" y="2109874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ADC529-684F-4924-B3C9-F1840421AFA0}"/>
              </a:ext>
            </a:extLst>
          </p:cNvPr>
          <p:cNvCxnSpPr>
            <a:cxnSpLocks/>
          </p:cNvCxnSpPr>
          <p:nvPr/>
        </p:nvCxnSpPr>
        <p:spPr bwMode="auto">
          <a:xfrm flipH="1">
            <a:off x="1342091" y="2574621"/>
            <a:ext cx="537509" cy="6112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Rectangle 45">
            <a:extLst>
              <a:ext uri="{FF2B5EF4-FFF2-40B4-BE49-F238E27FC236}">
                <a16:creationId xmlns:a16="http://schemas.microsoft.com/office/drawing/2014/main" id="{F7A3EB8D-0E39-4F6A-BD54-E3A5D4D960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9366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188FD0-E327-4494-AF4C-D2E2490E73BA}"/>
              </a:ext>
            </a:extLst>
          </p:cNvPr>
          <p:cNvCxnSpPr>
            <a:cxnSpLocks/>
          </p:cNvCxnSpPr>
          <p:nvPr/>
        </p:nvCxnSpPr>
        <p:spPr bwMode="auto">
          <a:xfrm flipH="1">
            <a:off x="2176160" y="2593415"/>
            <a:ext cx="458183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Rectangle 46">
            <a:extLst>
              <a:ext uri="{FF2B5EF4-FFF2-40B4-BE49-F238E27FC236}">
                <a16:creationId xmlns:a16="http://schemas.microsoft.com/office/drawing/2014/main" id="{31B3BD64-8388-44C9-A27F-31BD845AE0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3764" y="331750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2E1035-4E54-4982-A9FA-4F9382A8F57A}"/>
              </a:ext>
            </a:extLst>
          </p:cNvPr>
          <p:cNvCxnSpPr>
            <a:cxnSpLocks/>
          </p:cNvCxnSpPr>
          <p:nvPr/>
        </p:nvCxnSpPr>
        <p:spPr bwMode="auto">
          <a:xfrm flipH="1">
            <a:off x="2943663" y="2574621"/>
            <a:ext cx="1040509" cy="6112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45">
            <a:extLst>
              <a:ext uri="{FF2B5EF4-FFF2-40B4-BE49-F238E27FC236}">
                <a16:creationId xmlns:a16="http://schemas.microsoft.com/office/drawing/2014/main" id="{71BCF0DF-7FED-46FB-8F6F-06B3C12E0A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16707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3" name="Rectangle 46">
            <a:extLst>
              <a:ext uri="{FF2B5EF4-FFF2-40B4-BE49-F238E27FC236}">
                <a16:creationId xmlns:a16="http://schemas.microsoft.com/office/drawing/2014/main" id="{616C560A-5038-4034-846E-5155E36B6B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806" y="2109875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74">
                <a:extLst>
                  <a:ext uri="{FF2B5EF4-FFF2-40B4-BE49-F238E27FC236}">
                    <a16:creationId xmlns:a16="http://schemas.microsoft.com/office/drawing/2014/main" id="{A4FD9C5F-4AF3-44F0-93A2-7A86A123EEF1}"/>
                  </a:ext>
                </a:extLst>
              </p:cNvPr>
              <p:cNvSpPr txBox="1"/>
              <p:nvPr/>
            </p:nvSpPr>
            <p:spPr>
              <a:xfrm>
                <a:off x="777183" y="2140889"/>
                <a:ext cx="892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4" name="文本框 74">
                <a:extLst>
                  <a:ext uri="{FF2B5EF4-FFF2-40B4-BE49-F238E27FC236}">
                    <a16:creationId xmlns:a16="http://schemas.microsoft.com/office/drawing/2014/main" id="{A4FD9C5F-4AF3-44F0-93A2-7A86A123E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83" y="2140889"/>
                <a:ext cx="892809" cy="276999"/>
              </a:xfrm>
              <a:prstGeom prst="rect">
                <a:avLst/>
              </a:prstGeom>
              <a:blipFill>
                <a:blip r:embed="rId4"/>
                <a:stretch>
                  <a:fillRect l="-3401" t="-2174" r="-748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74">
                <a:extLst>
                  <a:ext uri="{FF2B5EF4-FFF2-40B4-BE49-F238E27FC236}">
                    <a16:creationId xmlns:a16="http://schemas.microsoft.com/office/drawing/2014/main" id="{EE647ED0-C2FD-4921-B57C-031409555B73}"/>
                  </a:ext>
                </a:extLst>
              </p:cNvPr>
              <p:cNvSpPr txBox="1"/>
              <p:nvPr/>
            </p:nvSpPr>
            <p:spPr>
              <a:xfrm>
                <a:off x="2164346" y="2164256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5" name="文本框 74">
                <a:extLst>
                  <a:ext uri="{FF2B5EF4-FFF2-40B4-BE49-F238E27FC236}">
                    <a16:creationId xmlns:a16="http://schemas.microsoft.com/office/drawing/2014/main" id="{EE647ED0-C2FD-4921-B57C-031409555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346" y="2164256"/>
                <a:ext cx="242054" cy="276999"/>
              </a:xfrm>
              <a:prstGeom prst="rect">
                <a:avLst/>
              </a:prstGeom>
              <a:blipFill>
                <a:blip r:embed="rId5"/>
                <a:stretch>
                  <a:fillRect l="-15000" r="-175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74">
                <a:extLst>
                  <a:ext uri="{FF2B5EF4-FFF2-40B4-BE49-F238E27FC236}">
                    <a16:creationId xmlns:a16="http://schemas.microsoft.com/office/drawing/2014/main" id="{756679D7-1C0D-4F66-9552-B5EDA0EEE86C}"/>
                  </a:ext>
                </a:extLst>
              </p:cNvPr>
              <p:cNvSpPr txBox="1"/>
              <p:nvPr/>
            </p:nvSpPr>
            <p:spPr>
              <a:xfrm>
                <a:off x="4263222" y="2140889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3" name="文本框 74">
                <a:extLst>
                  <a:ext uri="{FF2B5EF4-FFF2-40B4-BE49-F238E27FC236}">
                    <a16:creationId xmlns:a16="http://schemas.microsoft.com/office/drawing/2014/main" id="{756679D7-1C0D-4F66-9552-B5EDA0EEE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222" y="2140889"/>
                <a:ext cx="242054" cy="276999"/>
              </a:xfrm>
              <a:prstGeom prst="rect">
                <a:avLst/>
              </a:prstGeom>
              <a:blipFill>
                <a:blip r:embed="rId6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6">
            <a:extLst>
              <a:ext uri="{FF2B5EF4-FFF2-40B4-BE49-F238E27FC236}">
                <a16:creationId xmlns:a16="http://schemas.microsoft.com/office/drawing/2014/main" id="{98484646-6734-456C-BA05-22A4E08375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79485" y="2109874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15520E88-3DCE-4676-A2E9-2210AA426A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5906" y="2109874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2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7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328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27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6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3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286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28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5261429" y="1483143"/>
            <a:ext cx="623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74">
                <a:extLst>
                  <a:ext uri="{FF2B5EF4-FFF2-40B4-BE49-F238E27FC236}">
                    <a16:creationId xmlns:a16="http://schemas.microsoft.com/office/drawing/2014/main" id="{9A1FB11C-E9C9-4978-A86C-75E735BD6C26}"/>
                  </a:ext>
                </a:extLst>
              </p:cNvPr>
              <p:cNvSpPr txBox="1"/>
              <p:nvPr/>
            </p:nvSpPr>
            <p:spPr>
              <a:xfrm>
                <a:off x="4985053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文本框 74">
                <a:extLst>
                  <a:ext uri="{FF2B5EF4-FFF2-40B4-BE49-F238E27FC236}">
                    <a16:creationId xmlns:a16="http://schemas.microsoft.com/office/drawing/2014/main" id="{9A1FB11C-E9C9-4978-A86C-75E735BD6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053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46">
            <a:extLst>
              <a:ext uri="{FF2B5EF4-FFF2-40B4-BE49-F238E27FC236}">
                <a16:creationId xmlns:a16="http://schemas.microsoft.com/office/drawing/2014/main" id="{87CB4917-2094-4350-A706-1E2FD96EF4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9834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19" name="Rectangle 46">
            <a:extLst>
              <a:ext uri="{FF2B5EF4-FFF2-40B4-BE49-F238E27FC236}">
                <a16:creationId xmlns:a16="http://schemas.microsoft.com/office/drawing/2014/main" id="{EBA5F2C5-4B9B-45AC-8BDB-4174B7673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6255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1" name="Rectangle 46">
            <a:extLst>
              <a:ext uri="{FF2B5EF4-FFF2-40B4-BE49-F238E27FC236}">
                <a16:creationId xmlns:a16="http://schemas.microsoft.com/office/drawing/2014/main" id="{D84D7195-8F7E-4458-9CC1-F14546BE8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4337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2" name="Rectangle 46">
            <a:extLst>
              <a:ext uri="{FF2B5EF4-FFF2-40B4-BE49-F238E27FC236}">
                <a16:creationId xmlns:a16="http://schemas.microsoft.com/office/drawing/2014/main" id="{F43F8F4E-D0B5-4E1D-B2A9-B35C2DAEA7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0758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3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4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910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29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5261429" y="1483143"/>
            <a:ext cx="623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74">
                <a:extLst>
                  <a:ext uri="{FF2B5EF4-FFF2-40B4-BE49-F238E27FC236}">
                    <a16:creationId xmlns:a16="http://schemas.microsoft.com/office/drawing/2014/main" id="{9A1FB11C-E9C9-4978-A86C-75E735BD6C26}"/>
                  </a:ext>
                </a:extLst>
              </p:cNvPr>
              <p:cNvSpPr txBox="1"/>
              <p:nvPr/>
            </p:nvSpPr>
            <p:spPr>
              <a:xfrm>
                <a:off x="4985053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文本框 74">
                <a:extLst>
                  <a:ext uri="{FF2B5EF4-FFF2-40B4-BE49-F238E27FC236}">
                    <a16:creationId xmlns:a16="http://schemas.microsoft.com/office/drawing/2014/main" id="{9A1FB11C-E9C9-4978-A86C-75E735BD6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053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46">
            <a:extLst>
              <a:ext uri="{FF2B5EF4-FFF2-40B4-BE49-F238E27FC236}">
                <a16:creationId xmlns:a16="http://schemas.microsoft.com/office/drawing/2014/main" id="{87CB4917-2094-4350-A706-1E2FD96EF4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9834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Rectangle 46">
            <a:extLst>
              <a:ext uri="{FF2B5EF4-FFF2-40B4-BE49-F238E27FC236}">
                <a16:creationId xmlns:a16="http://schemas.microsoft.com/office/drawing/2014/main" id="{EBA5F2C5-4B9B-45AC-8BDB-4174B7673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6255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1" name="Rectangle 46">
            <a:extLst>
              <a:ext uri="{FF2B5EF4-FFF2-40B4-BE49-F238E27FC236}">
                <a16:creationId xmlns:a16="http://schemas.microsoft.com/office/drawing/2014/main" id="{D84D7195-8F7E-4458-9CC1-F14546BE8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4337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" name="Rectangle 46">
            <a:extLst>
              <a:ext uri="{FF2B5EF4-FFF2-40B4-BE49-F238E27FC236}">
                <a16:creationId xmlns:a16="http://schemas.microsoft.com/office/drawing/2014/main" id="{F43F8F4E-D0B5-4E1D-B2A9-B35C2DAEA7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0758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2FE06B8B-8FE8-4DEA-9B86-B281196FB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39147" y="3323413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3E3E6E25-F0AC-482A-8719-8BAE35B59D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8230" y="331750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74">
                <a:extLst>
                  <a:ext uri="{FF2B5EF4-FFF2-40B4-BE49-F238E27FC236}">
                    <a16:creationId xmlns:a16="http://schemas.microsoft.com/office/drawing/2014/main" id="{B96481DF-6694-44A0-97E3-7D4A035DEC4B}"/>
                  </a:ext>
                </a:extLst>
              </p:cNvPr>
              <p:cNvSpPr txBox="1"/>
              <p:nvPr/>
            </p:nvSpPr>
            <p:spPr>
              <a:xfrm>
                <a:off x="3074192" y="337189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8" name="文本框 74">
                <a:extLst>
                  <a:ext uri="{FF2B5EF4-FFF2-40B4-BE49-F238E27FC236}">
                    <a16:creationId xmlns:a16="http://schemas.microsoft.com/office/drawing/2014/main" id="{B96481DF-6694-44A0-97E3-7D4A035DE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192" y="3371891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2821" r="-1282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E7E2E7-2AB0-4D71-BF4E-DA0850B81493}"/>
              </a:ext>
            </a:extLst>
          </p:cNvPr>
          <p:cNvCxnSpPr>
            <a:cxnSpLocks/>
          </p:cNvCxnSpPr>
          <p:nvPr/>
        </p:nvCxnSpPr>
        <p:spPr bwMode="auto">
          <a:xfrm flipH="1">
            <a:off x="3209218" y="2512433"/>
            <a:ext cx="1892854" cy="7676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5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2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332C-B5DC-3C49-AAA8-9423929F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1"/>
            <a:ext cx="10515600" cy="6540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8EE7B-9940-C546-A522-C49080AF24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8450" y="746125"/>
                <a:ext cx="10515600" cy="17684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Straightforward “long </a:t>
                </a:r>
                <a:r>
                  <a:rPr lang="en-US" sz="2400" dirty="0" err="1"/>
                  <a:t>multiplication”of</a:t>
                </a:r>
                <a:r>
                  <a:rPr lang="en-US" sz="2400" dirty="0"/>
                  <a:t> 2 n-bit integer words requires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time (scalar multiplications and additions).</a:t>
                </a:r>
              </a:p>
              <a:p>
                <a:r>
                  <a:rPr lang="en-US" sz="2400" dirty="0"/>
                  <a:t>In class, we saw how to use divide and conquer ideas to develop two different multiplication algorithms. </a:t>
                </a:r>
              </a:p>
              <a:p>
                <a:r>
                  <a:rPr lang="en-US" sz="2400" dirty="0"/>
                  <a:t>These slides assume you know the algorithms </a:t>
                </a:r>
              </a:p>
              <a:p>
                <a:endParaRPr lang="en-US" sz="2400" dirty="0"/>
              </a:p>
              <a:p>
                <a:pPr marL="114300" lvl="1" indent="0" fontAlgn="base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35000"/>
                  <a:buNone/>
                </a:pPr>
                <a:endParaRPr kumimoji="1" lang="en-US" kern="0" dirty="0">
                  <a:solidFill>
                    <a:srgbClr val="00000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8EE7B-9940-C546-A522-C49080AF24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450" y="746125"/>
                <a:ext cx="10515600" cy="1768475"/>
              </a:xfrm>
              <a:blipFill>
                <a:blip r:embed="rId2"/>
                <a:stretch>
                  <a:fillRect l="-845" t="-5714" r="-725"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BBD39E9-5B52-2645-BB9A-8EF6556FCA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450" y="2771774"/>
                <a:ext cx="10515600" cy="19335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olidFill>
                      <a:srgbClr val="002060"/>
                    </a:solidFill>
                  </a:rPr>
                  <a:t>The first algorithm satisfied the recurrence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114300" lvl="1" indent="0" fontAlgn="base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35000"/>
                  <a:buFont typeface="Arial" panose="020B0604020202020204" pitchFamily="34" charset="0"/>
                  <a:buNone/>
                </a:pPr>
                <a:r>
                  <a:rPr kumimoji="1" lang="en-US" kern="0" dirty="0">
                    <a:solidFill>
                      <a:srgbClr val="002060"/>
                    </a:solidFill>
                  </a:rPr>
                  <a:t>	For </a:t>
                </a:r>
                <a14:m>
                  <m:oMath xmlns:m="http://schemas.openxmlformats.org/officeDocument/2006/math">
                    <m:r>
                      <a:rPr kumimoji="1" lang="en-US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&gt;1,     </m:t>
                    </m:r>
                    <m:r>
                      <a:rPr kumimoji="1" lang="en-US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i="1" kern="0">
                        <a:solidFill>
                          <a:srgbClr val="002060"/>
                        </a:solidFill>
                        <a:latin typeface="Cambria Math" charset="0"/>
                      </a:rPr>
                      <m:t>4</m:t>
                    </m:r>
                    <m:r>
                      <a:rPr kumimoji="1" lang="en-US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kumimoji="1" lang="en-US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i="1" kern="0">
                        <a:solidFill>
                          <a:srgbClr val="002060"/>
                        </a:solidFill>
                        <a:latin typeface="Cambria Math" charset="0"/>
                      </a:rPr>
                      <m:t>.        </m:t>
                    </m:r>
                    <m:r>
                      <a:rPr kumimoji="1" lang="en-US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kern="0" dirty="0">
                  <a:solidFill>
                    <a:srgbClr val="002060"/>
                  </a:solidFill>
                  <a:latin typeface="Comic Sans MS"/>
                </a:endParaRPr>
              </a:p>
              <a:p>
                <a:pPr marL="114300" lvl="1" indent="0" fontAlgn="base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35000"/>
                  <a:buFont typeface="Arial" panose="020B0604020202020204" pitchFamily="34" charset="0"/>
                  <a:buNone/>
                </a:pPr>
                <a:endParaRPr kumimoji="1" lang="en-US" kern="0" dirty="0">
                  <a:solidFill>
                    <a:srgbClr val="002060"/>
                  </a:solidFill>
                  <a:latin typeface="Comic Sans MS"/>
                </a:endParaRPr>
              </a:p>
              <a:p>
                <a:pPr marL="114300" lvl="1" indent="0" fontAlgn="base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35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kumimoji="1" lang="en-US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kern="0" dirty="0">
                  <a:solidFill>
                    <a:srgbClr val="002060"/>
                  </a:solidFill>
                </a:endParaRPr>
              </a:p>
              <a:p>
                <a:pPr marL="114300" lvl="1" indent="0" fontAlgn="base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35000"/>
                  <a:buFont typeface="Arial" panose="020B0604020202020204" pitchFamily="34" charset="0"/>
                  <a:buNone/>
                </a:pPr>
                <a:endParaRPr kumimoji="1" lang="en-US" kern="0" dirty="0">
                  <a:solidFill>
                    <a:srgbClr val="002060"/>
                  </a:solidFill>
                </a:endParaRPr>
              </a:p>
              <a:p>
                <a:pPr marL="114300" lvl="1" indent="0" fontAlgn="base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35000"/>
                  <a:buFont typeface="Arial" panose="020B0604020202020204" pitchFamily="34" charset="0"/>
                  <a:buNone/>
                </a:pPr>
                <a:endParaRPr kumimoji="1" lang="en-US" kern="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BBD39E9-5B52-2645-BB9A-8EF6556F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50" y="2771774"/>
                <a:ext cx="10515600" cy="1933575"/>
              </a:xfrm>
              <a:prstGeom prst="rect">
                <a:avLst/>
              </a:prstGeom>
              <a:blipFill>
                <a:blip r:embed="rId3"/>
                <a:stretch>
                  <a:fillRect l="-965" t="-324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76D6AA9-0381-FA4C-A325-7196421931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450" y="4854573"/>
                <a:ext cx="10515600" cy="19335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olidFill>
                      <a:srgbClr val="990033"/>
                    </a:solidFill>
                  </a:rPr>
                  <a:t>The 2</a:t>
                </a:r>
                <a:r>
                  <a:rPr lang="en-US" sz="2400" baseline="30000" dirty="0">
                    <a:solidFill>
                      <a:srgbClr val="990033"/>
                    </a:solidFill>
                  </a:rPr>
                  <a:t>nd</a:t>
                </a:r>
                <a:r>
                  <a:rPr lang="en-US" sz="2400" dirty="0">
                    <a:solidFill>
                      <a:srgbClr val="990033"/>
                    </a:solidFill>
                  </a:rPr>
                  <a:t> , Karatsuba Multiplication, satisfied the recurrence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>
                  <a:solidFill>
                    <a:srgbClr val="990033"/>
                  </a:solidFill>
                </a:endParaRPr>
              </a:p>
              <a:p>
                <a:pPr marL="114300" lvl="1" indent="0" fontAlgn="base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35000"/>
                  <a:buFont typeface="Arial" panose="020B0604020202020204" pitchFamily="34" charset="0"/>
                  <a:buNone/>
                </a:pPr>
                <a:r>
                  <a:rPr kumimoji="1" lang="en-US" kern="0" dirty="0">
                    <a:solidFill>
                      <a:srgbClr val="990033"/>
                    </a:solidFill>
                  </a:rPr>
                  <a:t>	For </a:t>
                </a:r>
                <a14:m>
                  <m:oMath xmlns:m="http://schemas.openxmlformats.org/officeDocument/2006/math">
                    <m:r>
                      <a:rPr kumimoji="1" lang="en-US" i="1" ker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i="1" ker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&gt;1,     </m:t>
                    </m:r>
                    <m:r>
                      <a:rPr kumimoji="1" lang="en-US" i="1" ker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i="1" ker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b="0" i="1" kern="0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en-US" i="1" ker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kumimoji="1" lang="en-US" i="1" ker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i="1" ker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i="1" kern="0">
                        <a:solidFill>
                          <a:srgbClr val="990033"/>
                        </a:solidFill>
                        <a:latin typeface="Cambria Math" charset="0"/>
                      </a:rPr>
                      <m:t>.        </m:t>
                    </m:r>
                    <m:r>
                      <a:rPr kumimoji="1" lang="en-US" i="1" ker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i="1" ker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kern="0" dirty="0">
                  <a:solidFill>
                    <a:srgbClr val="990033"/>
                  </a:solidFill>
                  <a:latin typeface="Comic Sans MS"/>
                </a:endParaRPr>
              </a:p>
              <a:p>
                <a:pPr marL="114300" lvl="1" indent="0" fontAlgn="base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35000"/>
                  <a:buFont typeface="Arial" panose="020B0604020202020204" pitchFamily="34" charset="0"/>
                  <a:buNone/>
                </a:pPr>
                <a:endParaRPr kumimoji="1" lang="en-US" kern="0" dirty="0">
                  <a:solidFill>
                    <a:srgbClr val="990033"/>
                  </a:solidFill>
                  <a:latin typeface="Comic Sans MS"/>
                </a:endParaRPr>
              </a:p>
              <a:p>
                <a:pPr marL="114300" lvl="1" indent="0" fontAlgn="base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35000"/>
                  <a:buNone/>
                </a:pPr>
                <a:r>
                  <a:rPr kumimoji="1" lang="en-US" kern="0" dirty="0">
                    <a:solidFill>
                      <a:srgbClr val="990033"/>
                    </a:solidFill>
                  </a:rPr>
                  <a:t>				  </a:t>
                </a:r>
                <a14:m>
                  <m:oMath xmlns:m="http://schemas.openxmlformats.org/officeDocument/2006/math">
                    <m:r>
                      <a:rPr kumimoji="1" lang="en-US" i="1" kern="0">
                        <a:solidFill>
                          <a:srgbClr val="99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kumimoji="1" lang="en-US" i="1" kern="0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i="1" kern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i="1" kern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i="1" kern="0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kern="0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kumimoji="1" lang="en-US" i="1" kern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i="1" kern="0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i="1" kern="0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kumimoji="1" lang="en-US" i="1" kern="0" smtClean="0">
                                    <a:solidFill>
                                      <a:srgbClr val="9900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kumimoji="1" lang="en-US" i="1" kern="0" smtClean="0">
                                        <a:solidFill>
                                          <a:srgbClr val="9900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i="0" kern="0" smtClean="0">
                                        <a:solidFill>
                                          <a:srgbClr val="9900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kumimoji="1" lang="en-US" b="0" i="1" kern="0" smtClean="0">
                                        <a:solidFill>
                                          <a:srgbClr val="9900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kumimoji="1" lang="en-US" b="0" i="1" kern="0" smtClean="0">
                                    <a:solidFill>
                                      <a:srgbClr val="990033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kumimoji="1" lang="en-US" b="0" i="0" kern="0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kern="0" dirty="0">
                    <a:solidFill>
                      <a:srgbClr val="99003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ker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kumimoji="1" lang="en-US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i="1" ker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i="1" ker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b="0" i="1" kern="0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  <m:t>1.585…</m:t>
                            </m:r>
                          </m:sup>
                        </m:sSup>
                      </m:e>
                    </m:d>
                  </m:oMath>
                </a14:m>
                <a:endParaRPr kumimoji="1" lang="en-US" kern="0" dirty="0">
                  <a:solidFill>
                    <a:srgbClr val="990033"/>
                  </a:solidFill>
                </a:endParaRPr>
              </a:p>
              <a:p>
                <a:pPr marL="114300" lvl="1" indent="0" fontAlgn="base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35000"/>
                  <a:buFont typeface="Arial" panose="020B0604020202020204" pitchFamily="34" charset="0"/>
                  <a:buNone/>
                </a:pPr>
                <a:endParaRPr kumimoji="1" lang="en-US" kern="0" dirty="0">
                  <a:solidFill>
                    <a:srgbClr val="990033"/>
                  </a:solidFill>
                </a:endParaRPr>
              </a:p>
              <a:p>
                <a:pPr marL="114300" lvl="1" indent="0" fontAlgn="base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35000"/>
                  <a:buFont typeface="Arial" panose="020B0604020202020204" pitchFamily="34" charset="0"/>
                  <a:buNone/>
                </a:pPr>
                <a:endParaRPr kumimoji="1" lang="en-US" kern="0" dirty="0">
                  <a:solidFill>
                    <a:srgbClr val="990033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990033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76D6AA9-0381-FA4C-A325-719642193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50" y="4854573"/>
                <a:ext cx="10515600" cy="1933575"/>
              </a:xfrm>
              <a:prstGeom prst="rect">
                <a:avLst/>
              </a:prstGeom>
              <a:blipFill>
                <a:blip r:embed="rId4"/>
                <a:stretch>
                  <a:fillRect l="-965" t="-324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685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30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5261429" y="1483143"/>
            <a:ext cx="623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74">
                <a:extLst>
                  <a:ext uri="{FF2B5EF4-FFF2-40B4-BE49-F238E27FC236}">
                    <a16:creationId xmlns:a16="http://schemas.microsoft.com/office/drawing/2014/main" id="{9A1FB11C-E9C9-4978-A86C-75E735BD6C26}"/>
                  </a:ext>
                </a:extLst>
              </p:cNvPr>
              <p:cNvSpPr txBox="1"/>
              <p:nvPr/>
            </p:nvSpPr>
            <p:spPr>
              <a:xfrm>
                <a:off x="4985053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文本框 74">
                <a:extLst>
                  <a:ext uri="{FF2B5EF4-FFF2-40B4-BE49-F238E27FC236}">
                    <a16:creationId xmlns:a16="http://schemas.microsoft.com/office/drawing/2014/main" id="{9A1FB11C-E9C9-4978-A86C-75E735BD6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053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46">
            <a:extLst>
              <a:ext uri="{FF2B5EF4-FFF2-40B4-BE49-F238E27FC236}">
                <a16:creationId xmlns:a16="http://schemas.microsoft.com/office/drawing/2014/main" id="{87CB4917-2094-4350-A706-1E2FD96EF4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9834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Rectangle 46">
            <a:extLst>
              <a:ext uri="{FF2B5EF4-FFF2-40B4-BE49-F238E27FC236}">
                <a16:creationId xmlns:a16="http://schemas.microsoft.com/office/drawing/2014/main" id="{EBA5F2C5-4B9B-45AC-8BDB-4174B7673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6255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1" name="Rectangle 46">
            <a:extLst>
              <a:ext uri="{FF2B5EF4-FFF2-40B4-BE49-F238E27FC236}">
                <a16:creationId xmlns:a16="http://schemas.microsoft.com/office/drawing/2014/main" id="{D84D7195-8F7E-4458-9CC1-F14546BE8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4337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" name="Rectangle 46">
            <a:extLst>
              <a:ext uri="{FF2B5EF4-FFF2-40B4-BE49-F238E27FC236}">
                <a16:creationId xmlns:a16="http://schemas.microsoft.com/office/drawing/2014/main" id="{F43F8F4E-D0B5-4E1D-B2A9-B35C2DAEA7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0758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2FE06B8B-8FE8-4DEA-9B86-B281196FB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947" y="3323413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E7E2E7-2AB0-4D71-BF4E-DA0850B81493}"/>
              </a:ext>
            </a:extLst>
          </p:cNvPr>
          <p:cNvCxnSpPr>
            <a:cxnSpLocks/>
          </p:cNvCxnSpPr>
          <p:nvPr/>
        </p:nvCxnSpPr>
        <p:spPr bwMode="auto">
          <a:xfrm flipH="1">
            <a:off x="3209218" y="2512433"/>
            <a:ext cx="1892854" cy="7676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4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284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31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5261429" y="1483143"/>
            <a:ext cx="623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74">
                <a:extLst>
                  <a:ext uri="{FF2B5EF4-FFF2-40B4-BE49-F238E27FC236}">
                    <a16:creationId xmlns:a16="http://schemas.microsoft.com/office/drawing/2014/main" id="{9A1FB11C-E9C9-4978-A86C-75E735BD6C26}"/>
                  </a:ext>
                </a:extLst>
              </p:cNvPr>
              <p:cNvSpPr txBox="1"/>
              <p:nvPr/>
            </p:nvSpPr>
            <p:spPr>
              <a:xfrm>
                <a:off x="4985053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文本框 74">
                <a:extLst>
                  <a:ext uri="{FF2B5EF4-FFF2-40B4-BE49-F238E27FC236}">
                    <a16:creationId xmlns:a16="http://schemas.microsoft.com/office/drawing/2014/main" id="{9A1FB11C-E9C9-4978-A86C-75E735BD6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053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46">
            <a:extLst>
              <a:ext uri="{FF2B5EF4-FFF2-40B4-BE49-F238E27FC236}">
                <a16:creationId xmlns:a16="http://schemas.microsoft.com/office/drawing/2014/main" id="{87CB4917-2094-4350-A706-1E2FD96EF4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9834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Rectangle 46">
            <a:extLst>
              <a:ext uri="{FF2B5EF4-FFF2-40B4-BE49-F238E27FC236}">
                <a16:creationId xmlns:a16="http://schemas.microsoft.com/office/drawing/2014/main" id="{EBA5F2C5-4B9B-45AC-8BDB-4174B7673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6255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1" name="Rectangle 46">
            <a:extLst>
              <a:ext uri="{FF2B5EF4-FFF2-40B4-BE49-F238E27FC236}">
                <a16:creationId xmlns:a16="http://schemas.microsoft.com/office/drawing/2014/main" id="{D84D7195-8F7E-4458-9CC1-F14546BE8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4337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2" name="Rectangle 46">
            <a:extLst>
              <a:ext uri="{FF2B5EF4-FFF2-40B4-BE49-F238E27FC236}">
                <a16:creationId xmlns:a16="http://schemas.microsoft.com/office/drawing/2014/main" id="{F43F8F4E-D0B5-4E1D-B2A9-B35C2DAEA7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0758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2FE06B8B-8FE8-4DEA-9B86-B281196FB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947" y="3323413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E7E2E7-2AB0-4D71-BF4E-DA0850B81493}"/>
              </a:ext>
            </a:extLst>
          </p:cNvPr>
          <p:cNvCxnSpPr>
            <a:cxnSpLocks/>
          </p:cNvCxnSpPr>
          <p:nvPr/>
        </p:nvCxnSpPr>
        <p:spPr bwMode="auto">
          <a:xfrm flipH="1">
            <a:off x="3209218" y="2512433"/>
            <a:ext cx="1892854" cy="7676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Rectangle 45">
            <a:extLst>
              <a:ext uri="{FF2B5EF4-FFF2-40B4-BE49-F238E27FC236}">
                <a16:creationId xmlns:a16="http://schemas.microsoft.com/office/drawing/2014/main" id="{973568EE-5E21-4DC0-9A6A-D109B750CB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3324378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798E5DB3-08EE-40C8-B58C-BCBD18F3DC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88451" y="3318474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74">
                <a:extLst>
                  <a:ext uri="{FF2B5EF4-FFF2-40B4-BE49-F238E27FC236}">
                    <a16:creationId xmlns:a16="http://schemas.microsoft.com/office/drawing/2014/main" id="{E0C97D63-D338-488C-A170-1D174DFBF65F}"/>
                  </a:ext>
                </a:extLst>
              </p:cNvPr>
              <p:cNvSpPr txBox="1"/>
              <p:nvPr/>
            </p:nvSpPr>
            <p:spPr>
              <a:xfrm>
                <a:off x="4154413" y="3372856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文本框 74">
                <a:extLst>
                  <a:ext uri="{FF2B5EF4-FFF2-40B4-BE49-F238E27FC236}">
                    <a16:creationId xmlns:a16="http://schemas.microsoft.com/office/drawing/2014/main" id="{E0C97D63-D338-488C-A170-1D174DFBF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413" y="3372856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2821" r="-1282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DDE48E-8B22-4B8A-B404-D932BF5CCEF9}"/>
              </a:ext>
            </a:extLst>
          </p:cNvPr>
          <p:cNvCxnSpPr>
            <a:cxnSpLocks/>
          </p:cNvCxnSpPr>
          <p:nvPr/>
        </p:nvCxnSpPr>
        <p:spPr bwMode="auto">
          <a:xfrm flipH="1">
            <a:off x="4303486" y="2512433"/>
            <a:ext cx="798586" cy="695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5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224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32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5261429" y="1483143"/>
            <a:ext cx="623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74">
                <a:extLst>
                  <a:ext uri="{FF2B5EF4-FFF2-40B4-BE49-F238E27FC236}">
                    <a16:creationId xmlns:a16="http://schemas.microsoft.com/office/drawing/2014/main" id="{9A1FB11C-E9C9-4978-A86C-75E735BD6C26}"/>
                  </a:ext>
                </a:extLst>
              </p:cNvPr>
              <p:cNvSpPr txBox="1"/>
              <p:nvPr/>
            </p:nvSpPr>
            <p:spPr>
              <a:xfrm>
                <a:off x="4985053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文本框 74">
                <a:extLst>
                  <a:ext uri="{FF2B5EF4-FFF2-40B4-BE49-F238E27FC236}">
                    <a16:creationId xmlns:a16="http://schemas.microsoft.com/office/drawing/2014/main" id="{9A1FB11C-E9C9-4978-A86C-75E735BD6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053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46">
            <a:extLst>
              <a:ext uri="{FF2B5EF4-FFF2-40B4-BE49-F238E27FC236}">
                <a16:creationId xmlns:a16="http://schemas.microsoft.com/office/drawing/2014/main" id="{87CB4917-2094-4350-A706-1E2FD96EF4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9834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Rectangle 46">
            <a:extLst>
              <a:ext uri="{FF2B5EF4-FFF2-40B4-BE49-F238E27FC236}">
                <a16:creationId xmlns:a16="http://schemas.microsoft.com/office/drawing/2014/main" id="{EBA5F2C5-4B9B-45AC-8BDB-4174B7673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6255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1" name="Rectangle 46">
            <a:extLst>
              <a:ext uri="{FF2B5EF4-FFF2-40B4-BE49-F238E27FC236}">
                <a16:creationId xmlns:a16="http://schemas.microsoft.com/office/drawing/2014/main" id="{D84D7195-8F7E-4458-9CC1-F14546BE8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4337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2" name="Rectangle 46">
            <a:extLst>
              <a:ext uri="{FF2B5EF4-FFF2-40B4-BE49-F238E27FC236}">
                <a16:creationId xmlns:a16="http://schemas.microsoft.com/office/drawing/2014/main" id="{F43F8F4E-D0B5-4E1D-B2A9-B35C2DAEA7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0758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2FE06B8B-8FE8-4DEA-9B86-B281196FB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947" y="3323413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E7E2E7-2AB0-4D71-BF4E-DA0850B81493}"/>
              </a:ext>
            </a:extLst>
          </p:cNvPr>
          <p:cNvCxnSpPr>
            <a:cxnSpLocks/>
          </p:cNvCxnSpPr>
          <p:nvPr/>
        </p:nvCxnSpPr>
        <p:spPr bwMode="auto">
          <a:xfrm flipH="1">
            <a:off x="3209218" y="2512433"/>
            <a:ext cx="1892854" cy="7676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Rectangle 45">
            <a:extLst>
              <a:ext uri="{FF2B5EF4-FFF2-40B4-BE49-F238E27FC236}">
                <a16:creationId xmlns:a16="http://schemas.microsoft.com/office/drawing/2014/main" id="{973568EE-5E21-4DC0-9A6A-D109B750CB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9833" y="3323413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DDE48E-8B22-4B8A-B404-D932BF5CCEF9}"/>
              </a:ext>
            </a:extLst>
          </p:cNvPr>
          <p:cNvCxnSpPr>
            <a:cxnSpLocks/>
          </p:cNvCxnSpPr>
          <p:nvPr/>
        </p:nvCxnSpPr>
        <p:spPr bwMode="auto">
          <a:xfrm flipH="1">
            <a:off x="4303486" y="2512433"/>
            <a:ext cx="798586" cy="695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4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343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33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5261429" y="1483143"/>
            <a:ext cx="623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74">
                <a:extLst>
                  <a:ext uri="{FF2B5EF4-FFF2-40B4-BE49-F238E27FC236}">
                    <a16:creationId xmlns:a16="http://schemas.microsoft.com/office/drawing/2014/main" id="{9A1FB11C-E9C9-4978-A86C-75E735BD6C26}"/>
                  </a:ext>
                </a:extLst>
              </p:cNvPr>
              <p:cNvSpPr txBox="1"/>
              <p:nvPr/>
            </p:nvSpPr>
            <p:spPr>
              <a:xfrm>
                <a:off x="4985053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文本框 74">
                <a:extLst>
                  <a:ext uri="{FF2B5EF4-FFF2-40B4-BE49-F238E27FC236}">
                    <a16:creationId xmlns:a16="http://schemas.microsoft.com/office/drawing/2014/main" id="{9A1FB11C-E9C9-4978-A86C-75E735BD6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053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46">
            <a:extLst>
              <a:ext uri="{FF2B5EF4-FFF2-40B4-BE49-F238E27FC236}">
                <a16:creationId xmlns:a16="http://schemas.microsoft.com/office/drawing/2014/main" id="{87CB4917-2094-4350-A706-1E2FD96EF4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9834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19" name="Rectangle 46">
            <a:extLst>
              <a:ext uri="{FF2B5EF4-FFF2-40B4-BE49-F238E27FC236}">
                <a16:creationId xmlns:a16="http://schemas.microsoft.com/office/drawing/2014/main" id="{EBA5F2C5-4B9B-45AC-8BDB-4174B7673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6255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1" name="Rectangle 46">
            <a:extLst>
              <a:ext uri="{FF2B5EF4-FFF2-40B4-BE49-F238E27FC236}">
                <a16:creationId xmlns:a16="http://schemas.microsoft.com/office/drawing/2014/main" id="{D84D7195-8F7E-4458-9CC1-F14546BE8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4337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" name="Rectangle 46">
            <a:extLst>
              <a:ext uri="{FF2B5EF4-FFF2-40B4-BE49-F238E27FC236}">
                <a16:creationId xmlns:a16="http://schemas.microsoft.com/office/drawing/2014/main" id="{F43F8F4E-D0B5-4E1D-B2A9-B35C2DAEA7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0758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2FE06B8B-8FE8-4DEA-9B86-B281196FB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947" y="3323413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E7E2E7-2AB0-4D71-BF4E-DA0850B81493}"/>
              </a:ext>
            </a:extLst>
          </p:cNvPr>
          <p:cNvCxnSpPr>
            <a:cxnSpLocks/>
          </p:cNvCxnSpPr>
          <p:nvPr/>
        </p:nvCxnSpPr>
        <p:spPr bwMode="auto">
          <a:xfrm flipH="1">
            <a:off x="3209218" y="2512433"/>
            <a:ext cx="1892854" cy="7676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Rectangle 45">
            <a:extLst>
              <a:ext uri="{FF2B5EF4-FFF2-40B4-BE49-F238E27FC236}">
                <a16:creationId xmlns:a16="http://schemas.microsoft.com/office/drawing/2014/main" id="{973568EE-5E21-4DC0-9A6A-D109B750CB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9833" y="3323413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DDE48E-8B22-4B8A-B404-D932BF5CCEF9}"/>
              </a:ext>
            </a:extLst>
          </p:cNvPr>
          <p:cNvCxnSpPr>
            <a:cxnSpLocks/>
          </p:cNvCxnSpPr>
          <p:nvPr/>
        </p:nvCxnSpPr>
        <p:spPr bwMode="auto">
          <a:xfrm flipH="1">
            <a:off x="4303486" y="2512433"/>
            <a:ext cx="798586" cy="695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Rectangle 45">
            <a:extLst>
              <a:ext uri="{FF2B5EF4-FFF2-40B4-BE49-F238E27FC236}">
                <a16:creationId xmlns:a16="http://schemas.microsoft.com/office/drawing/2014/main" id="{A6A620A7-52A0-418D-9FEB-F89F4E900F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1467" y="3323413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1" name="Rectangle 46">
            <a:extLst>
              <a:ext uri="{FF2B5EF4-FFF2-40B4-BE49-F238E27FC236}">
                <a16:creationId xmlns:a16="http://schemas.microsoft.com/office/drawing/2014/main" id="{BD16E70C-7C1C-4C60-8F9E-1C757BC92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70550" y="331750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74">
                <a:extLst>
                  <a:ext uri="{FF2B5EF4-FFF2-40B4-BE49-F238E27FC236}">
                    <a16:creationId xmlns:a16="http://schemas.microsoft.com/office/drawing/2014/main" id="{8E21243A-5B70-4296-8DC1-6E3BE272F97B}"/>
                  </a:ext>
                </a:extLst>
              </p:cNvPr>
              <p:cNvSpPr txBox="1"/>
              <p:nvPr/>
            </p:nvSpPr>
            <p:spPr>
              <a:xfrm>
                <a:off x="5436512" y="337189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2" name="文本框 74">
                <a:extLst>
                  <a:ext uri="{FF2B5EF4-FFF2-40B4-BE49-F238E27FC236}">
                    <a16:creationId xmlns:a16="http://schemas.microsoft.com/office/drawing/2014/main" id="{8E21243A-5B70-4296-8DC1-6E3BE272F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12" y="3371891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A49147-ACCD-4850-955F-E6AB43B84661}"/>
              </a:ext>
            </a:extLst>
          </p:cNvPr>
          <p:cNvCxnSpPr>
            <a:cxnSpLocks/>
          </p:cNvCxnSpPr>
          <p:nvPr/>
        </p:nvCxnSpPr>
        <p:spPr bwMode="auto">
          <a:xfrm>
            <a:off x="5102072" y="2512433"/>
            <a:ext cx="457480" cy="695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4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5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310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34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5261429" y="1483143"/>
            <a:ext cx="623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74">
                <a:extLst>
                  <a:ext uri="{FF2B5EF4-FFF2-40B4-BE49-F238E27FC236}">
                    <a16:creationId xmlns:a16="http://schemas.microsoft.com/office/drawing/2014/main" id="{9A1FB11C-E9C9-4978-A86C-75E735BD6C26}"/>
                  </a:ext>
                </a:extLst>
              </p:cNvPr>
              <p:cNvSpPr txBox="1"/>
              <p:nvPr/>
            </p:nvSpPr>
            <p:spPr>
              <a:xfrm>
                <a:off x="4985053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文本框 74">
                <a:extLst>
                  <a:ext uri="{FF2B5EF4-FFF2-40B4-BE49-F238E27FC236}">
                    <a16:creationId xmlns:a16="http://schemas.microsoft.com/office/drawing/2014/main" id="{9A1FB11C-E9C9-4978-A86C-75E735BD6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053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46">
            <a:extLst>
              <a:ext uri="{FF2B5EF4-FFF2-40B4-BE49-F238E27FC236}">
                <a16:creationId xmlns:a16="http://schemas.microsoft.com/office/drawing/2014/main" id="{87CB4917-2094-4350-A706-1E2FD96EF4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9834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19" name="Rectangle 46">
            <a:extLst>
              <a:ext uri="{FF2B5EF4-FFF2-40B4-BE49-F238E27FC236}">
                <a16:creationId xmlns:a16="http://schemas.microsoft.com/office/drawing/2014/main" id="{EBA5F2C5-4B9B-45AC-8BDB-4174B7673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6255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1" name="Rectangle 46">
            <a:extLst>
              <a:ext uri="{FF2B5EF4-FFF2-40B4-BE49-F238E27FC236}">
                <a16:creationId xmlns:a16="http://schemas.microsoft.com/office/drawing/2014/main" id="{D84D7195-8F7E-4458-9CC1-F14546BE8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4337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" name="Rectangle 46">
            <a:extLst>
              <a:ext uri="{FF2B5EF4-FFF2-40B4-BE49-F238E27FC236}">
                <a16:creationId xmlns:a16="http://schemas.microsoft.com/office/drawing/2014/main" id="{F43F8F4E-D0B5-4E1D-B2A9-B35C2DAEA7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0758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2FE06B8B-8FE8-4DEA-9B86-B281196FB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947" y="3323413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E7E2E7-2AB0-4D71-BF4E-DA0850B81493}"/>
              </a:ext>
            </a:extLst>
          </p:cNvPr>
          <p:cNvCxnSpPr>
            <a:cxnSpLocks/>
          </p:cNvCxnSpPr>
          <p:nvPr/>
        </p:nvCxnSpPr>
        <p:spPr bwMode="auto">
          <a:xfrm flipH="1">
            <a:off x="3209218" y="2512433"/>
            <a:ext cx="1892854" cy="7676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Rectangle 45">
            <a:extLst>
              <a:ext uri="{FF2B5EF4-FFF2-40B4-BE49-F238E27FC236}">
                <a16:creationId xmlns:a16="http://schemas.microsoft.com/office/drawing/2014/main" id="{973568EE-5E21-4DC0-9A6A-D109B750CB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9833" y="3323413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DDE48E-8B22-4B8A-B404-D932BF5CCEF9}"/>
              </a:ext>
            </a:extLst>
          </p:cNvPr>
          <p:cNvCxnSpPr>
            <a:cxnSpLocks/>
          </p:cNvCxnSpPr>
          <p:nvPr/>
        </p:nvCxnSpPr>
        <p:spPr bwMode="auto">
          <a:xfrm flipH="1">
            <a:off x="4303486" y="2512433"/>
            <a:ext cx="798586" cy="695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Rectangle 45">
            <a:extLst>
              <a:ext uri="{FF2B5EF4-FFF2-40B4-BE49-F238E27FC236}">
                <a16:creationId xmlns:a16="http://schemas.microsoft.com/office/drawing/2014/main" id="{A6A620A7-52A0-418D-9FEB-F89F4E900F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5307" y="331811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A49147-ACCD-4850-955F-E6AB43B84661}"/>
              </a:ext>
            </a:extLst>
          </p:cNvPr>
          <p:cNvCxnSpPr>
            <a:cxnSpLocks/>
          </p:cNvCxnSpPr>
          <p:nvPr/>
        </p:nvCxnSpPr>
        <p:spPr bwMode="auto">
          <a:xfrm>
            <a:off x="5102072" y="2512433"/>
            <a:ext cx="457480" cy="695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4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743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35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5261429" y="1483143"/>
            <a:ext cx="623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74">
                <a:extLst>
                  <a:ext uri="{FF2B5EF4-FFF2-40B4-BE49-F238E27FC236}">
                    <a16:creationId xmlns:a16="http://schemas.microsoft.com/office/drawing/2014/main" id="{9A1FB11C-E9C9-4978-A86C-75E735BD6C26}"/>
                  </a:ext>
                </a:extLst>
              </p:cNvPr>
              <p:cNvSpPr txBox="1"/>
              <p:nvPr/>
            </p:nvSpPr>
            <p:spPr>
              <a:xfrm>
                <a:off x="4985053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文本框 74">
                <a:extLst>
                  <a:ext uri="{FF2B5EF4-FFF2-40B4-BE49-F238E27FC236}">
                    <a16:creationId xmlns:a16="http://schemas.microsoft.com/office/drawing/2014/main" id="{9A1FB11C-E9C9-4978-A86C-75E735BD6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053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46">
            <a:extLst>
              <a:ext uri="{FF2B5EF4-FFF2-40B4-BE49-F238E27FC236}">
                <a16:creationId xmlns:a16="http://schemas.microsoft.com/office/drawing/2014/main" id="{87CB4917-2094-4350-A706-1E2FD96EF4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9834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19" name="Rectangle 46">
            <a:extLst>
              <a:ext uri="{FF2B5EF4-FFF2-40B4-BE49-F238E27FC236}">
                <a16:creationId xmlns:a16="http://schemas.microsoft.com/office/drawing/2014/main" id="{EBA5F2C5-4B9B-45AC-8BDB-4174B7673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6255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1" name="Rectangle 46">
            <a:extLst>
              <a:ext uri="{FF2B5EF4-FFF2-40B4-BE49-F238E27FC236}">
                <a16:creationId xmlns:a16="http://schemas.microsoft.com/office/drawing/2014/main" id="{D84D7195-8F7E-4458-9CC1-F14546BE8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4337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2" name="Rectangle 46">
            <a:extLst>
              <a:ext uri="{FF2B5EF4-FFF2-40B4-BE49-F238E27FC236}">
                <a16:creationId xmlns:a16="http://schemas.microsoft.com/office/drawing/2014/main" id="{F43F8F4E-D0B5-4E1D-B2A9-B35C2DAEA7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0758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2FE06B8B-8FE8-4DEA-9B86-B281196FB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947" y="3323413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E7E2E7-2AB0-4D71-BF4E-DA0850B81493}"/>
              </a:ext>
            </a:extLst>
          </p:cNvPr>
          <p:cNvCxnSpPr>
            <a:cxnSpLocks/>
          </p:cNvCxnSpPr>
          <p:nvPr/>
        </p:nvCxnSpPr>
        <p:spPr bwMode="auto">
          <a:xfrm flipH="1">
            <a:off x="3209218" y="2512433"/>
            <a:ext cx="1892854" cy="7676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Rectangle 45">
            <a:extLst>
              <a:ext uri="{FF2B5EF4-FFF2-40B4-BE49-F238E27FC236}">
                <a16:creationId xmlns:a16="http://schemas.microsoft.com/office/drawing/2014/main" id="{973568EE-5E21-4DC0-9A6A-D109B750CB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9833" y="3323413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DDE48E-8B22-4B8A-B404-D932BF5CCEF9}"/>
              </a:ext>
            </a:extLst>
          </p:cNvPr>
          <p:cNvCxnSpPr>
            <a:cxnSpLocks/>
          </p:cNvCxnSpPr>
          <p:nvPr/>
        </p:nvCxnSpPr>
        <p:spPr bwMode="auto">
          <a:xfrm flipH="1">
            <a:off x="4303486" y="2512433"/>
            <a:ext cx="798586" cy="695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Rectangle 45">
            <a:extLst>
              <a:ext uri="{FF2B5EF4-FFF2-40B4-BE49-F238E27FC236}">
                <a16:creationId xmlns:a16="http://schemas.microsoft.com/office/drawing/2014/main" id="{A6A620A7-52A0-418D-9FEB-F89F4E900F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5307" y="331811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A49147-ACCD-4850-955F-E6AB43B84661}"/>
              </a:ext>
            </a:extLst>
          </p:cNvPr>
          <p:cNvCxnSpPr>
            <a:cxnSpLocks/>
          </p:cNvCxnSpPr>
          <p:nvPr/>
        </p:nvCxnSpPr>
        <p:spPr bwMode="auto">
          <a:xfrm>
            <a:off x="5102072" y="2512433"/>
            <a:ext cx="457480" cy="695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2D9835-2A07-40BE-9D68-3ACA9D888B15}"/>
              </a:ext>
            </a:extLst>
          </p:cNvPr>
          <p:cNvCxnSpPr>
            <a:cxnSpLocks/>
          </p:cNvCxnSpPr>
          <p:nvPr/>
        </p:nvCxnSpPr>
        <p:spPr bwMode="auto">
          <a:xfrm>
            <a:off x="5104712" y="2512433"/>
            <a:ext cx="1253426" cy="695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Rectangle 45">
            <a:extLst>
              <a:ext uri="{FF2B5EF4-FFF2-40B4-BE49-F238E27FC236}">
                <a16:creationId xmlns:a16="http://schemas.microsoft.com/office/drawing/2014/main" id="{8A026C7A-66DA-4776-B492-532BAE3716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7201" y="3324023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4" name="Rectangle 46">
            <a:extLst>
              <a:ext uri="{FF2B5EF4-FFF2-40B4-BE49-F238E27FC236}">
                <a16:creationId xmlns:a16="http://schemas.microsoft.com/office/drawing/2014/main" id="{AE2EF73F-CD0D-4B9E-AEC3-AF17A0BE8F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6284" y="331811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74">
                <a:extLst>
                  <a:ext uri="{FF2B5EF4-FFF2-40B4-BE49-F238E27FC236}">
                    <a16:creationId xmlns:a16="http://schemas.microsoft.com/office/drawing/2014/main" id="{4FC1A516-A61E-4CAC-AECC-870A3FC8C7A3}"/>
                  </a:ext>
                </a:extLst>
              </p:cNvPr>
              <p:cNvSpPr txBox="1"/>
              <p:nvPr/>
            </p:nvSpPr>
            <p:spPr>
              <a:xfrm>
                <a:off x="6432246" y="337250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5" name="文本框 74">
                <a:extLst>
                  <a:ext uri="{FF2B5EF4-FFF2-40B4-BE49-F238E27FC236}">
                    <a16:creationId xmlns:a16="http://schemas.microsoft.com/office/drawing/2014/main" id="{4FC1A516-A61E-4CAC-AECC-870A3FC8C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46" y="3372501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2821" r="-1282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6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5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188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36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5261429" y="1483143"/>
            <a:ext cx="623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74">
                <a:extLst>
                  <a:ext uri="{FF2B5EF4-FFF2-40B4-BE49-F238E27FC236}">
                    <a16:creationId xmlns:a16="http://schemas.microsoft.com/office/drawing/2014/main" id="{9A1FB11C-E9C9-4978-A86C-75E735BD6C26}"/>
                  </a:ext>
                </a:extLst>
              </p:cNvPr>
              <p:cNvSpPr txBox="1"/>
              <p:nvPr/>
            </p:nvSpPr>
            <p:spPr>
              <a:xfrm>
                <a:off x="4985053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文本框 74">
                <a:extLst>
                  <a:ext uri="{FF2B5EF4-FFF2-40B4-BE49-F238E27FC236}">
                    <a16:creationId xmlns:a16="http://schemas.microsoft.com/office/drawing/2014/main" id="{9A1FB11C-E9C9-4978-A86C-75E735BD6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053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46">
            <a:extLst>
              <a:ext uri="{FF2B5EF4-FFF2-40B4-BE49-F238E27FC236}">
                <a16:creationId xmlns:a16="http://schemas.microsoft.com/office/drawing/2014/main" id="{87CB4917-2094-4350-A706-1E2FD96EF4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9834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19" name="Rectangle 46">
            <a:extLst>
              <a:ext uri="{FF2B5EF4-FFF2-40B4-BE49-F238E27FC236}">
                <a16:creationId xmlns:a16="http://schemas.microsoft.com/office/drawing/2014/main" id="{EBA5F2C5-4B9B-45AC-8BDB-4174B7673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6255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1" name="Rectangle 46">
            <a:extLst>
              <a:ext uri="{FF2B5EF4-FFF2-40B4-BE49-F238E27FC236}">
                <a16:creationId xmlns:a16="http://schemas.microsoft.com/office/drawing/2014/main" id="{D84D7195-8F7E-4458-9CC1-F14546BE8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4337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2" name="Rectangle 46">
            <a:extLst>
              <a:ext uri="{FF2B5EF4-FFF2-40B4-BE49-F238E27FC236}">
                <a16:creationId xmlns:a16="http://schemas.microsoft.com/office/drawing/2014/main" id="{F43F8F4E-D0B5-4E1D-B2A9-B35C2DAEA7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0758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2FE06B8B-8FE8-4DEA-9B86-B281196FB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947" y="3323413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E7E2E7-2AB0-4D71-BF4E-DA0850B81493}"/>
              </a:ext>
            </a:extLst>
          </p:cNvPr>
          <p:cNvCxnSpPr>
            <a:cxnSpLocks/>
          </p:cNvCxnSpPr>
          <p:nvPr/>
        </p:nvCxnSpPr>
        <p:spPr bwMode="auto">
          <a:xfrm flipH="1">
            <a:off x="3209218" y="2512433"/>
            <a:ext cx="1892854" cy="7676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Rectangle 45">
            <a:extLst>
              <a:ext uri="{FF2B5EF4-FFF2-40B4-BE49-F238E27FC236}">
                <a16:creationId xmlns:a16="http://schemas.microsoft.com/office/drawing/2014/main" id="{973568EE-5E21-4DC0-9A6A-D109B750CB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9833" y="3323413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DDE48E-8B22-4B8A-B404-D932BF5CCEF9}"/>
              </a:ext>
            </a:extLst>
          </p:cNvPr>
          <p:cNvCxnSpPr>
            <a:cxnSpLocks/>
          </p:cNvCxnSpPr>
          <p:nvPr/>
        </p:nvCxnSpPr>
        <p:spPr bwMode="auto">
          <a:xfrm flipH="1">
            <a:off x="4303486" y="2512433"/>
            <a:ext cx="798586" cy="695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Rectangle 45">
            <a:extLst>
              <a:ext uri="{FF2B5EF4-FFF2-40B4-BE49-F238E27FC236}">
                <a16:creationId xmlns:a16="http://schemas.microsoft.com/office/drawing/2014/main" id="{A6A620A7-52A0-418D-9FEB-F89F4E900F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5307" y="331811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A49147-ACCD-4850-955F-E6AB43B84661}"/>
              </a:ext>
            </a:extLst>
          </p:cNvPr>
          <p:cNvCxnSpPr>
            <a:cxnSpLocks/>
          </p:cNvCxnSpPr>
          <p:nvPr/>
        </p:nvCxnSpPr>
        <p:spPr bwMode="auto">
          <a:xfrm>
            <a:off x="5102072" y="2512433"/>
            <a:ext cx="457480" cy="695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2D9835-2A07-40BE-9D68-3ACA9D888B15}"/>
              </a:ext>
            </a:extLst>
          </p:cNvPr>
          <p:cNvCxnSpPr>
            <a:cxnSpLocks/>
          </p:cNvCxnSpPr>
          <p:nvPr/>
        </p:nvCxnSpPr>
        <p:spPr bwMode="auto">
          <a:xfrm>
            <a:off x="5104712" y="2512433"/>
            <a:ext cx="1253426" cy="695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Rectangle 45">
            <a:extLst>
              <a:ext uri="{FF2B5EF4-FFF2-40B4-BE49-F238E27FC236}">
                <a16:creationId xmlns:a16="http://schemas.microsoft.com/office/drawing/2014/main" id="{8A026C7A-66DA-4776-B492-532BAE3716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18467" y="331811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4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4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585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37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5261429" y="1483143"/>
            <a:ext cx="623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Rectangle 45">
            <a:extLst>
              <a:ext uri="{FF2B5EF4-FFF2-40B4-BE49-F238E27FC236}">
                <a16:creationId xmlns:a16="http://schemas.microsoft.com/office/drawing/2014/main" id="{2FE06B8B-8FE8-4DEA-9B86-B281196FB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947" y="3323413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4" name="Rectangle 45">
            <a:extLst>
              <a:ext uri="{FF2B5EF4-FFF2-40B4-BE49-F238E27FC236}">
                <a16:creationId xmlns:a16="http://schemas.microsoft.com/office/drawing/2014/main" id="{973568EE-5E21-4DC0-9A6A-D109B750CB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9833" y="3323413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Rectangle 45">
            <a:extLst>
              <a:ext uri="{FF2B5EF4-FFF2-40B4-BE49-F238E27FC236}">
                <a16:creationId xmlns:a16="http://schemas.microsoft.com/office/drawing/2014/main" id="{A6A620A7-52A0-418D-9FEB-F89F4E900F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5307" y="331811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" name="Rectangle 45">
            <a:extLst>
              <a:ext uri="{FF2B5EF4-FFF2-40B4-BE49-F238E27FC236}">
                <a16:creationId xmlns:a16="http://schemas.microsoft.com/office/drawing/2014/main" id="{8A026C7A-66DA-4776-B492-532BAE3716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18467" y="331811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E42953-B06D-44A2-A716-788ADC0D16A2}"/>
              </a:ext>
            </a:extLst>
          </p:cNvPr>
          <p:cNvCxnSpPr>
            <a:cxnSpLocks/>
          </p:cNvCxnSpPr>
          <p:nvPr/>
        </p:nvCxnSpPr>
        <p:spPr bwMode="auto">
          <a:xfrm flipH="1">
            <a:off x="3200400" y="2516789"/>
            <a:ext cx="445623" cy="712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74">
                <a:extLst>
                  <a:ext uri="{FF2B5EF4-FFF2-40B4-BE49-F238E27FC236}">
                    <a16:creationId xmlns:a16="http://schemas.microsoft.com/office/drawing/2014/main" id="{56727F45-2DA9-4DBB-8322-FF174779C226}"/>
                  </a:ext>
                </a:extLst>
              </p:cNvPr>
              <p:cNvSpPr txBox="1"/>
              <p:nvPr/>
            </p:nvSpPr>
            <p:spPr>
              <a:xfrm>
                <a:off x="6028144" y="2089575"/>
                <a:ext cx="887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7" name="文本框 74">
                <a:extLst>
                  <a:ext uri="{FF2B5EF4-FFF2-40B4-BE49-F238E27FC236}">
                    <a16:creationId xmlns:a16="http://schemas.microsoft.com/office/drawing/2014/main" id="{56727F45-2DA9-4DBB-8322-FF174779C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144" y="2089575"/>
                <a:ext cx="887871" cy="276999"/>
              </a:xfrm>
              <a:prstGeom prst="rect">
                <a:avLst/>
              </a:prstGeom>
              <a:blipFill>
                <a:blip r:embed="rId3"/>
                <a:stretch>
                  <a:fillRect l="-8219" t="-2222" r="-342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46">
            <a:extLst>
              <a:ext uri="{FF2B5EF4-FFF2-40B4-BE49-F238E27FC236}">
                <a16:creationId xmlns:a16="http://schemas.microsoft.com/office/drawing/2014/main" id="{C95E120A-6CCA-4EBD-8154-BBBED613DF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69855" y="2067002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Rectangle 46">
            <a:extLst>
              <a:ext uri="{FF2B5EF4-FFF2-40B4-BE49-F238E27FC236}">
                <a16:creationId xmlns:a16="http://schemas.microsoft.com/office/drawing/2014/main" id="{ED2CEBD7-90C3-4894-822D-694AF1DD43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9346" y="2067203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" name="Rectangle 46">
            <a:extLst>
              <a:ext uri="{FF2B5EF4-FFF2-40B4-BE49-F238E27FC236}">
                <a16:creationId xmlns:a16="http://schemas.microsoft.com/office/drawing/2014/main" id="{6191E4E6-6AC8-4376-8112-89A21657D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22253" y="2067001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472464C-548B-4D58-B9D7-920CA38D8650}"/>
              </a:ext>
            </a:extLst>
          </p:cNvPr>
          <p:cNvCxnSpPr>
            <a:cxnSpLocks/>
          </p:cNvCxnSpPr>
          <p:nvPr/>
        </p:nvCxnSpPr>
        <p:spPr bwMode="auto">
          <a:xfrm flipH="1">
            <a:off x="4252559" y="2567595"/>
            <a:ext cx="726327" cy="7069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EE3EAD-35FE-4584-8EC0-978A87AD3C70}"/>
              </a:ext>
            </a:extLst>
          </p:cNvPr>
          <p:cNvCxnSpPr>
            <a:cxnSpLocks/>
          </p:cNvCxnSpPr>
          <p:nvPr/>
        </p:nvCxnSpPr>
        <p:spPr bwMode="auto">
          <a:xfrm flipH="1">
            <a:off x="5533663" y="2596161"/>
            <a:ext cx="202818" cy="6332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C67499-EC27-4D07-8F72-78C8E4563445}"/>
              </a:ext>
            </a:extLst>
          </p:cNvPr>
          <p:cNvCxnSpPr>
            <a:cxnSpLocks/>
          </p:cNvCxnSpPr>
          <p:nvPr/>
        </p:nvCxnSpPr>
        <p:spPr bwMode="auto">
          <a:xfrm flipH="1">
            <a:off x="6392911" y="2567595"/>
            <a:ext cx="670433" cy="666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" name="Rectangle 46">
            <a:extLst>
              <a:ext uri="{FF2B5EF4-FFF2-40B4-BE49-F238E27FC236}">
                <a16:creationId xmlns:a16="http://schemas.microsoft.com/office/drawing/2014/main" id="{8FDC912D-D1F1-4CF6-B7F6-5D28F3A81F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8287" y="2067002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74">
                <a:extLst>
                  <a:ext uri="{FF2B5EF4-FFF2-40B4-BE49-F238E27FC236}">
                    <a16:creationId xmlns:a16="http://schemas.microsoft.com/office/drawing/2014/main" id="{539A4C61-EF10-4025-BB2F-C27F5B81B0F5}"/>
                  </a:ext>
                </a:extLst>
              </p:cNvPr>
              <p:cNvSpPr txBox="1"/>
              <p:nvPr/>
            </p:nvSpPr>
            <p:spPr>
              <a:xfrm>
                <a:off x="3861664" y="2098016"/>
                <a:ext cx="892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9" name="文本框 74">
                <a:extLst>
                  <a:ext uri="{FF2B5EF4-FFF2-40B4-BE49-F238E27FC236}">
                    <a16:creationId xmlns:a16="http://schemas.microsoft.com/office/drawing/2014/main" id="{539A4C61-EF10-4025-BB2F-C27F5B81B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664" y="2098016"/>
                <a:ext cx="892809" cy="276999"/>
              </a:xfrm>
              <a:prstGeom prst="rect">
                <a:avLst/>
              </a:prstGeom>
              <a:blipFill>
                <a:blip r:embed="rId4"/>
                <a:stretch>
                  <a:fillRect l="-3401" t="-2174" r="-748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74">
                <a:extLst>
                  <a:ext uri="{FF2B5EF4-FFF2-40B4-BE49-F238E27FC236}">
                    <a16:creationId xmlns:a16="http://schemas.microsoft.com/office/drawing/2014/main" id="{91A0A34B-C356-474D-AD4D-4679E9D2694C}"/>
                  </a:ext>
                </a:extLst>
              </p:cNvPr>
              <p:cNvSpPr txBox="1"/>
              <p:nvPr/>
            </p:nvSpPr>
            <p:spPr>
              <a:xfrm>
                <a:off x="5248827" y="2121383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0" name="文本框 74">
                <a:extLst>
                  <a:ext uri="{FF2B5EF4-FFF2-40B4-BE49-F238E27FC236}">
                    <a16:creationId xmlns:a16="http://schemas.microsoft.com/office/drawing/2014/main" id="{91A0A34B-C356-474D-AD4D-4679E9D26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827" y="2121383"/>
                <a:ext cx="242054" cy="276999"/>
              </a:xfrm>
              <a:prstGeom prst="rect">
                <a:avLst/>
              </a:prstGeom>
              <a:blipFill>
                <a:blip r:embed="rId5"/>
                <a:stretch>
                  <a:fillRect l="-15000" r="-175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74">
                <a:extLst>
                  <a:ext uri="{FF2B5EF4-FFF2-40B4-BE49-F238E27FC236}">
                    <a16:creationId xmlns:a16="http://schemas.microsoft.com/office/drawing/2014/main" id="{C6FA8007-1E88-459F-AE3A-B17D373C9586}"/>
                  </a:ext>
                </a:extLst>
              </p:cNvPr>
              <p:cNvSpPr txBox="1"/>
              <p:nvPr/>
            </p:nvSpPr>
            <p:spPr>
              <a:xfrm>
                <a:off x="7347703" y="2098016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1" name="文本框 74">
                <a:extLst>
                  <a:ext uri="{FF2B5EF4-FFF2-40B4-BE49-F238E27FC236}">
                    <a16:creationId xmlns:a16="http://schemas.microsoft.com/office/drawing/2014/main" id="{C6FA8007-1E88-459F-AE3A-B17D373C9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703" y="2098016"/>
                <a:ext cx="242054" cy="276999"/>
              </a:xfrm>
              <a:prstGeom prst="rect">
                <a:avLst/>
              </a:prstGeom>
              <a:blipFill>
                <a:blip r:embed="rId6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46">
            <a:extLst>
              <a:ext uri="{FF2B5EF4-FFF2-40B4-BE49-F238E27FC236}">
                <a16:creationId xmlns:a16="http://schemas.microsoft.com/office/drawing/2014/main" id="{0BD6566C-D6D6-4834-9240-29645FD38E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63966" y="2067001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E3643261-9B59-49E3-94BE-B40785700D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50387" y="2067001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38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5261429" y="1483143"/>
            <a:ext cx="623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46">
            <a:extLst>
              <a:ext uri="{FF2B5EF4-FFF2-40B4-BE49-F238E27FC236}">
                <a16:creationId xmlns:a16="http://schemas.microsoft.com/office/drawing/2014/main" id="{393F5541-BB67-4C95-8560-545DB5FACC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3123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FB94DBDF-673A-4AF2-8BC6-0C2F4D6A1C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766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3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466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39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6730" y="1483143"/>
            <a:ext cx="4448174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0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673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88445" y="1483143"/>
            <a:ext cx="279646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46">
            <a:extLst>
              <a:ext uri="{FF2B5EF4-FFF2-40B4-BE49-F238E27FC236}">
                <a16:creationId xmlns:a16="http://schemas.microsoft.com/office/drawing/2014/main" id="{7295150B-2B79-4740-9584-5D97D5F1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299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344EA332-0838-46E9-8060-446849E88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41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F6D6F3-24C2-42C5-A853-1250B6164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5884904" y="1483143"/>
            <a:ext cx="1" cy="3674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74">
                <a:extLst>
                  <a:ext uri="{FF2B5EF4-FFF2-40B4-BE49-F238E27FC236}">
                    <a16:creationId xmlns:a16="http://schemas.microsoft.com/office/drawing/2014/main" id="{D6345E56-6CCD-4F9F-BEBA-6B8F45C8BE33}"/>
                  </a:ext>
                </a:extLst>
              </p:cNvPr>
              <p:cNvSpPr txBox="1"/>
              <p:nvPr/>
            </p:nvSpPr>
            <p:spPr>
              <a:xfrm>
                <a:off x="5794106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5" name="文本框 74">
                <a:extLst>
                  <a:ext uri="{FF2B5EF4-FFF2-40B4-BE49-F238E27FC236}">
                    <a16:creationId xmlns:a16="http://schemas.microsoft.com/office/drawing/2014/main" id="{D6345E56-6CCD-4F9F-BEBA-6B8F45C8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106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0FA01E0B-CBFC-4586-8C79-3EDD1AD8B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887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64F8B2C1-8E17-4CC5-A8A8-830AD06E9E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5308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F30D85BA-C47F-423B-B23A-C46E65FCC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3390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0D500493-DAF0-40B1-9C7C-3B01ED5639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69811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57" name="Rectangle 45">
            <a:extLst>
              <a:ext uri="{FF2B5EF4-FFF2-40B4-BE49-F238E27FC236}">
                <a16:creationId xmlns:a16="http://schemas.microsoft.com/office/drawing/2014/main" id="{8028FC8C-60CD-43AA-A570-9E8233C76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7677" y="3338538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8" name="Rectangle 46">
            <a:extLst>
              <a:ext uri="{FF2B5EF4-FFF2-40B4-BE49-F238E27FC236}">
                <a16:creationId xmlns:a16="http://schemas.microsoft.com/office/drawing/2014/main" id="{475C4519-4196-44C1-B6AD-A0C47EC74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6760" y="3332634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74">
                <a:extLst>
                  <a:ext uri="{FF2B5EF4-FFF2-40B4-BE49-F238E27FC236}">
                    <a16:creationId xmlns:a16="http://schemas.microsoft.com/office/drawing/2014/main" id="{79527622-5204-4B95-AEA7-74E8547195DD}"/>
                  </a:ext>
                </a:extLst>
              </p:cNvPr>
              <p:cNvSpPr txBox="1"/>
              <p:nvPr/>
            </p:nvSpPr>
            <p:spPr>
              <a:xfrm>
                <a:off x="4032722" y="3387016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9" name="文本框 74">
                <a:extLst>
                  <a:ext uri="{FF2B5EF4-FFF2-40B4-BE49-F238E27FC236}">
                    <a16:creationId xmlns:a16="http://schemas.microsoft.com/office/drawing/2014/main" id="{79527622-5204-4B95-AEA7-74E85471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722" y="3387016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54DE11-7FB6-4261-8ED1-E954288F2048}"/>
              </a:ext>
            </a:extLst>
          </p:cNvPr>
          <p:cNvCxnSpPr>
            <a:cxnSpLocks/>
          </p:cNvCxnSpPr>
          <p:nvPr/>
        </p:nvCxnSpPr>
        <p:spPr bwMode="auto">
          <a:xfrm flipH="1">
            <a:off x="4144819" y="2547257"/>
            <a:ext cx="1732958" cy="7708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9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5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86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B1F2-D307-F641-B8DE-A36D30D8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522C-C45D-8845-AFE1-B87492930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Quick D&amp;C Integer Multiplication Review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High level Example for 4X4 D&amp;C  simple integer multiplication</a:t>
            </a:r>
          </a:p>
          <a:p>
            <a:endParaRPr lang="en-US" dirty="0"/>
          </a:p>
          <a:p>
            <a:r>
              <a:rPr lang="en-US" dirty="0"/>
              <a:t>High level Example for 4X4 D&amp;C Karatsuba integer multiplication</a:t>
            </a:r>
          </a:p>
          <a:p>
            <a:endParaRPr lang="en-US" dirty="0"/>
          </a:p>
          <a:p>
            <a:r>
              <a:rPr lang="en-US" dirty="0"/>
              <a:t>Full worked example of 4X4 simple integer multiplication</a:t>
            </a:r>
          </a:p>
          <a:p>
            <a:endParaRPr lang="en-US" dirty="0"/>
          </a:p>
          <a:p>
            <a:r>
              <a:rPr lang="en-US" dirty="0"/>
              <a:t>Full worked example of 4X4 Karatsuba integer multiplication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90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40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6730" y="1483143"/>
            <a:ext cx="4448174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0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673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88445" y="1483143"/>
            <a:ext cx="279646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46">
            <a:extLst>
              <a:ext uri="{FF2B5EF4-FFF2-40B4-BE49-F238E27FC236}">
                <a16:creationId xmlns:a16="http://schemas.microsoft.com/office/drawing/2014/main" id="{7295150B-2B79-4740-9584-5D97D5F1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299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344EA332-0838-46E9-8060-446849E88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41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F6D6F3-24C2-42C5-A853-1250B6164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5884904" y="1483143"/>
            <a:ext cx="1" cy="3674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74">
                <a:extLst>
                  <a:ext uri="{FF2B5EF4-FFF2-40B4-BE49-F238E27FC236}">
                    <a16:creationId xmlns:a16="http://schemas.microsoft.com/office/drawing/2014/main" id="{D6345E56-6CCD-4F9F-BEBA-6B8F45C8BE33}"/>
                  </a:ext>
                </a:extLst>
              </p:cNvPr>
              <p:cNvSpPr txBox="1"/>
              <p:nvPr/>
            </p:nvSpPr>
            <p:spPr>
              <a:xfrm>
                <a:off x="5794106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5" name="文本框 74">
                <a:extLst>
                  <a:ext uri="{FF2B5EF4-FFF2-40B4-BE49-F238E27FC236}">
                    <a16:creationId xmlns:a16="http://schemas.microsoft.com/office/drawing/2014/main" id="{D6345E56-6CCD-4F9F-BEBA-6B8F45C8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106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0FA01E0B-CBFC-4586-8C79-3EDD1AD8B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887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64F8B2C1-8E17-4CC5-A8A8-830AD06E9E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5308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F30D85BA-C47F-423B-B23A-C46E65FCC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3390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0D500493-DAF0-40B1-9C7C-3B01ED5639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69811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57" name="Rectangle 45">
            <a:extLst>
              <a:ext uri="{FF2B5EF4-FFF2-40B4-BE49-F238E27FC236}">
                <a16:creationId xmlns:a16="http://schemas.microsoft.com/office/drawing/2014/main" id="{8028FC8C-60CD-43AA-A570-9E8233C76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4220" y="3332634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54DE11-7FB6-4261-8ED1-E954288F2048}"/>
              </a:ext>
            </a:extLst>
          </p:cNvPr>
          <p:cNvCxnSpPr>
            <a:cxnSpLocks/>
          </p:cNvCxnSpPr>
          <p:nvPr/>
        </p:nvCxnSpPr>
        <p:spPr bwMode="auto">
          <a:xfrm flipH="1">
            <a:off x="4144819" y="2547257"/>
            <a:ext cx="1732958" cy="7708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4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904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41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6730" y="1483143"/>
            <a:ext cx="4448174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0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673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88445" y="1483143"/>
            <a:ext cx="279646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46">
            <a:extLst>
              <a:ext uri="{FF2B5EF4-FFF2-40B4-BE49-F238E27FC236}">
                <a16:creationId xmlns:a16="http://schemas.microsoft.com/office/drawing/2014/main" id="{7295150B-2B79-4740-9584-5D97D5F1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299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344EA332-0838-46E9-8060-446849E88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41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F6D6F3-24C2-42C5-A853-1250B6164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5884904" y="1483143"/>
            <a:ext cx="1" cy="3674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74">
                <a:extLst>
                  <a:ext uri="{FF2B5EF4-FFF2-40B4-BE49-F238E27FC236}">
                    <a16:creationId xmlns:a16="http://schemas.microsoft.com/office/drawing/2014/main" id="{D6345E56-6CCD-4F9F-BEBA-6B8F45C8BE33}"/>
                  </a:ext>
                </a:extLst>
              </p:cNvPr>
              <p:cNvSpPr txBox="1"/>
              <p:nvPr/>
            </p:nvSpPr>
            <p:spPr>
              <a:xfrm>
                <a:off x="5794106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5" name="文本框 74">
                <a:extLst>
                  <a:ext uri="{FF2B5EF4-FFF2-40B4-BE49-F238E27FC236}">
                    <a16:creationId xmlns:a16="http://schemas.microsoft.com/office/drawing/2014/main" id="{D6345E56-6CCD-4F9F-BEBA-6B8F45C8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106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0FA01E0B-CBFC-4586-8C79-3EDD1AD8B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887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64F8B2C1-8E17-4CC5-A8A8-830AD06E9E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5308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F30D85BA-C47F-423B-B23A-C46E65FCC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3390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0D500493-DAF0-40B1-9C7C-3B01ED5639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69811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7" name="Rectangle 45">
            <a:extLst>
              <a:ext uri="{FF2B5EF4-FFF2-40B4-BE49-F238E27FC236}">
                <a16:creationId xmlns:a16="http://schemas.microsoft.com/office/drawing/2014/main" id="{8028FC8C-60CD-43AA-A570-9E8233C76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4220" y="3332634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54DE11-7FB6-4261-8ED1-E954288F2048}"/>
              </a:ext>
            </a:extLst>
          </p:cNvPr>
          <p:cNvCxnSpPr>
            <a:cxnSpLocks/>
          </p:cNvCxnSpPr>
          <p:nvPr/>
        </p:nvCxnSpPr>
        <p:spPr bwMode="auto">
          <a:xfrm flipH="1">
            <a:off x="4144819" y="2547257"/>
            <a:ext cx="1732958" cy="7708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Rectangle 45">
            <a:extLst>
              <a:ext uri="{FF2B5EF4-FFF2-40B4-BE49-F238E27FC236}">
                <a16:creationId xmlns:a16="http://schemas.microsoft.com/office/drawing/2014/main" id="{540C06C0-C8AC-496A-9190-CFFA2546F3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5254" y="3324023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E4D915EF-6D02-406F-8598-822F1BE7AD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4337" y="331811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74">
                <a:extLst>
                  <a:ext uri="{FF2B5EF4-FFF2-40B4-BE49-F238E27FC236}">
                    <a16:creationId xmlns:a16="http://schemas.microsoft.com/office/drawing/2014/main" id="{6575F057-19FD-40A5-B184-135CB9B0B723}"/>
                  </a:ext>
                </a:extLst>
              </p:cNvPr>
              <p:cNvSpPr txBox="1"/>
              <p:nvPr/>
            </p:nvSpPr>
            <p:spPr>
              <a:xfrm>
                <a:off x="5040299" y="337250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9" name="文本框 74">
                <a:extLst>
                  <a:ext uri="{FF2B5EF4-FFF2-40B4-BE49-F238E27FC236}">
                    <a16:creationId xmlns:a16="http://schemas.microsoft.com/office/drawing/2014/main" id="{6575F057-19FD-40A5-B184-135CB9B0B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99" y="3372501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58BABC-D570-4F34-9BA1-B19C58B3CE64}"/>
              </a:ext>
            </a:extLst>
          </p:cNvPr>
          <p:cNvCxnSpPr>
            <a:cxnSpLocks/>
          </p:cNvCxnSpPr>
          <p:nvPr/>
        </p:nvCxnSpPr>
        <p:spPr bwMode="auto">
          <a:xfrm flipH="1">
            <a:off x="5178631" y="2541353"/>
            <a:ext cx="699146" cy="687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5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328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42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6730" y="1483143"/>
            <a:ext cx="4448174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0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673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88445" y="1483143"/>
            <a:ext cx="279646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46">
            <a:extLst>
              <a:ext uri="{FF2B5EF4-FFF2-40B4-BE49-F238E27FC236}">
                <a16:creationId xmlns:a16="http://schemas.microsoft.com/office/drawing/2014/main" id="{7295150B-2B79-4740-9584-5D97D5F1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299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344EA332-0838-46E9-8060-446849E88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41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F6D6F3-24C2-42C5-A853-1250B6164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5884904" y="1483143"/>
            <a:ext cx="1" cy="3674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74">
                <a:extLst>
                  <a:ext uri="{FF2B5EF4-FFF2-40B4-BE49-F238E27FC236}">
                    <a16:creationId xmlns:a16="http://schemas.microsoft.com/office/drawing/2014/main" id="{D6345E56-6CCD-4F9F-BEBA-6B8F45C8BE33}"/>
                  </a:ext>
                </a:extLst>
              </p:cNvPr>
              <p:cNvSpPr txBox="1"/>
              <p:nvPr/>
            </p:nvSpPr>
            <p:spPr>
              <a:xfrm>
                <a:off x="5794106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5" name="文本框 74">
                <a:extLst>
                  <a:ext uri="{FF2B5EF4-FFF2-40B4-BE49-F238E27FC236}">
                    <a16:creationId xmlns:a16="http://schemas.microsoft.com/office/drawing/2014/main" id="{D6345E56-6CCD-4F9F-BEBA-6B8F45C8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106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0FA01E0B-CBFC-4586-8C79-3EDD1AD8B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887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64F8B2C1-8E17-4CC5-A8A8-830AD06E9E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5308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F30D85BA-C47F-423B-B23A-C46E65FCC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3390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0D500493-DAF0-40B1-9C7C-3B01ED5639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69811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7" name="Rectangle 45">
            <a:extLst>
              <a:ext uri="{FF2B5EF4-FFF2-40B4-BE49-F238E27FC236}">
                <a16:creationId xmlns:a16="http://schemas.microsoft.com/office/drawing/2014/main" id="{8028FC8C-60CD-43AA-A570-9E8233C76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4220" y="3332634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54DE11-7FB6-4261-8ED1-E954288F2048}"/>
              </a:ext>
            </a:extLst>
          </p:cNvPr>
          <p:cNvCxnSpPr>
            <a:cxnSpLocks/>
          </p:cNvCxnSpPr>
          <p:nvPr/>
        </p:nvCxnSpPr>
        <p:spPr bwMode="auto">
          <a:xfrm flipH="1">
            <a:off x="4144819" y="2547257"/>
            <a:ext cx="1732958" cy="7708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Rectangle 45">
            <a:extLst>
              <a:ext uri="{FF2B5EF4-FFF2-40B4-BE49-F238E27FC236}">
                <a16:creationId xmlns:a16="http://schemas.microsoft.com/office/drawing/2014/main" id="{540C06C0-C8AC-496A-9190-CFFA2546F3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8230" y="3332634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58BABC-D570-4F34-9BA1-B19C58B3CE64}"/>
              </a:ext>
            </a:extLst>
          </p:cNvPr>
          <p:cNvCxnSpPr>
            <a:cxnSpLocks/>
          </p:cNvCxnSpPr>
          <p:nvPr/>
        </p:nvCxnSpPr>
        <p:spPr bwMode="auto">
          <a:xfrm flipH="1">
            <a:off x="5178631" y="2541353"/>
            <a:ext cx="699146" cy="687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9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4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265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43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6730" y="1483143"/>
            <a:ext cx="4448174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0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673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88445" y="1483143"/>
            <a:ext cx="279646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46">
            <a:extLst>
              <a:ext uri="{FF2B5EF4-FFF2-40B4-BE49-F238E27FC236}">
                <a16:creationId xmlns:a16="http://schemas.microsoft.com/office/drawing/2014/main" id="{7295150B-2B79-4740-9584-5D97D5F1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299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344EA332-0838-46E9-8060-446849E88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41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F6D6F3-24C2-42C5-A853-1250B6164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5884904" y="1483143"/>
            <a:ext cx="1" cy="3674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74">
                <a:extLst>
                  <a:ext uri="{FF2B5EF4-FFF2-40B4-BE49-F238E27FC236}">
                    <a16:creationId xmlns:a16="http://schemas.microsoft.com/office/drawing/2014/main" id="{D6345E56-6CCD-4F9F-BEBA-6B8F45C8BE33}"/>
                  </a:ext>
                </a:extLst>
              </p:cNvPr>
              <p:cNvSpPr txBox="1"/>
              <p:nvPr/>
            </p:nvSpPr>
            <p:spPr>
              <a:xfrm>
                <a:off x="5794106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5" name="文本框 74">
                <a:extLst>
                  <a:ext uri="{FF2B5EF4-FFF2-40B4-BE49-F238E27FC236}">
                    <a16:creationId xmlns:a16="http://schemas.microsoft.com/office/drawing/2014/main" id="{D6345E56-6CCD-4F9F-BEBA-6B8F45C8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106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0FA01E0B-CBFC-4586-8C79-3EDD1AD8B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887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64F8B2C1-8E17-4CC5-A8A8-830AD06E9E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5308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F30D85BA-C47F-423B-B23A-C46E65FCC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3390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0D500493-DAF0-40B1-9C7C-3B01ED5639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69811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57" name="Rectangle 45">
            <a:extLst>
              <a:ext uri="{FF2B5EF4-FFF2-40B4-BE49-F238E27FC236}">
                <a16:creationId xmlns:a16="http://schemas.microsoft.com/office/drawing/2014/main" id="{8028FC8C-60CD-43AA-A570-9E8233C76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4220" y="3332634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54DE11-7FB6-4261-8ED1-E954288F2048}"/>
              </a:ext>
            </a:extLst>
          </p:cNvPr>
          <p:cNvCxnSpPr>
            <a:cxnSpLocks/>
          </p:cNvCxnSpPr>
          <p:nvPr/>
        </p:nvCxnSpPr>
        <p:spPr bwMode="auto">
          <a:xfrm flipH="1">
            <a:off x="4144819" y="2547257"/>
            <a:ext cx="1732958" cy="7708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Rectangle 45">
            <a:extLst>
              <a:ext uri="{FF2B5EF4-FFF2-40B4-BE49-F238E27FC236}">
                <a16:creationId xmlns:a16="http://schemas.microsoft.com/office/drawing/2014/main" id="{540C06C0-C8AC-496A-9190-CFFA2546F3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8230" y="3332634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58BABC-D570-4F34-9BA1-B19C58B3CE64}"/>
              </a:ext>
            </a:extLst>
          </p:cNvPr>
          <p:cNvCxnSpPr>
            <a:cxnSpLocks/>
          </p:cNvCxnSpPr>
          <p:nvPr/>
        </p:nvCxnSpPr>
        <p:spPr bwMode="auto">
          <a:xfrm flipH="1">
            <a:off x="5178631" y="2541353"/>
            <a:ext cx="699146" cy="687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45">
            <a:extLst>
              <a:ext uri="{FF2B5EF4-FFF2-40B4-BE49-F238E27FC236}">
                <a16:creationId xmlns:a16="http://schemas.microsoft.com/office/drawing/2014/main" id="{6A064CE6-7F83-4B80-BFA9-997167232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88003" y="3338538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Rectangle 46">
            <a:extLst>
              <a:ext uri="{FF2B5EF4-FFF2-40B4-BE49-F238E27FC236}">
                <a16:creationId xmlns:a16="http://schemas.microsoft.com/office/drawing/2014/main" id="{247FA4B1-4FD6-4143-9D80-3FA8878D2D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7086" y="3332634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74">
                <a:extLst>
                  <a:ext uri="{FF2B5EF4-FFF2-40B4-BE49-F238E27FC236}">
                    <a16:creationId xmlns:a16="http://schemas.microsoft.com/office/drawing/2014/main" id="{F023E6B0-DB86-464A-9B07-196204932B86}"/>
                  </a:ext>
                </a:extLst>
              </p:cNvPr>
              <p:cNvSpPr txBox="1"/>
              <p:nvPr/>
            </p:nvSpPr>
            <p:spPr>
              <a:xfrm>
                <a:off x="6123048" y="3387016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2" name="文本框 74">
                <a:extLst>
                  <a:ext uri="{FF2B5EF4-FFF2-40B4-BE49-F238E27FC236}">
                    <a16:creationId xmlns:a16="http://schemas.microsoft.com/office/drawing/2014/main" id="{F023E6B0-DB86-464A-9B07-196204932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48" y="3387016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87F096-54D1-4384-8816-326F5A1341C9}"/>
              </a:ext>
            </a:extLst>
          </p:cNvPr>
          <p:cNvCxnSpPr>
            <a:cxnSpLocks/>
          </p:cNvCxnSpPr>
          <p:nvPr/>
        </p:nvCxnSpPr>
        <p:spPr bwMode="auto">
          <a:xfrm>
            <a:off x="5884905" y="2541353"/>
            <a:ext cx="337194" cy="6608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4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5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2373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44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6730" y="1483143"/>
            <a:ext cx="4448174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0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673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88445" y="1483143"/>
            <a:ext cx="279646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46">
            <a:extLst>
              <a:ext uri="{FF2B5EF4-FFF2-40B4-BE49-F238E27FC236}">
                <a16:creationId xmlns:a16="http://schemas.microsoft.com/office/drawing/2014/main" id="{7295150B-2B79-4740-9584-5D97D5F1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299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344EA332-0838-46E9-8060-446849E88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41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F6D6F3-24C2-42C5-A853-1250B6164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5884904" y="1483143"/>
            <a:ext cx="1" cy="3674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74">
                <a:extLst>
                  <a:ext uri="{FF2B5EF4-FFF2-40B4-BE49-F238E27FC236}">
                    <a16:creationId xmlns:a16="http://schemas.microsoft.com/office/drawing/2014/main" id="{D6345E56-6CCD-4F9F-BEBA-6B8F45C8BE33}"/>
                  </a:ext>
                </a:extLst>
              </p:cNvPr>
              <p:cNvSpPr txBox="1"/>
              <p:nvPr/>
            </p:nvSpPr>
            <p:spPr>
              <a:xfrm>
                <a:off x="5794106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5" name="文本框 74">
                <a:extLst>
                  <a:ext uri="{FF2B5EF4-FFF2-40B4-BE49-F238E27FC236}">
                    <a16:creationId xmlns:a16="http://schemas.microsoft.com/office/drawing/2014/main" id="{D6345E56-6CCD-4F9F-BEBA-6B8F45C8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106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0FA01E0B-CBFC-4586-8C79-3EDD1AD8B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887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64F8B2C1-8E17-4CC5-A8A8-830AD06E9E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5308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F30D85BA-C47F-423B-B23A-C46E65FCC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3390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0D500493-DAF0-40B1-9C7C-3B01ED5639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69811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57" name="Rectangle 45">
            <a:extLst>
              <a:ext uri="{FF2B5EF4-FFF2-40B4-BE49-F238E27FC236}">
                <a16:creationId xmlns:a16="http://schemas.microsoft.com/office/drawing/2014/main" id="{8028FC8C-60CD-43AA-A570-9E8233C76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4220" y="3332634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54DE11-7FB6-4261-8ED1-E954288F2048}"/>
              </a:ext>
            </a:extLst>
          </p:cNvPr>
          <p:cNvCxnSpPr>
            <a:cxnSpLocks/>
          </p:cNvCxnSpPr>
          <p:nvPr/>
        </p:nvCxnSpPr>
        <p:spPr bwMode="auto">
          <a:xfrm flipH="1">
            <a:off x="4144819" y="2547257"/>
            <a:ext cx="1732958" cy="7708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Rectangle 45">
            <a:extLst>
              <a:ext uri="{FF2B5EF4-FFF2-40B4-BE49-F238E27FC236}">
                <a16:creationId xmlns:a16="http://schemas.microsoft.com/office/drawing/2014/main" id="{540C06C0-C8AC-496A-9190-CFFA2546F3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8230" y="3332634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58BABC-D570-4F34-9BA1-B19C58B3CE64}"/>
              </a:ext>
            </a:extLst>
          </p:cNvPr>
          <p:cNvCxnSpPr>
            <a:cxnSpLocks/>
          </p:cNvCxnSpPr>
          <p:nvPr/>
        </p:nvCxnSpPr>
        <p:spPr bwMode="auto">
          <a:xfrm flipH="1">
            <a:off x="5178631" y="2541353"/>
            <a:ext cx="699146" cy="687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45">
            <a:extLst>
              <a:ext uri="{FF2B5EF4-FFF2-40B4-BE49-F238E27FC236}">
                <a16:creationId xmlns:a16="http://schemas.microsoft.com/office/drawing/2014/main" id="{6A064CE6-7F83-4B80-BFA9-997167232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42240" y="3332634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87F096-54D1-4384-8816-326F5A1341C9}"/>
              </a:ext>
            </a:extLst>
          </p:cNvPr>
          <p:cNvCxnSpPr>
            <a:cxnSpLocks/>
          </p:cNvCxnSpPr>
          <p:nvPr/>
        </p:nvCxnSpPr>
        <p:spPr bwMode="auto">
          <a:xfrm>
            <a:off x="5884905" y="2541353"/>
            <a:ext cx="337194" cy="6608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4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586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45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6730" y="1483143"/>
            <a:ext cx="4448174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0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673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88445" y="1483143"/>
            <a:ext cx="279646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46">
            <a:extLst>
              <a:ext uri="{FF2B5EF4-FFF2-40B4-BE49-F238E27FC236}">
                <a16:creationId xmlns:a16="http://schemas.microsoft.com/office/drawing/2014/main" id="{7295150B-2B79-4740-9584-5D97D5F1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299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344EA332-0838-46E9-8060-446849E88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41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F6D6F3-24C2-42C5-A853-1250B6164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5884904" y="1483143"/>
            <a:ext cx="1" cy="3674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74">
                <a:extLst>
                  <a:ext uri="{FF2B5EF4-FFF2-40B4-BE49-F238E27FC236}">
                    <a16:creationId xmlns:a16="http://schemas.microsoft.com/office/drawing/2014/main" id="{D6345E56-6CCD-4F9F-BEBA-6B8F45C8BE33}"/>
                  </a:ext>
                </a:extLst>
              </p:cNvPr>
              <p:cNvSpPr txBox="1"/>
              <p:nvPr/>
            </p:nvSpPr>
            <p:spPr>
              <a:xfrm>
                <a:off x="5794106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5" name="文本框 74">
                <a:extLst>
                  <a:ext uri="{FF2B5EF4-FFF2-40B4-BE49-F238E27FC236}">
                    <a16:creationId xmlns:a16="http://schemas.microsoft.com/office/drawing/2014/main" id="{D6345E56-6CCD-4F9F-BEBA-6B8F45C8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106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0FA01E0B-CBFC-4586-8C79-3EDD1AD8B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8887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64F8B2C1-8E17-4CC5-A8A8-830AD06E9E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5308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F30D85BA-C47F-423B-B23A-C46E65FCC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3390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0D500493-DAF0-40B1-9C7C-3B01ED5639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69811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7" name="Rectangle 45">
            <a:extLst>
              <a:ext uri="{FF2B5EF4-FFF2-40B4-BE49-F238E27FC236}">
                <a16:creationId xmlns:a16="http://schemas.microsoft.com/office/drawing/2014/main" id="{8028FC8C-60CD-43AA-A570-9E8233C76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4220" y="3332634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54DE11-7FB6-4261-8ED1-E954288F2048}"/>
              </a:ext>
            </a:extLst>
          </p:cNvPr>
          <p:cNvCxnSpPr>
            <a:cxnSpLocks/>
          </p:cNvCxnSpPr>
          <p:nvPr/>
        </p:nvCxnSpPr>
        <p:spPr bwMode="auto">
          <a:xfrm flipH="1">
            <a:off x="4144819" y="2547257"/>
            <a:ext cx="1732958" cy="7708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Rectangle 45">
            <a:extLst>
              <a:ext uri="{FF2B5EF4-FFF2-40B4-BE49-F238E27FC236}">
                <a16:creationId xmlns:a16="http://schemas.microsoft.com/office/drawing/2014/main" id="{540C06C0-C8AC-496A-9190-CFFA2546F3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8230" y="3332634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58BABC-D570-4F34-9BA1-B19C58B3CE64}"/>
              </a:ext>
            </a:extLst>
          </p:cNvPr>
          <p:cNvCxnSpPr>
            <a:cxnSpLocks/>
          </p:cNvCxnSpPr>
          <p:nvPr/>
        </p:nvCxnSpPr>
        <p:spPr bwMode="auto">
          <a:xfrm flipH="1">
            <a:off x="5178631" y="2541353"/>
            <a:ext cx="699146" cy="687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45">
            <a:extLst>
              <a:ext uri="{FF2B5EF4-FFF2-40B4-BE49-F238E27FC236}">
                <a16:creationId xmlns:a16="http://schemas.microsoft.com/office/drawing/2014/main" id="{6A064CE6-7F83-4B80-BFA9-997167232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42240" y="3332634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87F096-54D1-4384-8816-326F5A1341C9}"/>
              </a:ext>
            </a:extLst>
          </p:cNvPr>
          <p:cNvCxnSpPr>
            <a:cxnSpLocks/>
          </p:cNvCxnSpPr>
          <p:nvPr/>
        </p:nvCxnSpPr>
        <p:spPr bwMode="auto">
          <a:xfrm>
            <a:off x="5884905" y="2541353"/>
            <a:ext cx="337194" cy="6608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" name="Rectangle 45">
            <a:extLst>
              <a:ext uri="{FF2B5EF4-FFF2-40B4-BE49-F238E27FC236}">
                <a16:creationId xmlns:a16="http://schemas.microsoft.com/office/drawing/2014/main" id="{4E939DD3-14D5-4D3B-81F5-0F84B0AFF6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24747" y="3332634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" name="Rectangle 46">
            <a:extLst>
              <a:ext uri="{FF2B5EF4-FFF2-40B4-BE49-F238E27FC236}">
                <a16:creationId xmlns:a16="http://schemas.microsoft.com/office/drawing/2014/main" id="{9AB404BC-80EA-48E7-975F-642A764502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93830" y="3326730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74">
                <a:extLst>
                  <a:ext uri="{FF2B5EF4-FFF2-40B4-BE49-F238E27FC236}">
                    <a16:creationId xmlns:a16="http://schemas.microsoft.com/office/drawing/2014/main" id="{05D98D35-8FE7-4494-963D-F75ACB91C034}"/>
                  </a:ext>
                </a:extLst>
              </p:cNvPr>
              <p:cNvSpPr txBox="1"/>
              <p:nvPr/>
            </p:nvSpPr>
            <p:spPr>
              <a:xfrm>
                <a:off x="7359792" y="3381112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7" name="文本框 74">
                <a:extLst>
                  <a:ext uri="{FF2B5EF4-FFF2-40B4-BE49-F238E27FC236}">
                    <a16:creationId xmlns:a16="http://schemas.microsoft.com/office/drawing/2014/main" id="{05D98D35-8FE7-4494-963D-F75ACB91C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792" y="3381112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589CDC-075D-4F30-83ED-85D9BE16E840}"/>
              </a:ext>
            </a:extLst>
          </p:cNvPr>
          <p:cNvCxnSpPr>
            <a:cxnSpLocks/>
          </p:cNvCxnSpPr>
          <p:nvPr/>
        </p:nvCxnSpPr>
        <p:spPr bwMode="auto">
          <a:xfrm>
            <a:off x="5884904" y="2541353"/>
            <a:ext cx="1539153" cy="6608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5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5137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46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6730" y="1483143"/>
            <a:ext cx="4448174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0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673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88445" y="1483143"/>
            <a:ext cx="279646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46">
            <a:extLst>
              <a:ext uri="{FF2B5EF4-FFF2-40B4-BE49-F238E27FC236}">
                <a16:creationId xmlns:a16="http://schemas.microsoft.com/office/drawing/2014/main" id="{7295150B-2B79-4740-9584-5D97D5F1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299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344EA332-0838-46E9-8060-446849E88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41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F6D6F3-24C2-42C5-A853-1250B6164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5884904" y="1483143"/>
            <a:ext cx="1" cy="3674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" name="Rectangle 45">
            <a:extLst>
              <a:ext uri="{FF2B5EF4-FFF2-40B4-BE49-F238E27FC236}">
                <a16:creationId xmlns:a16="http://schemas.microsoft.com/office/drawing/2014/main" id="{8028FC8C-60CD-43AA-A570-9E8233C76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4220" y="3332634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7" name="Rectangle 45">
            <a:extLst>
              <a:ext uri="{FF2B5EF4-FFF2-40B4-BE49-F238E27FC236}">
                <a16:creationId xmlns:a16="http://schemas.microsoft.com/office/drawing/2014/main" id="{540C06C0-C8AC-496A-9190-CFFA2546F3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8230" y="3332634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9" name="Rectangle 45">
            <a:extLst>
              <a:ext uri="{FF2B5EF4-FFF2-40B4-BE49-F238E27FC236}">
                <a16:creationId xmlns:a16="http://schemas.microsoft.com/office/drawing/2014/main" id="{6A064CE6-7F83-4B80-BFA9-997167232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42240" y="3332634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id="{4E939DD3-14D5-4D3B-81F5-0F84B0AFF6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3332634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74">
                <a:extLst>
                  <a:ext uri="{FF2B5EF4-FFF2-40B4-BE49-F238E27FC236}">
                    <a16:creationId xmlns:a16="http://schemas.microsoft.com/office/drawing/2014/main" id="{4FF8F1D0-3EF8-4DF6-ADA6-3593487CE68A}"/>
                  </a:ext>
                </a:extLst>
              </p:cNvPr>
              <p:cNvSpPr txBox="1"/>
              <p:nvPr/>
            </p:nvSpPr>
            <p:spPr>
              <a:xfrm>
                <a:off x="6483554" y="2086441"/>
                <a:ext cx="887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0" name="文本框 74">
                <a:extLst>
                  <a:ext uri="{FF2B5EF4-FFF2-40B4-BE49-F238E27FC236}">
                    <a16:creationId xmlns:a16="http://schemas.microsoft.com/office/drawing/2014/main" id="{4FF8F1D0-3EF8-4DF6-ADA6-3593487C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54" y="2086441"/>
                <a:ext cx="887871" cy="276999"/>
              </a:xfrm>
              <a:prstGeom prst="rect">
                <a:avLst/>
              </a:prstGeom>
              <a:blipFill>
                <a:blip r:embed="rId3"/>
                <a:stretch>
                  <a:fillRect l="-8276" t="-2174" r="-413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6">
            <a:extLst>
              <a:ext uri="{FF2B5EF4-FFF2-40B4-BE49-F238E27FC236}">
                <a16:creationId xmlns:a16="http://schemas.microsoft.com/office/drawing/2014/main" id="{0B279E4F-C569-4627-9F43-08E5A5012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5265" y="2063868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39B21359-0A9F-4A25-8FCD-50286D655A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4756" y="2064069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4" name="Rectangle 46">
            <a:extLst>
              <a:ext uri="{FF2B5EF4-FFF2-40B4-BE49-F238E27FC236}">
                <a16:creationId xmlns:a16="http://schemas.microsoft.com/office/drawing/2014/main" id="{6A3744FD-E60C-442B-B59A-177343535D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77663" y="2063867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3265AC-0C06-410F-A2A1-E0B227E9FCE4}"/>
              </a:ext>
            </a:extLst>
          </p:cNvPr>
          <p:cNvCxnSpPr>
            <a:cxnSpLocks/>
          </p:cNvCxnSpPr>
          <p:nvPr/>
        </p:nvCxnSpPr>
        <p:spPr bwMode="auto">
          <a:xfrm flipH="1">
            <a:off x="7484096" y="2570872"/>
            <a:ext cx="65669" cy="640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" name="Rectangle 46">
            <a:extLst>
              <a:ext uri="{FF2B5EF4-FFF2-40B4-BE49-F238E27FC236}">
                <a16:creationId xmlns:a16="http://schemas.microsoft.com/office/drawing/2014/main" id="{549ABDC9-83FE-40F2-BC4C-9D1B55A62E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83697" y="2063868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74">
                <a:extLst>
                  <a:ext uri="{FF2B5EF4-FFF2-40B4-BE49-F238E27FC236}">
                    <a16:creationId xmlns:a16="http://schemas.microsoft.com/office/drawing/2014/main" id="{E5CCBB16-CD1E-4EC0-B2C3-23756CDDC80B}"/>
                  </a:ext>
                </a:extLst>
              </p:cNvPr>
              <p:cNvSpPr txBox="1"/>
              <p:nvPr/>
            </p:nvSpPr>
            <p:spPr>
              <a:xfrm>
                <a:off x="4317074" y="2094882"/>
                <a:ext cx="892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9" name="文本框 74">
                <a:extLst>
                  <a:ext uri="{FF2B5EF4-FFF2-40B4-BE49-F238E27FC236}">
                    <a16:creationId xmlns:a16="http://schemas.microsoft.com/office/drawing/2014/main" id="{E5CCBB16-CD1E-4EC0-B2C3-23756CDDC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074" y="2094882"/>
                <a:ext cx="892809" cy="276999"/>
              </a:xfrm>
              <a:prstGeom prst="rect">
                <a:avLst/>
              </a:prstGeom>
              <a:blipFill>
                <a:blip r:embed="rId4"/>
                <a:stretch>
                  <a:fillRect l="-3401" t="-2222" r="-748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74">
                <a:extLst>
                  <a:ext uri="{FF2B5EF4-FFF2-40B4-BE49-F238E27FC236}">
                    <a16:creationId xmlns:a16="http://schemas.microsoft.com/office/drawing/2014/main" id="{4EF13C1C-4A2B-4C8C-AAEB-4E99B2DCF9E2}"/>
                  </a:ext>
                </a:extLst>
              </p:cNvPr>
              <p:cNvSpPr txBox="1"/>
              <p:nvPr/>
            </p:nvSpPr>
            <p:spPr>
              <a:xfrm>
                <a:off x="5704237" y="2118249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0" name="文本框 74">
                <a:extLst>
                  <a:ext uri="{FF2B5EF4-FFF2-40B4-BE49-F238E27FC236}">
                    <a16:creationId xmlns:a16="http://schemas.microsoft.com/office/drawing/2014/main" id="{4EF13C1C-4A2B-4C8C-AAEB-4E99B2DCF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237" y="2118249"/>
                <a:ext cx="242054" cy="276999"/>
              </a:xfrm>
              <a:prstGeom prst="rect">
                <a:avLst/>
              </a:prstGeom>
              <a:blipFill>
                <a:blip r:embed="rId5"/>
                <a:stretch>
                  <a:fillRect l="-17949" r="-1794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74">
                <a:extLst>
                  <a:ext uri="{FF2B5EF4-FFF2-40B4-BE49-F238E27FC236}">
                    <a16:creationId xmlns:a16="http://schemas.microsoft.com/office/drawing/2014/main" id="{16EC79DB-0508-493A-A604-BF3975DB669E}"/>
                  </a:ext>
                </a:extLst>
              </p:cNvPr>
              <p:cNvSpPr txBox="1"/>
              <p:nvPr/>
            </p:nvSpPr>
            <p:spPr>
              <a:xfrm>
                <a:off x="7803113" y="2094882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1" name="文本框 74">
                <a:extLst>
                  <a:ext uri="{FF2B5EF4-FFF2-40B4-BE49-F238E27FC236}">
                    <a16:creationId xmlns:a16="http://schemas.microsoft.com/office/drawing/2014/main" id="{16EC79DB-0508-493A-A604-BF3975DB6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113" y="2094882"/>
                <a:ext cx="242054" cy="276999"/>
              </a:xfrm>
              <a:prstGeom prst="rect">
                <a:avLst/>
              </a:prstGeom>
              <a:blipFill>
                <a:blip r:embed="rId6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46">
            <a:extLst>
              <a:ext uri="{FF2B5EF4-FFF2-40B4-BE49-F238E27FC236}">
                <a16:creationId xmlns:a16="http://schemas.microsoft.com/office/drawing/2014/main" id="{4D8D63C5-7CCB-4F68-9CEF-6E2293B9F2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19376" y="2063867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38578535-B052-40E7-8CAE-F64FFED745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05797" y="2063867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61BA1AA-093E-44A0-809A-21D797053E67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7481" y="2566403"/>
            <a:ext cx="1" cy="6449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CA21C53-4599-49BE-AD48-E87054CEE531}"/>
              </a:ext>
            </a:extLst>
          </p:cNvPr>
          <p:cNvCxnSpPr>
            <a:cxnSpLocks/>
          </p:cNvCxnSpPr>
          <p:nvPr/>
        </p:nvCxnSpPr>
        <p:spPr bwMode="auto">
          <a:xfrm flipH="1">
            <a:off x="5130955" y="2561327"/>
            <a:ext cx="326071" cy="6500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CF30E7B-F6BE-4B7B-BA71-246553DF91AB}"/>
              </a:ext>
            </a:extLst>
          </p:cNvPr>
          <p:cNvCxnSpPr>
            <a:cxnSpLocks/>
          </p:cNvCxnSpPr>
          <p:nvPr/>
        </p:nvCxnSpPr>
        <p:spPr bwMode="auto">
          <a:xfrm flipH="1">
            <a:off x="4006945" y="2561327"/>
            <a:ext cx="65669" cy="640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" name="Rectangle 46">
            <a:extLst>
              <a:ext uri="{FF2B5EF4-FFF2-40B4-BE49-F238E27FC236}">
                <a16:creationId xmlns:a16="http://schemas.microsoft.com/office/drawing/2014/main" id="{153AEFF1-616F-431F-A361-D9A9069D4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2218" y="2063867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9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7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674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47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6730" y="1483143"/>
            <a:ext cx="4448174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0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673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88445" y="1483143"/>
            <a:ext cx="279646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46">
            <a:extLst>
              <a:ext uri="{FF2B5EF4-FFF2-40B4-BE49-F238E27FC236}">
                <a16:creationId xmlns:a16="http://schemas.microsoft.com/office/drawing/2014/main" id="{7295150B-2B79-4740-9584-5D97D5F1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299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344EA332-0838-46E9-8060-446849E88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41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F6D6F3-24C2-42C5-A853-1250B6164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5884904" y="1483143"/>
            <a:ext cx="1" cy="3674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4D8D63C5-7CCB-4F68-9CEF-6E2293B9F2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6161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38578535-B052-40E7-8CAE-F64FFED745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803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2" name="Rectangle 46">
            <a:extLst>
              <a:ext uri="{FF2B5EF4-FFF2-40B4-BE49-F238E27FC236}">
                <a16:creationId xmlns:a16="http://schemas.microsoft.com/office/drawing/2014/main" id="{153AEFF1-616F-431F-A361-D9A9069D4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4454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3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3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278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48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6730" y="1483143"/>
            <a:ext cx="4448174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0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673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88445" y="1483143"/>
            <a:ext cx="279646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46">
            <a:extLst>
              <a:ext uri="{FF2B5EF4-FFF2-40B4-BE49-F238E27FC236}">
                <a16:creationId xmlns:a16="http://schemas.microsoft.com/office/drawing/2014/main" id="{7295150B-2B79-4740-9584-5D97D5F1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299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344EA332-0838-46E9-8060-446849E88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41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F6D6F3-24C2-42C5-A853-1250B6164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7660" y="1483143"/>
            <a:ext cx="767246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4D8D63C5-7CCB-4F68-9CEF-6E2293B9F2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8514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38578535-B052-40E7-8CAE-F64FFED745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493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2" name="Rectangle 46">
            <a:extLst>
              <a:ext uri="{FF2B5EF4-FFF2-40B4-BE49-F238E27FC236}">
                <a16:creationId xmlns:a16="http://schemas.microsoft.com/office/drawing/2014/main" id="{153AEFF1-616F-431F-A361-D9A9069D4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135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DD2F35-A8C6-4289-A389-92A88A1E6BDC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70636"/>
            <a:ext cx="2732232" cy="4815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74">
                <a:extLst>
                  <a:ext uri="{FF2B5EF4-FFF2-40B4-BE49-F238E27FC236}">
                    <a16:creationId xmlns:a16="http://schemas.microsoft.com/office/drawing/2014/main" id="{FFCFE6A9-9866-422E-BC02-F6041E1C4A3A}"/>
                  </a:ext>
                </a:extLst>
              </p:cNvPr>
              <p:cNvSpPr txBox="1"/>
              <p:nvPr/>
            </p:nvSpPr>
            <p:spPr>
              <a:xfrm>
                <a:off x="8555955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文本框 74">
                <a:extLst>
                  <a:ext uri="{FF2B5EF4-FFF2-40B4-BE49-F238E27FC236}">
                    <a16:creationId xmlns:a16="http://schemas.microsoft.com/office/drawing/2014/main" id="{FFCFE6A9-9866-422E-BC02-F6041E1C4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955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A005458C-7EAA-49A3-A310-8F0F2AECB5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8D26DE18-C3B8-4EAD-AE94-AF63A27527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7157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70055587-D9CF-425F-A41F-F2AA1C5105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45239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Rectangle 46">
            <a:extLst>
              <a:ext uri="{FF2B5EF4-FFF2-40B4-BE49-F238E27FC236}">
                <a16:creationId xmlns:a16="http://schemas.microsoft.com/office/drawing/2014/main" id="{5B789683-1309-45F8-BAB5-2A9C508BE3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31660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32" name="Rectangle 45">
            <a:extLst>
              <a:ext uri="{FF2B5EF4-FFF2-40B4-BE49-F238E27FC236}">
                <a16:creationId xmlns:a16="http://schemas.microsoft.com/office/drawing/2014/main" id="{2CB34BB1-5767-4529-AC67-E6B4C780D6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1280" y="3380522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3" name="Rectangle 46">
            <a:extLst>
              <a:ext uri="{FF2B5EF4-FFF2-40B4-BE49-F238E27FC236}">
                <a16:creationId xmlns:a16="http://schemas.microsoft.com/office/drawing/2014/main" id="{037E6D02-EBCD-4120-AD23-1C84C1035C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80363" y="3374618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74">
                <a:extLst>
                  <a:ext uri="{FF2B5EF4-FFF2-40B4-BE49-F238E27FC236}">
                    <a16:creationId xmlns:a16="http://schemas.microsoft.com/office/drawing/2014/main" id="{E995500F-5D02-4710-AB7B-89BC4CE0847D}"/>
                  </a:ext>
                </a:extLst>
              </p:cNvPr>
              <p:cNvSpPr txBox="1"/>
              <p:nvPr/>
            </p:nvSpPr>
            <p:spPr>
              <a:xfrm>
                <a:off x="6946325" y="342900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4" name="文本框 74">
                <a:extLst>
                  <a:ext uri="{FF2B5EF4-FFF2-40B4-BE49-F238E27FC236}">
                    <a16:creationId xmlns:a16="http://schemas.microsoft.com/office/drawing/2014/main" id="{E995500F-5D02-4710-AB7B-89BC4CE08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325" y="3429000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2821" r="-1282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020151-EFF5-482D-988D-F72F737FF605}"/>
              </a:ext>
            </a:extLst>
          </p:cNvPr>
          <p:cNvCxnSpPr>
            <a:cxnSpLocks/>
          </p:cNvCxnSpPr>
          <p:nvPr/>
        </p:nvCxnSpPr>
        <p:spPr bwMode="auto">
          <a:xfrm flipH="1">
            <a:off x="7063344" y="2512433"/>
            <a:ext cx="1609630" cy="825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7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5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830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49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6730" y="1483143"/>
            <a:ext cx="4448174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0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673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88445" y="1483143"/>
            <a:ext cx="279646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46">
            <a:extLst>
              <a:ext uri="{FF2B5EF4-FFF2-40B4-BE49-F238E27FC236}">
                <a16:creationId xmlns:a16="http://schemas.microsoft.com/office/drawing/2014/main" id="{7295150B-2B79-4740-9584-5D97D5F1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299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344EA332-0838-46E9-8060-446849E88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41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F6D6F3-24C2-42C5-A853-1250B6164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7660" y="1483143"/>
            <a:ext cx="767246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4D8D63C5-7CCB-4F68-9CEF-6E2293B9F2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8514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38578535-B052-40E7-8CAE-F64FFED745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493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2" name="Rectangle 46">
            <a:extLst>
              <a:ext uri="{FF2B5EF4-FFF2-40B4-BE49-F238E27FC236}">
                <a16:creationId xmlns:a16="http://schemas.microsoft.com/office/drawing/2014/main" id="{153AEFF1-616F-431F-A361-D9A9069D4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135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DD2F35-A8C6-4289-A389-92A88A1E6BDC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70636"/>
            <a:ext cx="2732232" cy="4815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74">
                <a:extLst>
                  <a:ext uri="{FF2B5EF4-FFF2-40B4-BE49-F238E27FC236}">
                    <a16:creationId xmlns:a16="http://schemas.microsoft.com/office/drawing/2014/main" id="{FFCFE6A9-9866-422E-BC02-F6041E1C4A3A}"/>
                  </a:ext>
                </a:extLst>
              </p:cNvPr>
              <p:cNvSpPr txBox="1"/>
              <p:nvPr/>
            </p:nvSpPr>
            <p:spPr>
              <a:xfrm>
                <a:off x="8555955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文本框 74">
                <a:extLst>
                  <a:ext uri="{FF2B5EF4-FFF2-40B4-BE49-F238E27FC236}">
                    <a16:creationId xmlns:a16="http://schemas.microsoft.com/office/drawing/2014/main" id="{FFCFE6A9-9866-422E-BC02-F6041E1C4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955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A005458C-7EAA-49A3-A310-8F0F2AECB5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8D26DE18-C3B8-4EAD-AE94-AF63A27527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7157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70055587-D9CF-425F-A41F-F2AA1C5105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45239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Rectangle 46">
            <a:extLst>
              <a:ext uri="{FF2B5EF4-FFF2-40B4-BE49-F238E27FC236}">
                <a16:creationId xmlns:a16="http://schemas.microsoft.com/office/drawing/2014/main" id="{5B789683-1309-45F8-BAB5-2A9C508BE3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31660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33" name="Rectangle 46">
            <a:extLst>
              <a:ext uri="{FF2B5EF4-FFF2-40B4-BE49-F238E27FC236}">
                <a16:creationId xmlns:a16="http://schemas.microsoft.com/office/drawing/2014/main" id="{037E6D02-EBCD-4120-AD23-1C84C1035C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0619" y="3392148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020151-EFF5-482D-988D-F72F737FF605}"/>
              </a:ext>
            </a:extLst>
          </p:cNvPr>
          <p:cNvCxnSpPr>
            <a:cxnSpLocks/>
          </p:cNvCxnSpPr>
          <p:nvPr/>
        </p:nvCxnSpPr>
        <p:spPr bwMode="auto">
          <a:xfrm flipH="1">
            <a:off x="7063344" y="2512433"/>
            <a:ext cx="1609630" cy="825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2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4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36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11049ECB-3350-4961-A34D-3B860FDE8A60}"/>
              </a:ext>
            </a:extLst>
          </p:cNvPr>
          <p:cNvSpPr txBox="1">
            <a:spLocks noChangeArrowheads="1"/>
          </p:cNvSpPr>
          <p:nvPr/>
        </p:nvSpPr>
        <p:spPr>
          <a:xfrm>
            <a:off x="1361147" y="17261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The first divide-and-conquer algorithm for integer multiplication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26831" y="3816637"/>
                <a:ext cx="151396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0"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6831" y="3816637"/>
                <a:ext cx="1513968" cy="385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5B30214-8CB5-41D7-9D21-A88C4188E5E6}"/>
                  </a:ext>
                </a:extLst>
              </p:cNvPr>
              <p:cNvSpPr txBox="1"/>
              <p:nvPr/>
            </p:nvSpPr>
            <p:spPr>
              <a:xfrm>
                <a:off x="3360998" y="387101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5B30214-8CB5-41D7-9D21-A88C4188E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998" y="3871018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46">
                <a:extLst>
                  <a:ext uri="{FF2B5EF4-FFF2-40B4-BE49-F238E27FC236}">
                    <a16:creationId xmlns:a16="http://schemas.microsoft.com/office/drawing/2014/main" id="{7B2D2266-479C-45AD-8CB0-E2EB27D284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02437" y="3816636"/>
                <a:ext cx="151396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0"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7" name="Rectangle 46">
                <a:extLst>
                  <a:ext uri="{FF2B5EF4-FFF2-40B4-BE49-F238E27FC236}">
                    <a16:creationId xmlns:a16="http://schemas.microsoft.com/office/drawing/2014/main" id="{7B2D2266-479C-45AD-8CB0-E2EB27D28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2437" y="3816636"/>
                <a:ext cx="1513968" cy="385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46">
                <a:extLst>
                  <a:ext uri="{FF2B5EF4-FFF2-40B4-BE49-F238E27FC236}">
                    <a16:creationId xmlns:a16="http://schemas.microsoft.com/office/drawing/2014/main" id="{163D4752-5731-4A85-B081-30C5E94AC03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07930" y="3805424"/>
                <a:ext cx="3864259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kumimoji="0" lang="en-US" alt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5" name="Rectangle 46">
                <a:extLst>
                  <a:ext uri="{FF2B5EF4-FFF2-40B4-BE49-F238E27FC236}">
                    <a16:creationId xmlns:a16="http://schemas.microsoft.com/office/drawing/2014/main" id="{163D4752-5731-4A85-B081-30C5E94AC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7930" y="3805424"/>
                <a:ext cx="3864259" cy="3857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/>
              <p:nvPr/>
            </p:nvSpPr>
            <p:spPr>
              <a:xfrm>
                <a:off x="5342390" y="3859806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390" y="3859806"/>
                <a:ext cx="242053" cy="276999"/>
              </a:xfrm>
              <a:prstGeom prst="rect">
                <a:avLst/>
              </a:prstGeom>
              <a:blipFill>
                <a:blip r:embed="rId6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ctangle 26">
            <a:extLst>
              <a:ext uri="{FF2B5EF4-FFF2-40B4-BE49-F238E27FC236}">
                <a16:creationId xmlns:a16="http://schemas.microsoft.com/office/drawing/2014/main" id="{11049ECB-3350-4961-A34D-3B860FDE8A60}"/>
              </a:ext>
            </a:extLst>
          </p:cNvPr>
          <p:cNvSpPr txBox="1">
            <a:spLocks noChangeArrowheads="1"/>
          </p:cNvSpPr>
          <p:nvPr/>
        </p:nvSpPr>
        <p:spPr>
          <a:xfrm>
            <a:off x="-66483" y="607884"/>
            <a:ext cx="1219199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/>
              <a:t>4 bit by 4 bit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52901" y="3004180"/>
                <a:ext cx="124258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en-US" b="1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901" y="3004180"/>
                <a:ext cx="1242584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233261" y="1727400"/>
                <a:ext cx="51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en-US" dirty="0">
                  <a:solidFill>
                    <a:schemeClr val="accent2">
                      <a:lumMod val="50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61" y="1727400"/>
                <a:ext cx="5100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21775" y="17274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en-US" dirty="0">
                  <a:solidFill>
                    <a:schemeClr val="accent2">
                      <a:lumMod val="50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75" y="1727400"/>
                <a:ext cx="3818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43735" y="3004180"/>
                <a:ext cx="121212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735" y="3004180"/>
                <a:ext cx="1212127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46">
                <a:extLst>
                  <a:ext uri="{FF2B5EF4-FFF2-40B4-BE49-F238E27FC236}">
                    <a16:creationId xmlns:a16="http://schemas.microsoft.com/office/drawing/2014/main" id="{163D4752-5731-4A85-B081-30C5E94AC03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04112" y="2945266"/>
                <a:ext cx="3864259" cy="38576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kumimoji="0" lang="en-US" alt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kumimoji="0" lang="en-US" alt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alt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9" name="Rectangle 46">
                <a:extLst>
                  <a:ext uri="{FF2B5EF4-FFF2-40B4-BE49-F238E27FC236}">
                    <a16:creationId xmlns:a16="http://schemas.microsoft.com/office/drawing/2014/main" id="{163D4752-5731-4A85-B081-30C5E94AC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4112" y="2945266"/>
                <a:ext cx="3864259" cy="385762"/>
              </a:xfrm>
              <a:prstGeom prst="rect">
                <a:avLst/>
              </a:prstGeom>
              <a:blipFill>
                <a:blip r:embed="rId11"/>
                <a:stretch>
                  <a:fillRect l="-125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413898" y="1736602"/>
                <a:ext cx="510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altLang="en-US" dirty="0">
                  <a:solidFill>
                    <a:schemeClr val="accent2">
                      <a:lumMod val="50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98" y="1736602"/>
                <a:ext cx="51007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/>
              <p:nvPr/>
            </p:nvSpPr>
            <p:spPr>
              <a:xfrm>
                <a:off x="5332768" y="3004180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2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768" y="3004180"/>
                <a:ext cx="242053" cy="276999"/>
              </a:xfrm>
              <a:prstGeom prst="rect">
                <a:avLst/>
              </a:prstGeom>
              <a:blipFill>
                <a:blip r:embed="rId13"/>
                <a:stretch>
                  <a:fillRect l="-75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/>
              <p:nvPr/>
            </p:nvSpPr>
            <p:spPr>
              <a:xfrm>
                <a:off x="5371531" y="1769457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4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31" y="1769457"/>
                <a:ext cx="242053" cy="276999"/>
              </a:xfrm>
              <a:prstGeom prst="rect">
                <a:avLst/>
              </a:prstGeom>
              <a:blipFill>
                <a:blip r:embed="rId14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105020" y="2331732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1101</m:t>
                      </m:r>
                    </m:oMath>
                  </m:oMathPara>
                </a14:m>
                <a:endParaRPr lang="en-US" altLang="en-US" dirty="0">
                  <a:solidFill>
                    <a:schemeClr val="accent2">
                      <a:lumMod val="50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020" y="2331732"/>
                <a:ext cx="7665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129414" y="2331732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altLang="en-US" dirty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414" y="2331732"/>
                <a:ext cx="76655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7063641" y="234093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01011011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/>
              <p:nvPr/>
            </p:nvSpPr>
            <p:spPr>
              <a:xfrm>
                <a:off x="5371531" y="2373789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9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31" y="2373789"/>
                <a:ext cx="242053" cy="276999"/>
              </a:xfrm>
              <a:prstGeom prst="rect">
                <a:avLst/>
              </a:prstGeom>
              <a:blipFill>
                <a:blip r:embed="rId17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74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0" grpId="0"/>
      <p:bldP spid="107" grpId="0" animBg="1"/>
      <p:bldP spid="265" grpId="0" animBg="1"/>
      <p:bldP spid="267" grpId="0"/>
      <p:bldP spid="2" grpId="0"/>
      <p:bldP spid="66" grpId="0"/>
      <p:bldP spid="67" grpId="0"/>
      <p:bldP spid="68" grpId="0"/>
      <p:bldP spid="69" grpId="0" animBg="1"/>
      <p:bldP spid="71" grpId="0"/>
      <p:bldP spid="72" grpId="0"/>
      <p:bldP spid="74" grpId="0"/>
      <p:bldP spid="76" grpId="0"/>
      <p:bldP spid="77" grpId="0"/>
      <p:bldP spid="78" grpId="0"/>
      <p:bldP spid="7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50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6730" y="1483143"/>
            <a:ext cx="4448174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0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673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88445" y="1483143"/>
            <a:ext cx="279646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46">
            <a:extLst>
              <a:ext uri="{FF2B5EF4-FFF2-40B4-BE49-F238E27FC236}">
                <a16:creationId xmlns:a16="http://schemas.microsoft.com/office/drawing/2014/main" id="{7295150B-2B79-4740-9584-5D97D5F1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299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344EA332-0838-46E9-8060-446849E88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41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F6D6F3-24C2-42C5-A853-1250B6164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7660" y="1483143"/>
            <a:ext cx="767246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4D8D63C5-7CCB-4F68-9CEF-6E2293B9F2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8514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38578535-B052-40E7-8CAE-F64FFED745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493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2" name="Rectangle 46">
            <a:extLst>
              <a:ext uri="{FF2B5EF4-FFF2-40B4-BE49-F238E27FC236}">
                <a16:creationId xmlns:a16="http://schemas.microsoft.com/office/drawing/2014/main" id="{153AEFF1-616F-431F-A361-D9A9069D4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135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DD2F35-A8C6-4289-A389-92A88A1E6BDC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70636"/>
            <a:ext cx="2732232" cy="4815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74">
                <a:extLst>
                  <a:ext uri="{FF2B5EF4-FFF2-40B4-BE49-F238E27FC236}">
                    <a16:creationId xmlns:a16="http://schemas.microsoft.com/office/drawing/2014/main" id="{FFCFE6A9-9866-422E-BC02-F6041E1C4A3A}"/>
                  </a:ext>
                </a:extLst>
              </p:cNvPr>
              <p:cNvSpPr txBox="1"/>
              <p:nvPr/>
            </p:nvSpPr>
            <p:spPr>
              <a:xfrm>
                <a:off x="8555955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文本框 74">
                <a:extLst>
                  <a:ext uri="{FF2B5EF4-FFF2-40B4-BE49-F238E27FC236}">
                    <a16:creationId xmlns:a16="http://schemas.microsoft.com/office/drawing/2014/main" id="{FFCFE6A9-9866-422E-BC02-F6041E1C4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955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A005458C-7EAA-49A3-A310-8F0F2AECB5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8D26DE18-C3B8-4EAD-AE94-AF63A27527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7157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70055587-D9CF-425F-A41F-F2AA1C5105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45239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31" name="Rectangle 46">
            <a:extLst>
              <a:ext uri="{FF2B5EF4-FFF2-40B4-BE49-F238E27FC236}">
                <a16:creationId xmlns:a16="http://schemas.microsoft.com/office/drawing/2014/main" id="{5B789683-1309-45F8-BAB5-2A9C508BE3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31660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3" name="Rectangle 46">
            <a:extLst>
              <a:ext uri="{FF2B5EF4-FFF2-40B4-BE49-F238E27FC236}">
                <a16:creationId xmlns:a16="http://schemas.microsoft.com/office/drawing/2014/main" id="{037E6D02-EBCD-4120-AD23-1C84C1035C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0619" y="3392148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020151-EFF5-482D-988D-F72F737FF605}"/>
              </a:ext>
            </a:extLst>
          </p:cNvPr>
          <p:cNvCxnSpPr>
            <a:cxnSpLocks/>
          </p:cNvCxnSpPr>
          <p:nvPr/>
        </p:nvCxnSpPr>
        <p:spPr bwMode="auto">
          <a:xfrm flipH="1">
            <a:off x="7063344" y="2512433"/>
            <a:ext cx="1609630" cy="825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Rectangle 45">
            <a:extLst>
              <a:ext uri="{FF2B5EF4-FFF2-40B4-BE49-F238E27FC236}">
                <a16:creationId xmlns:a16="http://schemas.microsoft.com/office/drawing/2014/main" id="{A793A793-8868-400E-8AB4-53CE80BDD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78441" y="3395680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4" name="Rectangle 46">
            <a:extLst>
              <a:ext uri="{FF2B5EF4-FFF2-40B4-BE49-F238E27FC236}">
                <a16:creationId xmlns:a16="http://schemas.microsoft.com/office/drawing/2014/main" id="{C69A3BD2-B43F-4DF3-B53C-6E301F8321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7524" y="338977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74">
                <a:extLst>
                  <a:ext uri="{FF2B5EF4-FFF2-40B4-BE49-F238E27FC236}">
                    <a16:creationId xmlns:a16="http://schemas.microsoft.com/office/drawing/2014/main" id="{6D65E987-CC38-4090-9B21-C6F452099F23}"/>
                  </a:ext>
                </a:extLst>
              </p:cNvPr>
              <p:cNvSpPr txBox="1"/>
              <p:nvPr/>
            </p:nvSpPr>
            <p:spPr>
              <a:xfrm>
                <a:off x="8013486" y="344415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7" name="文本框 74">
                <a:extLst>
                  <a:ext uri="{FF2B5EF4-FFF2-40B4-BE49-F238E27FC236}">
                    <a16:creationId xmlns:a16="http://schemas.microsoft.com/office/drawing/2014/main" id="{6D65E987-CC38-4090-9B21-C6F45209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486" y="3444158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B55C9A-8836-415C-B043-739D21C2322F}"/>
              </a:ext>
            </a:extLst>
          </p:cNvPr>
          <p:cNvCxnSpPr>
            <a:cxnSpLocks/>
          </p:cNvCxnSpPr>
          <p:nvPr/>
        </p:nvCxnSpPr>
        <p:spPr bwMode="auto">
          <a:xfrm flipH="1">
            <a:off x="8149771" y="2510061"/>
            <a:ext cx="523203" cy="814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5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7638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51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6730" y="1483143"/>
            <a:ext cx="4448174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0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673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88445" y="1483143"/>
            <a:ext cx="279646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46">
            <a:extLst>
              <a:ext uri="{FF2B5EF4-FFF2-40B4-BE49-F238E27FC236}">
                <a16:creationId xmlns:a16="http://schemas.microsoft.com/office/drawing/2014/main" id="{7295150B-2B79-4740-9584-5D97D5F1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299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344EA332-0838-46E9-8060-446849E88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41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F6D6F3-24C2-42C5-A853-1250B6164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7660" y="1483143"/>
            <a:ext cx="767246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4D8D63C5-7CCB-4F68-9CEF-6E2293B9F2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8514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38578535-B052-40E7-8CAE-F64FFED745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493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2" name="Rectangle 46">
            <a:extLst>
              <a:ext uri="{FF2B5EF4-FFF2-40B4-BE49-F238E27FC236}">
                <a16:creationId xmlns:a16="http://schemas.microsoft.com/office/drawing/2014/main" id="{153AEFF1-616F-431F-A361-D9A9069D4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135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DD2F35-A8C6-4289-A389-92A88A1E6BDC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70636"/>
            <a:ext cx="2732232" cy="4815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74">
                <a:extLst>
                  <a:ext uri="{FF2B5EF4-FFF2-40B4-BE49-F238E27FC236}">
                    <a16:creationId xmlns:a16="http://schemas.microsoft.com/office/drawing/2014/main" id="{FFCFE6A9-9866-422E-BC02-F6041E1C4A3A}"/>
                  </a:ext>
                </a:extLst>
              </p:cNvPr>
              <p:cNvSpPr txBox="1"/>
              <p:nvPr/>
            </p:nvSpPr>
            <p:spPr>
              <a:xfrm>
                <a:off x="8555955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文本框 74">
                <a:extLst>
                  <a:ext uri="{FF2B5EF4-FFF2-40B4-BE49-F238E27FC236}">
                    <a16:creationId xmlns:a16="http://schemas.microsoft.com/office/drawing/2014/main" id="{FFCFE6A9-9866-422E-BC02-F6041E1C4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955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A005458C-7EAA-49A3-A310-8F0F2AECB5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8D26DE18-C3B8-4EAD-AE94-AF63A27527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7157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70055587-D9CF-425F-A41F-F2AA1C5105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45239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31" name="Rectangle 46">
            <a:extLst>
              <a:ext uri="{FF2B5EF4-FFF2-40B4-BE49-F238E27FC236}">
                <a16:creationId xmlns:a16="http://schemas.microsoft.com/office/drawing/2014/main" id="{5B789683-1309-45F8-BAB5-2A9C508BE3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31660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3" name="Rectangle 46">
            <a:extLst>
              <a:ext uri="{FF2B5EF4-FFF2-40B4-BE49-F238E27FC236}">
                <a16:creationId xmlns:a16="http://schemas.microsoft.com/office/drawing/2014/main" id="{037E6D02-EBCD-4120-AD23-1C84C1035C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0619" y="3392148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020151-EFF5-482D-988D-F72F737FF605}"/>
              </a:ext>
            </a:extLst>
          </p:cNvPr>
          <p:cNvCxnSpPr>
            <a:cxnSpLocks/>
          </p:cNvCxnSpPr>
          <p:nvPr/>
        </p:nvCxnSpPr>
        <p:spPr bwMode="auto">
          <a:xfrm flipH="1">
            <a:off x="7063344" y="2512433"/>
            <a:ext cx="1609630" cy="825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Rectangle 45">
            <a:extLst>
              <a:ext uri="{FF2B5EF4-FFF2-40B4-BE49-F238E27FC236}">
                <a16:creationId xmlns:a16="http://schemas.microsoft.com/office/drawing/2014/main" id="{A793A793-8868-400E-8AB4-53CE80BDD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8159" y="3392148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B55C9A-8836-415C-B043-739D21C2322F}"/>
              </a:ext>
            </a:extLst>
          </p:cNvPr>
          <p:cNvCxnSpPr>
            <a:cxnSpLocks/>
          </p:cNvCxnSpPr>
          <p:nvPr/>
        </p:nvCxnSpPr>
        <p:spPr bwMode="auto">
          <a:xfrm flipH="1">
            <a:off x="8149771" y="2510061"/>
            <a:ext cx="523203" cy="814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4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4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0660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52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6730" y="1483143"/>
            <a:ext cx="4448174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0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673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88445" y="1483143"/>
            <a:ext cx="279646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46">
            <a:extLst>
              <a:ext uri="{FF2B5EF4-FFF2-40B4-BE49-F238E27FC236}">
                <a16:creationId xmlns:a16="http://schemas.microsoft.com/office/drawing/2014/main" id="{7295150B-2B79-4740-9584-5D97D5F1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299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344EA332-0838-46E9-8060-446849E88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41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F6D6F3-24C2-42C5-A853-1250B6164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7660" y="1483143"/>
            <a:ext cx="767246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4D8D63C5-7CCB-4F68-9CEF-6E2293B9F2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8514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38578535-B052-40E7-8CAE-F64FFED745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493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2" name="Rectangle 46">
            <a:extLst>
              <a:ext uri="{FF2B5EF4-FFF2-40B4-BE49-F238E27FC236}">
                <a16:creationId xmlns:a16="http://schemas.microsoft.com/office/drawing/2014/main" id="{153AEFF1-616F-431F-A361-D9A9069D4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135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DD2F35-A8C6-4289-A389-92A88A1E6BDC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70636"/>
            <a:ext cx="2732232" cy="4815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74">
                <a:extLst>
                  <a:ext uri="{FF2B5EF4-FFF2-40B4-BE49-F238E27FC236}">
                    <a16:creationId xmlns:a16="http://schemas.microsoft.com/office/drawing/2014/main" id="{FFCFE6A9-9866-422E-BC02-F6041E1C4A3A}"/>
                  </a:ext>
                </a:extLst>
              </p:cNvPr>
              <p:cNvSpPr txBox="1"/>
              <p:nvPr/>
            </p:nvSpPr>
            <p:spPr>
              <a:xfrm>
                <a:off x="8555955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文本框 74">
                <a:extLst>
                  <a:ext uri="{FF2B5EF4-FFF2-40B4-BE49-F238E27FC236}">
                    <a16:creationId xmlns:a16="http://schemas.microsoft.com/office/drawing/2014/main" id="{FFCFE6A9-9866-422E-BC02-F6041E1C4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955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A005458C-7EAA-49A3-A310-8F0F2AECB5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8D26DE18-C3B8-4EAD-AE94-AF63A27527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7157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70055587-D9CF-425F-A41F-F2AA1C5105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45239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Rectangle 46">
            <a:extLst>
              <a:ext uri="{FF2B5EF4-FFF2-40B4-BE49-F238E27FC236}">
                <a16:creationId xmlns:a16="http://schemas.microsoft.com/office/drawing/2014/main" id="{5B789683-1309-45F8-BAB5-2A9C508BE3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31660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33" name="Rectangle 46">
            <a:extLst>
              <a:ext uri="{FF2B5EF4-FFF2-40B4-BE49-F238E27FC236}">
                <a16:creationId xmlns:a16="http://schemas.microsoft.com/office/drawing/2014/main" id="{037E6D02-EBCD-4120-AD23-1C84C1035C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0619" y="3392148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020151-EFF5-482D-988D-F72F737FF605}"/>
              </a:ext>
            </a:extLst>
          </p:cNvPr>
          <p:cNvCxnSpPr>
            <a:cxnSpLocks/>
          </p:cNvCxnSpPr>
          <p:nvPr/>
        </p:nvCxnSpPr>
        <p:spPr bwMode="auto">
          <a:xfrm flipH="1">
            <a:off x="7063344" y="2512433"/>
            <a:ext cx="1609630" cy="825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Rectangle 45">
            <a:extLst>
              <a:ext uri="{FF2B5EF4-FFF2-40B4-BE49-F238E27FC236}">
                <a16:creationId xmlns:a16="http://schemas.microsoft.com/office/drawing/2014/main" id="{A793A793-8868-400E-8AB4-53CE80BDD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8159" y="3392148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B55C9A-8836-415C-B043-739D21C2322F}"/>
              </a:ext>
            </a:extLst>
          </p:cNvPr>
          <p:cNvCxnSpPr>
            <a:cxnSpLocks/>
          </p:cNvCxnSpPr>
          <p:nvPr/>
        </p:nvCxnSpPr>
        <p:spPr bwMode="auto">
          <a:xfrm flipH="1">
            <a:off x="8149771" y="2510061"/>
            <a:ext cx="523203" cy="814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B28356-839D-4BD0-BD98-09F62726B933}"/>
              </a:ext>
            </a:extLst>
          </p:cNvPr>
          <p:cNvCxnSpPr>
            <a:cxnSpLocks/>
          </p:cNvCxnSpPr>
          <p:nvPr/>
        </p:nvCxnSpPr>
        <p:spPr bwMode="auto">
          <a:xfrm>
            <a:off x="8672974" y="2510061"/>
            <a:ext cx="318626" cy="748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Rectangle 45">
            <a:extLst>
              <a:ext uri="{FF2B5EF4-FFF2-40B4-BE49-F238E27FC236}">
                <a16:creationId xmlns:a16="http://schemas.microsoft.com/office/drawing/2014/main" id="{131E5FD8-FE42-450B-9DE1-D20341ED5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89993" y="3398052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0" name="Rectangle 46">
            <a:extLst>
              <a:ext uri="{FF2B5EF4-FFF2-40B4-BE49-F238E27FC236}">
                <a16:creationId xmlns:a16="http://schemas.microsoft.com/office/drawing/2014/main" id="{0E163EEC-2CBE-4970-B520-95321E6ED4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59076" y="3392148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74">
                <a:extLst>
                  <a:ext uri="{FF2B5EF4-FFF2-40B4-BE49-F238E27FC236}">
                    <a16:creationId xmlns:a16="http://schemas.microsoft.com/office/drawing/2014/main" id="{11639D19-18CB-434C-AEDC-C54FE3E0155F}"/>
                  </a:ext>
                </a:extLst>
              </p:cNvPr>
              <p:cNvSpPr txBox="1"/>
              <p:nvPr/>
            </p:nvSpPr>
            <p:spPr>
              <a:xfrm>
                <a:off x="9225038" y="344653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1" name="文本框 74">
                <a:extLst>
                  <a:ext uri="{FF2B5EF4-FFF2-40B4-BE49-F238E27FC236}">
                    <a16:creationId xmlns:a16="http://schemas.microsoft.com/office/drawing/2014/main" id="{11639D19-18CB-434C-AEDC-C54FE3E01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038" y="3446530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2821" r="-1282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2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5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9604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53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6730" y="1483143"/>
            <a:ext cx="4448174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0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673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88445" y="1483143"/>
            <a:ext cx="279646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46">
            <a:extLst>
              <a:ext uri="{FF2B5EF4-FFF2-40B4-BE49-F238E27FC236}">
                <a16:creationId xmlns:a16="http://schemas.microsoft.com/office/drawing/2014/main" id="{7295150B-2B79-4740-9584-5D97D5F1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299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344EA332-0838-46E9-8060-446849E88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41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F6D6F3-24C2-42C5-A853-1250B6164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7660" y="1483143"/>
            <a:ext cx="767246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4D8D63C5-7CCB-4F68-9CEF-6E2293B9F2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8514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38578535-B052-40E7-8CAE-F64FFED745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493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2" name="Rectangle 46">
            <a:extLst>
              <a:ext uri="{FF2B5EF4-FFF2-40B4-BE49-F238E27FC236}">
                <a16:creationId xmlns:a16="http://schemas.microsoft.com/office/drawing/2014/main" id="{153AEFF1-616F-431F-A361-D9A9069D4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135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DD2F35-A8C6-4289-A389-92A88A1E6BDC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70636"/>
            <a:ext cx="2732232" cy="4815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74">
                <a:extLst>
                  <a:ext uri="{FF2B5EF4-FFF2-40B4-BE49-F238E27FC236}">
                    <a16:creationId xmlns:a16="http://schemas.microsoft.com/office/drawing/2014/main" id="{FFCFE6A9-9866-422E-BC02-F6041E1C4A3A}"/>
                  </a:ext>
                </a:extLst>
              </p:cNvPr>
              <p:cNvSpPr txBox="1"/>
              <p:nvPr/>
            </p:nvSpPr>
            <p:spPr>
              <a:xfrm>
                <a:off x="8555955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文本框 74">
                <a:extLst>
                  <a:ext uri="{FF2B5EF4-FFF2-40B4-BE49-F238E27FC236}">
                    <a16:creationId xmlns:a16="http://schemas.microsoft.com/office/drawing/2014/main" id="{FFCFE6A9-9866-422E-BC02-F6041E1C4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955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A005458C-7EAA-49A3-A310-8F0F2AECB5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8D26DE18-C3B8-4EAD-AE94-AF63A27527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7157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70055587-D9CF-425F-A41F-F2AA1C5105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45239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Rectangle 46">
            <a:extLst>
              <a:ext uri="{FF2B5EF4-FFF2-40B4-BE49-F238E27FC236}">
                <a16:creationId xmlns:a16="http://schemas.microsoft.com/office/drawing/2014/main" id="{5B789683-1309-45F8-BAB5-2A9C508BE3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31660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33" name="Rectangle 46">
            <a:extLst>
              <a:ext uri="{FF2B5EF4-FFF2-40B4-BE49-F238E27FC236}">
                <a16:creationId xmlns:a16="http://schemas.microsoft.com/office/drawing/2014/main" id="{037E6D02-EBCD-4120-AD23-1C84C1035C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0619" y="3392148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020151-EFF5-482D-988D-F72F737FF605}"/>
              </a:ext>
            </a:extLst>
          </p:cNvPr>
          <p:cNvCxnSpPr>
            <a:cxnSpLocks/>
          </p:cNvCxnSpPr>
          <p:nvPr/>
        </p:nvCxnSpPr>
        <p:spPr bwMode="auto">
          <a:xfrm flipH="1">
            <a:off x="7063344" y="2512433"/>
            <a:ext cx="1609630" cy="825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Rectangle 45">
            <a:extLst>
              <a:ext uri="{FF2B5EF4-FFF2-40B4-BE49-F238E27FC236}">
                <a16:creationId xmlns:a16="http://schemas.microsoft.com/office/drawing/2014/main" id="{A793A793-8868-400E-8AB4-53CE80BDD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8159" y="3392148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B55C9A-8836-415C-B043-739D21C2322F}"/>
              </a:ext>
            </a:extLst>
          </p:cNvPr>
          <p:cNvCxnSpPr>
            <a:cxnSpLocks/>
          </p:cNvCxnSpPr>
          <p:nvPr/>
        </p:nvCxnSpPr>
        <p:spPr bwMode="auto">
          <a:xfrm flipH="1">
            <a:off x="8149771" y="2510061"/>
            <a:ext cx="523203" cy="814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B28356-839D-4BD0-BD98-09F62726B933}"/>
              </a:ext>
            </a:extLst>
          </p:cNvPr>
          <p:cNvCxnSpPr>
            <a:cxnSpLocks/>
          </p:cNvCxnSpPr>
          <p:nvPr/>
        </p:nvCxnSpPr>
        <p:spPr bwMode="auto">
          <a:xfrm>
            <a:off x="8672974" y="2510061"/>
            <a:ext cx="318626" cy="748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Rectangle 45">
            <a:extLst>
              <a:ext uri="{FF2B5EF4-FFF2-40B4-BE49-F238E27FC236}">
                <a16:creationId xmlns:a16="http://schemas.microsoft.com/office/drawing/2014/main" id="{131E5FD8-FE42-450B-9DE1-D20341ED5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85700" y="3381200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4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8399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54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6730" y="1483143"/>
            <a:ext cx="4448174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0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673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88445" y="1483143"/>
            <a:ext cx="279646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46">
            <a:extLst>
              <a:ext uri="{FF2B5EF4-FFF2-40B4-BE49-F238E27FC236}">
                <a16:creationId xmlns:a16="http://schemas.microsoft.com/office/drawing/2014/main" id="{7295150B-2B79-4740-9584-5D97D5F1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299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344EA332-0838-46E9-8060-446849E88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41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F6D6F3-24C2-42C5-A853-1250B6164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7660" y="1483143"/>
            <a:ext cx="767246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4D8D63C5-7CCB-4F68-9CEF-6E2293B9F2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8514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38578535-B052-40E7-8CAE-F64FFED745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493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2" name="Rectangle 46">
            <a:extLst>
              <a:ext uri="{FF2B5EF4-FFF2-40B4-BE49-F238E27FC236}">
                <a16:creationId xmlns:a16="http://schemas.microsoft.com/office/drawing/2014/main" id="{153AEFF1-616F-431F-A361-D9A9069D4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135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DD2F35-A8C6-4289-A389-92A88A1E6BDC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70636"/>
            <a:ext cx="2732232" cy="4815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74">
                <a:extLst>
                  <a:ext uri="{FF2B5EF4-FFF2-40B4-BE49-F238E27FC236}">
                    <a16:creationId xmlns:a16="http://schemas.microsoft.com/office/drawing/2014/main" id="{FFCFE6A9-9866-422E-BC02-F6041E1C4A3A}"/>
                  </a:ext>
                </a:extLst>
              </p:cNvPr>
              <p:cNvSpPr txBox="1"/>
              <p:nvPr/>
            </p:nvSpPr>
            <p:spPr>
              <a:xfrm>
                <a:off x="8555955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文本框 74">
                <a:extLst>
                  <a:ext uri="{FF2B5EF4-FFF2-40B4-BE49-F238E27FC236}">
                    <a16:creationId xmlns:a16="http://schemas.microsoft.com/office/drawing/2014/main" id="{FFCFE6A9-9866-422E-BC02-F6041E1C4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955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A005458C-7EAA-49A3-A310-8F0F2AECB5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8D26DE18-C3B8-4EAD-AE94-AF63A27527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7157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70055587-D9CF-425F-A41F-F2AA1C5105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45239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31" name="Rectangle 46">
            <a:extLst>
              <a:ext uri="{FF2B5EF4-FFF2-40B4-BE49-F238E27FC236}">
                <a16:creationId xmlns:a16="http://schemas.microsoft.com/office/drawing/2014/main" id="{5B789683-1309-45F8-BAB5-2A9C508BE3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31660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3" name="Rectangle 46">
            <a:extLst>
              <a:ext uri="{FF2B5EF4-FFF2-40B4-BE49-F238E27FC236}">
                <a16:creationId xmlns:a16="http://schemas.microsoft.com/office/drawing/2014/main" id="{037E6D02-EBCD-4120-AD23-1C84C1035C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0619" y="3392148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020151-EFF5-482D-988D-F72F737FF605}"/>
              </a:ext>
            </a:extLst>
          </p:cNvPr>
          <p:cNvCxnSpPr>
            <a:cxnSpLocks/>
          </p:cNvCxnSpPr>
          <p:nvPr/>
        </p:nvCxnSpPr>
        <p:spPr bwMode="auto">
          <a:xfrm flipH="1">
            <a:off x="7063344" y="2512433"/>
            <a:ext cx="1609630" cy="825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Rectangle 45">
            <a:extLst>
              <a:ext uri="{FF2B5EF4-FFF2-40B4-BE49-F238E27FC236}">
                <a16:creationId xmlns:a16="http://schemas.microsoft.com/office/drawing/2014/main" id="{A793A793-8868-400E-8AB4-53CE80BDD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8159" y="3392148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B55C9A-8836-415C-B043-739D21C2322F}"/>
              </a:ext>
            </a:extLst>
          </p:cNvPr>
          <p:cNvCxnSpPr>
            <a:cxnSpLocks/>
          </p:cNvCxnSpPr>
          <p:nvPr/>
        </p:nvCxnSpPr>
        <p:spPr bwMode="auto">
          <a:xfrm flipH="1">
            <a:off x="8149771" y="2510061"/>
            <a:ext cx="523203" cy="814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B28356-839D-4BD0-BD98-09F62726B933}"/>
              </a:ext>
            </a:extLst>
          </p:cNvPr>
          <p:cNvCxnSpPr>
            <a:cxnSpLocks/>
          </p:cNvCxnSpPr>
          <p:nvPr/>
        </p:nvCxnSpPr>
        <p:spPr bwMode="auto">
          <a:xfrm>
            <a:off x="8672974" y="2510061"/>
            <a:ext cx="318626" cy="748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Rectangle 45">
            <a:extLst>
              <a:ext uri="{FF2B5EF4-FFF2-40B4-BE49-F238E27FC236}">
                <a16:creationId xmlns:a16="http://schemas.microsoft.com/office/drawing/2014/main" id="{131E5FD8-FE42-450B-9DE1-D20341ED5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85700" y="3381200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5E784B-77C6-4199-869B-15F8D09C9D1A}"/>
              </a:ext>
            </a:extLst>
          </p:cNvPr>
          <p:cNvCxnSpPr>
            <a:cxnSpLocks/>
          </p:cNvCxnSpPr>
          <p:nvPr/>
        </p:nvCxnSpPr>
        <p:spPr bwMode="auto">
          <a:xfrm>
            <a:off x="8672974" y="2510061"/>
            <a:ext cx="1421712" cy="748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" name="Rectangle 45">
            <a:extLst>
              <a:ext uri="{FF2B5EF4-FFF2-40B4-BE49-F238E27FC236}">
                <a16:creationId xmlns:a16="http://schemas.microsoft.com/office/drawing/2014/main" id="{2259C3CE-86F2-46FF-B9B5-44CE085D0F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58788" y="3381200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26A538F4-69E7-499C-94D4-E12254DE4D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27871" y="337529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74">
                <a:extLst>
                  <a:ext uri="{FF2B5EF4-FFF2-40B4-BE49-F238E27FC236}">
                    <a16:creationId xmlns:a16="http://schemas.microsoft.com/office/drawing/2014/main" id="{33F28533-9CEF-4660-83A0-08755A20993E}"/>
                  </a:ext>
                </a:extLst>
              </p:cNvPr>
              <p:cNvSpPr txBox="1"/>
              <p:nvPr/>
            </p:nvSpPr>
            <p:spPr>
              <a:xfrm>
                <a:off x="10293833" y="342967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4" name="文本框 74">
                <a:extLst>
                  <a:ext uri="{FF2B5EF4-FFF2-40B4-BE49-F238E27FC236}">
                    <a16:creationId xmlns:a16="http://schemas.microsoft.com/office/drawing/2014/main" id="{33F28533-9CEF-4660-83A0-08755A209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833" y="3429678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5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5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002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55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6730" y="1483143"/>
            <a:ext cx="4448174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0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673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88445" y="1483143"/>
            <a:ext cx="279646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46">
            <a:extLst>
              <a:ext uri="{FF2B5EF4-FFF2-40B4-BE49-F238E27FC236}">
                <a16:creationId xmlns:a16="http://schemas.microsoft.com/office/drawing/2014/main" id="{7295150B-2B79-4740-9584-5D97D5F1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299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344EA332-0838-46E9-8060-446849E88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41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F6D6F3-24C2-42C5-A853-1250B6164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7660" y="1483143"/>
            <a:ext cx="767246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4D8D63C5-7CCB-4F68-9CEF-6E2293B9F2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8514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38578535-B052-40E7-8CAE-F64FFED745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493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2" name="Rectangle 46">
            <a:extLst>
              <a:ext uri="{FF2B5EF4-FFF2-40B4-BE49-F238E27FC236}">
                <a16:creationId xmlns:a16="http://schemas.microsoft.com/office/drawing/2014/main" id="{153AEFF1-616F-431F-A361-D9A9069D4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135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DD2F35-A8C6-4289-A389-92A88A1E6BDC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70636"/>
            <a:ext cx="2732232" cy="4815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74">
                <a:extLst>
                  <a:ext uri="{FF2B5EF4-FFF2-40B4-BE49-F238E27FC236}">
                    <a16:creationId xmlns:a16="http://schemas.microsoft.com/office/drawing/2014/main" id="{FFCFE6A9-9866-422E-BC02-F6041E1C4A3A}"/>
                  </a:ext>
                </a:extLst>
              </p:cNvPr>
              <p:cNvSpPr txBox="1"/>
              <p:nvPr/>
            </p:nvSpPr>
            <p:spPr>
              <a:xfrm>
                <a:off x="8555955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文本框 74">
                <a:extLst>
                  <a:ext uri="{FF2B5EF4-FFF2-40B4-BE49-F238E27FC236}">
                    <a16:creationId xmlns:a16="http://schemas.microsoft.com/office/drawing/2014/main" id="{FFCFE6A9-9866-422E-BC02-F6041E1C4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955" y="2094661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A005458C-7EAA-49A3-A310-8F0F2AECB5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8D26DE18-C3B8-4EAD-AE94-AF63A27527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7157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70055587-D9CF-425F-A41F-F2AA1C5105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45239" y="205807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31" name="Rectangle 46">
            <a:extLst>
              <a:ext uri="{FF2B5EF4-FFF2-40B4-BE49-F238E27FC236}">
                <a16:creationId xmlns:a16="http://schemas.microsoft.com/office/drawing/2014/main" id="{5B789683-1309-45F8-BAB5-2A9C508BE3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31660" y="205807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3" name="Rectangle 46">
            <a:extLst>
              <a:ext uri="{FF2B5EF4-FFF2-40B4-BE49-F238E27FC236}">
                <a16:creationId xmlns:a16="http://schemas.microsoft.com/office/drawing/2014/main" id="{037E6D02-EBCD-4120-AD23-1C84C1035C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0619" y="3392148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020151-EFF5-482D-988D-F72F737FF605}"/>
              </a:ext>
            </a:extLst>
          </p:cNvPr>
          <p:cNvCxnSpPr>
            <a:cxnSpLocks/>
          </p:cNvCxnSpPr>
          <p:nvPr/>
        </p:nvCxnSpPr>
        <p:spPr bwMode="auto">
          <a:xfrm flipH="1">
            <a:off x="7063344" y="2512433"/>
            <a:ext cx="1609630" cy="825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Rectangle 45">
            <a:extLst>
              <a:ext uri="{FF2B5EF4-FFF2-40B4-BE49-F238E27FC236}">
                <a16:creationId xmlns:a16="http://schemas.microsoft.com/office/drawing/2014/main" id="{A793A793-8868-400E-8AB4-53CE80BDD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8159" y="3392148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B55C9A-8836-415C-B043-739D21C2322F}"/>
              </a:ext>
            </a:extLst>
          </p:cNvPr>
          <p:cNvCxnSpPr>
            <a:cxnSpLocks/>
          </p:cNvCxnSpPr>
          <p:nvPr/>
        </p:nvCxnSpPr>
        <p:spPr bwMode="auto">
          <a:xfrm flipH="1">
            <a:off x="8149771" y="2510061"/>
            <a:ext cx="523203" cy="814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B28356-839D-4BD0-BD98-09F62726B933}"/>
              </a:ext>
            </a:extLst>
          </p:cNvPr>
          <p:cNvCxnSpPr>
            <a:cxnSpLocks/>
          </p:cNvCxnSpPr>
          <p:nvPr/>
        </p:nvCxnSpPr>
        <p:spPr bwMode="auto">
          <a:xfrm>
            <a:off x="8672974" y="2510061"/>
            <a:ext cx="318626" cy="748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Rectangle 45">
            <a:extLst>
              <a:ext uri="{FF2B5EF4-FFF2-40B4-BE49-F238E27FC236}">
                <a16:creationId xmlns:a16="http://schemas.microsoft.com/office/drawing/2014/main" id="{131E5FD8-FE42-450B-9DE1-D20341ED5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85700" y="3381200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5E784B-77C6-4199-869B-15F8D09C9D1A}"/>
              </a:ext>
            </a:extLst>
          </p:cNvPr>
          <p:cNvCxnSpPr>
            <a:cxnSpLocks/>
          </p:cNvCxnSpPr>
          <p:nvPr/>
        </p:nvCxnSpPr>
        <p:spPr bwMode="auto">
          <a:xfrm>
            <a:off x="8672974" y="2510061"/>
            <a:ext cx="1421712" cy="748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" name="Rectangle 45">
            <a:extLst>
              <a:ext uri="{FF2B5EF4-FFF2-40B4-BE49-F238E27FC236}">
                <a16:creationId xmlns:a16="http://schemas.microsoft.com/office/drawing/2014/main" id="{2259C3CE-86F2-46FF-B9B5-44CE085D0F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03241" y="3381200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2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4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20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56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6730" y="1483143"/>
            <a:ext cx="4448174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0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673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88445" y="1483143"/>
            <a:ext cx="279646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46">
            <a:extLst>
              <a:ext uri="{FF2B5EF4-FFF2-40B4-BE49-F238E27FC236}">
                <a16:creationId xmlns:a16="http://schemas.microsoft.com/office/drawing/2014/main" id="{7295150B-2B79-4740-9584-5D97D5F1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299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344EA332-0838-46E9-8060-446849E88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41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F6D6F3-24C2-42C5-A853-1250B6164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7660" y="1483143"/>
            <a:ext cx="767246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4D8D63C5-7CCB-4F68-9CEF-6E2293B9F2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8514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38578535-B052-40E7-8CAE-F64FFED745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493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2" name="Rectangle 46">
            <a:extLst>
              <a:ext uri="{FF2B5EF4-FFF2-40B4-BE49-F238E27FC236}">
                <a16:creationId xmlns:a16="http://schemas.microsoft.com/office/drawing/2014/main" id="{153AEFF1-616F-431F-A361-D9A9069D4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135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DD2F35-A8C6-4289-A389-92A88A1E6BDC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70636"/>
            <a:ext cx="2732232" cy="4815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Rectangle 46">
            <a:extLst>
              <a:ext uri="{FF2B5EF4-FFF2-40B4-BE49-F238E27FC236}">
                <a16:creationId xmlns:a16="http://schemas.microsoft.com/office/drawing/2014/main" id="{037E6D02-EBCD-4120-AD23-1C84C1035C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0619" y="3392148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2" name="Rectangle 45">
            <a:extLst>
              <a:ext uri="{FF2B5EF4-FFF2-40B4-BE49-F238E27FC236}">
                <a16:creationId xmlns:a16="http://schemas.microsoft.com/office/drawing/2014/main" id="{A793A793-8868-400E-8AB4-53CE80BDD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8159" y="3392148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7" name="Rectangle 45">
            <a:extLst>
              <a:ext uri="{FF2B5EF4-FFF2-40B4-BE49-F238E27FC236}">
                <a16:creationId xmlns:a16="http://schemas.microsoft.com/office/drawing/2014/main" id="{131E5FD8-FE42-450B-9DE1-D20341ED5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85700" y="3381200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1" name="Rectangle 45">
            <a:extLst>
              <a:ext uri="{FF2B5EF4-FFF2-40B4-BE49-F238E27FC236}">
                <a16:creationId xmlns:a16="http://schemas.microsoft.com/office/drawing/2014/main" id="{2259C3CE-86F2-46FF-B9B5-44CE085D0F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03241" y="3381200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74">
                <a:extLst>
                  <a:ext uri="{FF2B5EF4-FFF2-40B4-BE49-F238E27FC236}">
                    <a16:creationId xmlns:a16="http://schemas.microsoft.com/office/drawing/2014/main" id="{C7E77A15-B6AB-4B15-B7D2-EE6FD88EDA1A}"/>
                  </a:ext>
                </a:extLst>
              </p:cNvPr>
              <p:cNvSpPr txBox="1"/>
              <p:nvPr/>
            </p:nvSpPr>
            <p:spPr>
              <a:xfrm>
                <a:off x="8914696" y="2100932"/>
                <a:ext cx="887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2" name="文本框 74">
                <a:extLst>
                  <a:ext uri="{FF2B5EF4-FFF2-40B4-BE49-F238E27FC236}">
                    <a16:creationId xmlns:a16="http://schemas.microsoft.com/office/drawing/2014/main" id="{C7E77A15-B6AB-4B15-B7D2-EE6FD88ED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696" y="2100932"/>
                <a:ext cx="887871" cy="276999"/>
              </a:xfrm>
              <a:prstGeom prst="rect">
                <a:avLst/>
              </a:prstGeom>
              <a:blipFill>
                <a:blip r:embed="rId3"/>
                <a:stretch>
                  <a:fillRect l="-8219" t="-2222" r="-4110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6">
            <a:extLst>
              <a:ext uri="{FF2B5EF4-FFF2-40B4-BE49-F238E27FC236}">
                <a16:creationId xmlns:a16="http://schemas.microsoft.com/office/drawing/2014/main" id="{70AB9CBA-2BF1-4A94-8CD5-5946501733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56407" y="2078359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C6ED5708-1551-43F3-BB95-E85CBE88F2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55898" y="2078560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C75459D7-057F-4108-8996-1587B4950E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08805" y="2078358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410ECC-32DC-4BE9-93B6-949A97591B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14839" y="2078359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74">
                <a:extLst>
                  <a:ext uri="{FF2B5EF4-FFF2-40B4-BE49-F238E27FC236}">
                    <a16:creationId xmlns:a16="http://schemas.microsoft.com/office/drawing/2014/main" id="{1353FF1F-34E1-4D33-B50F-7C8A712C91D9}"/>
                  </a:ext>
                </a:extLst>
              </p:cNvPr>
              <p:cNvSpPr txBox="1"/>
              <p:nvPr/>
            </p:nvSpPr>
            <p:spPr>
              <a:xfrm>
                <a:off x="6748216" y="2109373"/>
                <a:ext cx="892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8" name="文本框 74">
                <a:extLst>
                  <a:ext uri="{FF2B5EF4-FFF2-40B4-BE49-F238E27FC236}">
                    <a16:creationId xmlns:a16="http://schemas.microsoft.com/office/drawing/2014/main" id="{1353FF1F-34E1-4D33-B50F-7C8A712C9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216" y="2109373"/>
                <a:ext cx="892809" cy="276999"/>
              </a:xfrm>
              <a:prstGeom prst="rect">
                <a:avLst/>
              </a:prstGeom>
              <a:blipFill>
                <a:blip r:embed="rId4"/>
                <a:stretch>
                  <a:fillRect l="-3425" t="-2222" r="-821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74">
                <a:extLst>
                  <a:ext uri="{FF2B5EF4-FFF2-40B4-BE49-F238E27FC236}">
                    <a16:creationId xmlns:a16="http://schemas.microsoft.com/office/drawing/2014/main" id="{9B37310D-8FBA-4FE4-97AB-5E88B47E95AF}"/>
                  </a:ext>
                </a:extLst>
              </p:cNvPr>
              <p:cNvSpPr txBox="1"/>
              <p:nvPr/>
            </p:nvSpPr>
            <p:spPr>
              <a:xfrm>
                <a:off x="8135379" y="2132740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9" name="文本框 74">
                <a:extLst>
                  <a:ext uri="{FF2B5EF4-FFF2-40B4-BE49-F238E27FC236}">
                    <a16:creationId xmlns:a16="http://schemas.microsoft.com/office/drawing/2014/main" id="{9B37310D-8FBA-4FE4-97AB-5E88B47E9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379" y="2132740"/>
                <a:ext cx="242054" cy="276999"/>
              </a:xfrm>
              <a:prstGeom prst="rect">
                <a:avLst/>
              </a:prstGeom>
              <a:blipFill>
                <a:blip r:embed="rId5"/>
                <a:stretch>
                  <a:fillRect l="-17949" r="-1794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74">
                <a:extLst>
                  <a:ext uri="{FF2B5EF4-FFF2-40B4-BE49-F238E27FC236}">
                    <a16:creationId xmlns:a16="http://schemas.microsoft.com/office/drawing/2014/main" id="{A992BB4C-CD85-47AA-A708-26A9DCA031EC}"/>
                  </a:ext>
                </a:extLst>
              </p:cNvPr>
              <p:cNvSpPr txBox="1"/>
              <p:nvPr/>
            </p:nvSpPr>
            <p:spPr>
              <a:xfrm>
                <a:off x="10234255" y="2109373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0" name="文本框 74">
                <a:extLst>
                  <a:ext uri="{FF2B5EF4-FFF2-40B4-BE49-F238E27FC236}">
                    <a16:creationId xmlns:a16="http://schemas.microsoft.com/office/drawing/2014/main" id="{A992BB4C-CD85-47AA-A708-26A9DCA03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255" y="2109373"/>
                <a:ext cx="242054" cy="276999"/>
              </a:xfrm>
              <a:prstGeom prst="rect">
                <a:avLst/>
              </a:prstGeom>
              <a:blipFill>
                <a:blip r:embed="rId6"/>
                <a:stretch>
                  <a:fillRect l="-75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46">
            <a:extLst>
              <a:ext uri="{FF2B5EF4-FFF2-40B4-BE49-F238E27FC236}">
                <a16:creationId xmlns:a16="http://schemas.microsoft.com/office/drawing/2014/main" id="{4FF392E1-98B7-494F-A83E-C78169208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09608" y="2078358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F0650140-C607-4C65-B8DA-2484A7261A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94645" y="2072289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FD247E-368A-4744-A1E4-3724A6318DE2}"/>
              </a:ext>
            </a:extLst>
          </p:cNvPr>
          <p:cNvCxnSpPr>
            <a:cxnSpLocks/>
          </p:cNvCxnSpPr>
          <p:nvPr/>
        </p:nvCxnSpPr>
        <p:spPr bwMode="auto">
          <a:xfrm>
            <a:off x="7868161" y="2557704"/>
            <a:ext cx="168025" cy="7007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B5003BE-AF95-4D4F-98E6-1F79E63F84F5}"/>
              </a:ext>
            </a:extLst>
          </p:cNvPr>
          <p:cNvCxnSpPr>
            <a:cxnSpLocks/>
          </p:cNvCxnSpPr>
          <p:nvPr/>
        </p:nvCxnSpPr>
        <p:spPr bwMode="auto">
          <a:xfrm>
            <a:off x="6519991" y="2578883"/>
            <a:ext cx="543353" cy="679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457DFEB-E69E-4E06-BBBF-85091953DD9A}"/>
              </a:ext>
            </a:extLst>
          </p:cNvPr>
          <p:cNvCxnSpPr>
            <a:cxnSpLocks/>
          </p:cNvCxnSpPr>
          <p:nvPr/>
        </p:nvCxnSpPr>
        <p:spPr bwMode="auto">
          <a:xfrm>
            <a:off x="10021531" y="2557704"/>
            <a:ext cx="94435" cy="7007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FF1BFDA-F123-4E3B-A48A-E68EDD0850C0}"/>
              </a:ext>
            </a:extLst>
          </p:cNvPr>
          <p:cNvCxnSpPr>
            <a:cxnSpLocks/>
          </p:cNvCxnSpPr>
          <p:nvPr/>
        </p:nvCxnSpPr>
        <p:spPr bwMode="auto">
          <a:xfrm>
            <a:off x="8719426" y="2578883"/>
            <a:ext cx="378999" cy="679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1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7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4640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57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6730" y="1483143"/>
            <a:ext cx="4448174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0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673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88445" y="1483143"/>
            <a:ext cx="279646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46">
            <a:extLst>
              <a:ext uri="{FF2B5EF4-FFF2-40B4-BE49-F238E27FC236}">
                <a16:creationId xmlns:a16="http://schemas.microsoft.com/office/drawing/2014/main" id="{7295150B-2B79-4740-9584-5D97D5F1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299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344EA332-0838-46E9-8060-446849E88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41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F6D6F3-24C2-42C5-A853-1250B6164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7660" y="1483143"/>
            <a:ext cx="767246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4D8D63C5-7CCB-4F68-9CEF-6E2293B9F2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8514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38578535-B052-40E7-8CAE-F64FFED745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493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2" name="Rectangle 46">
            <a:extLst>
              <a:ext uri="{FF2B5EF4-FFF2-40B4-BE49-F238E27FC236}">
                <a16:creationId xmlns:a16="http://schemas.microsoft.com/office/drawing/2014/main" id="{153AEFF1-616F-431F-A361-D9A9069D4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135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DD2F35-A8C6-4289-A389-92A88A1E6BDC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70636"/>
            <a:ext cx="2732232" cy="4815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" name="Rectangle 46">
            <a:extLst>
              <a:ext uri="{FF2B5EF4-FFF2-40B4-BE49-F238E27FC236}">
                <a16:creationId xmlns:a16="http://schemas.microsoft.com/office/drawing/2014/main" id="{C92382B4-E06F-4DE5-A044-BD10EE18B8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3071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E96E6511-7946-40D0-8A9D-C07B556F59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1713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3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356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58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8A531-819E-41C4-9FDD-93B18DBE95D8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6730" y="1483143"/>
            <a:ext cx="4448174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0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673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8B36E-171E-4F0A-AF74-A795D0D5E468}"/>
              </a:ext>
            </a:extLst>
          </p:cNvPr>
          <p:cNvCxnSpPr>
            <a:cxnSpLocks/>
          </p:cNvCxnSpPr>
          <p:nvPr/>
        </p:nvCxnSpPr>
        <p:spPr bwMode="auto">
          <a:xfrm flipH="1">
            <a:off x="4205789" y="1483143"/>
            <a:ext cx="1679116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46">
            <a:extLst>
              <a:ext uri="{FF2B5EF4-FFF2-40B4-BE49-F238E27FC236}">
                <a16:creationId xmlns:a16="http://schemas.microsoft.com/office/drawing/2014/main" id="{7295150B-2B79-4740-9584-5D97D5F1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89678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344EA332-0838-46E9-8060-446849E88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7609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F6D6F3-24C2-42C5-A853-1250B6164A1F}"/>
              </a:ext>
            </a:extLst>
          </p:cNvPr>
          <p:cNvCxnSpPr>
            <a:cxnSpLocks/>
          </p:cNvCxnSpPr>
          <p:nvPr/>
        </p:nvCxnSpPr>
        <p:spPr bwMode="auto">
          <a:xfrm>
            <a:off x="5884906" y="1483143"/>
            <a:ext cx="1239409" cy="5343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4D8D63C5-7CCB-4F68-9CEF-6E2293B9F2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2516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38578535-B052-40E7-8CAE-F64FFED745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1159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2" name="Rectangle 46">
            <a:extLst>
              <a:ext uri="{FF2B5EF4-FFF2-40B4-BE49-F238E27FC236}">
                <a16:creationId xmlns:a16="http://schemas.microsoft.com/office/drawing/2014/main" id="{153AEFF1-616F-431F-A361-D9A9069D4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98011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DD2F35-A8C6-4289-A389-92A88A1E6BDC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70636"/>
            <a:ext cx="4192546" cy="4815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" name="Rectangle 46">
            <a:extLst>
              <a:ext uri="{FF2B5EF4-FFF2-40B4-BE49-F238E27FC236}">
                <a16:creationId xmlns:a16="http://schemas.microsoft.com/office/drawing/2014/main" id="{C92382B4-E06F-4DE5-A044-BD10EE18B8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5200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E96E6511-7946-40D0-8A9D-C07B556F59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38421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3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7190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59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p:sp>
        <p:nvSpPr>
          <p:cNvPr id="78" name="Rectangle 46">
            <a:extLst>
              <a:ext uri="{FF2B5EF4-FFF2-40B4-BE49-F238E27FC236}">
                <a16:creationId xmlns:a16="http://schemas.microsoft.com/office/drawing/2014/main" id="{4CC84056-E7F1-4058-873E-0C1B33CB7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30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B3692898-BFAB-45FB-85AB-70F4F7A5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673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7295150B-2B79-4740-9584-5D97D5F1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89678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344EA332-0838-46E9-8060-446849E88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7609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2" name="Rectangle 46">
            <a:extLst>
              <a:ext uri="{FF2B5EF4-FFF2-40B4-BE49-F238E27FC236}">
                <a16:creationId xmlns:a16="http://schemas.microsoft.com/office/drawing/2014/main" id="{4D8D63C5-7CCB-4F68-9CEF-6E2293B9F2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25169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38578535-B052-40E7-8CAE-F64FFED745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1159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2" name="Rectangle 46">
            <a:extLst>
              <a:ext uri="{FF2B5EF4-FFF2-40B4-BE49-F238E27FC236}">
                <a16:creationId xmlns:a16="http://schemas.microsoft.com/office/drawing/2014/main" id="{153AEFF1-616F-431F-A361-D9A9069D4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98011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C92382B4-E06F-4DE5-A044-BD10EE18B8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5200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E96E6511-7946-40D0-8A9D-C07B556F59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38421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74">
                <a:extLst>
                  <a:ext uri="{FF2B5EF4-FFF2-40B4-BE49-F238E27FC236}">
                    <a16:creationId xmlns:a16="http://schemas.microsoft.com/office/drawing/2014/main" id="{FC1D7788-3CF5-4A5F-A601-048FC84C5DBF}"/>
                  </a:ext>
                </a:extLst>
              </p:cNvPr>
              <p:cNvSpPr txBox="1"/>
              <p:nvPr/>
            </p:nvSpPr>
            <p:spPr>
              <a:xfrm>
                <a:off x="6763606" y="1018606"/>
                <a:ext cx="892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8" name="文本框 74">
                <a:extLst>
                  <a:ext uri="{FF2B5EF4-FFF2-40B4-BE49-F238E27FC236}">
                    <a16:creationId xmlns:a16="http://schemas.microsoft.com/office/drawing/2014/main" id="{FC1D7788-3CF5-4A5F-A601-048FC84C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606" y="1018606"/>
                <a:ext cx="892809" cy="276999"/>
              </a:xfrm>
              <a:prstGeom prst="rect">
                <a:avLst/>
              </a:prstGeom>
              <a:blipFill>
                <a:blip r:embed="rId2"/>
                <a:stretch>
                  <a:fillRect l="-8219" t="-2174" r="-411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74">
                <a:extLst>
                  <a:ext uri="{FF2B5EF4-FFF2-40B4-BE49-F238E27FC236}">
                    <a16:creationId xmlns:a16="http://schemas.microsoft.com/office/drawing/2014/main" id="{EF620E2D-7748-4616-B823-8CCC3E3A5443}"/>
                  </a:ext>
                </a:extLst>
              </p:cNvPr>
              <p:cNvSpPr txBox="1"/>
              <p:nvPr/>
            </p:nvSpPr>
            <p:spPr>
              <a:xfrm>
                <a:off x="3254772" y="1024877"/>
                <a:ext cx="892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6" name="文本框 74">
                <a:extLst>
                  <a:ext uri="{FF2B5EF4-FFF2-40B4-BE49-F238E27FC236}">
                    <a16:creationId xmlns:a16="http://schemas.microsoft.com/office/drawing/2014/main" id="{EF620E2D-7748-4616-B823-8CCC3E3A5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772" y="1024877"/>
                <a:ext cx="892809" cy="276999"/>
              </a:xfrm>
              <a:prstGeom prst="rect">
                <a:avLst/>
              </a:prstGeom>
              <a:blipFill>
                <a:blip r:embed="rId3"/>
                <a:stretch>
                  <a:fillRect l="-3425" t="-2174" r="-821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74">
                <a:extLst>
                  <a:ext uri="{FF2B5EF4-FFF2-40B4-BE49-F238E27FC236}">
                    <a16:creationId xmlns:a16="http://schemas.microsoft.com/office/drawing/2014/main" id="{005A98BB-9C91-455C-B4FA-6B7F7135AD21}"/>
                  </a:ext>
                </a:extLst>
              </p:cNvPr>
              <p:cNvSpPr txBox="1"/>
              <p:nvPr/>
            </p:nvSpPr>
            <p:spPr>
              <a:xfrm>
                <a:off x="5097082" y="1027047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7" name="文本框 74">
                <a:extLst>
                  <a:ext uri="{FF2B5EF4-FFF2-40B4-BE49-F238E27FC236}">
                    <a16:creationId xmlns:a16="http://schemas.microsoft.com/office/drawing/2014/main" id="{005A98BB-9C91-455C-B4FA-6B7F7135A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082" y="1027047"/>
                <a:ext cx="242054" cy="276999"/>
              </a:xfrm>
              <a:prstGeom prst="rect">
                <a:avLst/>
              </a:prstGeom>
              <a:blipFill>
                <a:blip r:embed="rId4"/>
                <a:stretch>
                  <a:fillRect l="-15000" r="-175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74">
                <a:extLst>
                  <a:ext uri="{FF2B5EF4-FFF2-40B4-BE49-F238E27FC236}">
                    <a16:creationId xmlns:a16="http://schemas.microsoft.com/office/drawing/2014/main" id="{9D4FD993-CBC9-4886-AF5F-9D3564C91048}"/>
                  </a:ext>
                </a:extLst>
              </p:cNvPr>
              <p:cNvSpPr txBox="1"/>
              <p:nvPr/>
            </p:nvSpPr>
            <p:spPr>
              <a:xfrm>
                <a:off x="8590302" y="1033319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8" name="文本框 74">
                <a:extLst>
                  <a:ext uri="{FF2B5EF4-FFF2-40B4-BE49-F238E27FC236}">
                    <a16:creationId xmlns:a16="http://schemas.microsoft.com/office/drawing/2014/main" id="{9D4FD993-CBC9-4886-AF5F-9D3564C91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302" y="1033319"/>
                <a:ext cx="242054" cy="276999"/>
              </a:xfrm>
              <a:prstGeom prst="rect">
                <a:avLst/>
              </a:prstGeom>
              <a:blipFill>
                <a:blip r:embed="rId5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46">
            <a:extLst>
              <a:ext uri="{FF2B5EF4-FFF2-40B4-BE49-F238E27FC236}">
                <a16:creationId xmlns:a16="http://schemas.microsoft.com/office/drawing/2014/main" id="{F3A99A09-0C31-4A4D-B35B-4C6231072B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65655" y="1002304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983E4F2-BFF3-45E2-9E82-91CA4CF8B9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24404" y="1005440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4" name="Rectangle 46">
            <a:extLst>
              <a:ext uri="{FF2B5EF4-FFF2-40B4-BE49-F238E27FC236}">
                <a16:creationId xmlns:a16="http://schemas.microsoft.com/office/drawing/2014/main" id="{A2576658-8210-4616-AB0E-91622E948E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74802" y="1002304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AEB9440-93CC-4A26-B0CC-9BD79A7984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3551" y="1005440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6" name="Rectangle 46">
            <a:extLst>
              <a:ext uri="{FF2B5EF4-FFF2-40B4-BE49-F238E27FC236}">
                <a16:creationId xmlns:a16="http://schemas.microsoft.com/office/drawing/2014/main" id="{E8E86132-87B7-402D-B5E3-237D05ACE6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0839" y="999168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0779685-7EC1-4F26-B805-2996E847D8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9588" y="1002304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81" name="Rectangle 46">
            <a:extLst>
              <a:ext uri="{FF2B5EF4-FFF2-40B4-BE49-F238E27FC236}">
                <a16:creationId xmlns:a16="http://schemas.microsoft.com/office/drawing/2014/main" id="{A9662938-C483-490C-A705-A785F01A91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5374" y="1005440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82" name="Rectangle 46">
            <a:extLst>
              <a:ext uri="{FF2B5EF4-FFF2-40B4-BE49-F238E27FC236}">
                <a16:creationId xmlns:a16="http://schemas.microsoft.com/office/drawing/2014/main" id="{D22B4215-C197-4CDB-917B-8FA3015BEC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1795" y="1005440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83" name="Rectangle 46">
            <a:extLst>
              <a:ext uri="{FF2B5EF4-FFF2-40B4-BE49-F238E27FC236}">
                <a16:creationId xmlns:a16="http://schemas.microsoft.com/office/drawing/2014/main" id="{F727EBE0-ED7F-48F4-BE4E-7F16E08C43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18216" y="1005440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4" name="Rectangle 46">
            <a:extLst>
              <a:ext uri="{FF2B5EF4-FFF2-40B4-BE49-F238E27FC236}">
                <a16:creationId xmlns:a16="http://schemas.microsoft.com/office/drawing/2014/main" id="{54AECD20-133A-453D-9A10-24D93F087D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82491" y="999168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85" name="Rectangle 46">
            <a:extLst>
              <a:ext uri="{FF2B5EF4-FFF2-40B4-BE49-F238E27FC236}">
                <a16:creationId xmlns:a16="http://schemas.microsoft.com/office/drawing/2014/main" id="{ABC87D60-8B1D-4BD2-9E9C-5C05EAAAF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68912" y="999168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785BF66-0596-4555-99EB-52DBBD70AA95}"/>
              </a:ext>
            </a:extLst>
          </p:cNvPr>
          <p:cNvCxnSpPr>
            <a:cxnSpLocks/>
          </p:cNvCxnSpPr>
          <p:nvPr/>
        </p:nvCxnSpPr>
        <p:spPr bwMode="auto">
          <a:xfrm>
            <a:off x="8152726" y="1480333"/>
            <a:ext cx="1924724" cy="4945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3464380-9BFF-4F8C-859E-9194AFA8B297}"/>
              </a:ext>
            </a:extLst>
          </p:cNvPr>
          <p:cNvCxnSpPr>
            <a:cxnSpLocks/>
          </p:cNvCxnSpPr>
          <p:nvPr/>
        </p:nvCxnSpPr>
        <p:spPr bwMode="auto">
          <a:xfrm>
            <a:off x="6065044" y="1480333"/>
            <a:ext cx="1059271" cy="4945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E924687-F899-4665-B76C-23BEBA7C8A15}"/>
              </a:ext>
            </a:extLst>
          </p:cNvPr>
          <p:cNvCxnSpPr>
            <a:cxnSpLocks/>
          </p:cNvCxnSpPr>
          <p:nvPr/>
        </p:nvCxnSpPr>
        <p:spPr bwMode="auto">
          <a:xfrm flipH="1">
            <a:off x="4176099" y="1480333"/>
            <a:ext cx="474345" cy="4945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8625E3F-9758-4BE8-A0C0-310DDEC58A47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6730" y="1480333"/>
            <a:ext cx="1263522" cy="4945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0" name="Rectangle 46">
            <a:extLst>
              <a:ext uri="{FF2B5EF4-FFF2-40B4-BE49-F238E27FC236}">
                <a16:creationId xmlns:a16="http://schemas.microsoft.com/office/drawing/2014/main" id="{B2FBC265-5971-4AF8-A648-87C37D8CCC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78404" y="997132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AC015FE-232C-4771-A675-A9152936D1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37153" y="1000268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018135F-2535-4104-9BF8-41E253152F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88679" y="997132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93" name="Rectangle 46">
            <a:extLst>
              <a:ext uri="{FF2B5EF4-FFF2-40B4-BE49-F238E27FC236}">
                <a16:creationId xmlns:a16="http://schemas.microsoft.com/office/drawing/2014/main" id="{4AC882C5-981E-470A-803E-F21EC57247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42679" y="988824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30EBCD-0597-47E8-B144-6CCDD47A0F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01428" y="991960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7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6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75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11049ECB-3350-4961-A34D-3B860FDE8A60}"/>
              </a:ext>
            </a:extLst>
          </p:cNvPr>
          <p:cNvSpPr txBox="1">
            <a:spLocks noChangeArrowheads="1"/>
          </p:cNvSpPr>
          <p:nvPr/>
        </p:nvSpPr>
        <p:spPr>
          <a:xfrm>
            <a:off x="1361147" y="17261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The first divide-and-conquer algorithm for integer multiplication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00090" y="1387157"/>
                <a:ext cx="151396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0"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0090" y="1387157"/>
                <a:ext cx="1513968" cy="385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5">
            <a:extLst>
              <a:ext uri="{FF2B5EF4-FFF2-40B4-BE49-F238E27FC236}">
                <a16:creationId xmlns:a16="http://schemas.microsoft.com/office/drawing/2014/main" id="{5FC2E294-D545-4946-A1B8-E5D37EDDFEAB}"/>
              </a:ext>
            </a:extLst>
          </p:cNvPr>
          <p:cNvCxnSpPr>
            <a:cxnSpLocks/>
            <a:stCxn id="263" idx="0"/>
            <a:endCxn id="267" idx="2"/>
          </p:cNvCxnSpPr>
          <p:nvPr/>
        </p:nvCxnSpPr>
        <p:spPr bwMode="auto">
          <a:xfrm flipH="1" flipV="1">
            <a:off x="5636676" y="1707325"/>
            <a:ext cx="5112751" cy="1263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Straight Arrow Connector 89">
            <a:extLst>
              <a:ext uri="{FF2B5EF4-FFF2-40B4-BE49-F238E27FC236}">
                <a16:creationId xmlns:a16="http://schemas.microsoft.com/office/drawing/2014/main" id="{BED28EE8-4901-4C87-A7D4-D40ECF990526}"/>
              </a:ext>
            </a:extLst>
          </p:cNvPr>
          <p:cNvCxnSpPr>
            <a:cxnSpLocks/>
            <a:stCxn id="168" idx="0"/>
            <a:endCxn id="267" idx="2"/>
          </p:cNvCxnSpPr>
          <p:nvPr/>
        </p:nvCxnSpPr>
        <p:spPr bwMode="auto">
          <a:xfrm flipV="1">
            <a:off x="1986009" y="1707325"/>
            <a:ext cx="3650667" cy="1265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5B30214-8CB5-41D7-9D21-A88C4188E5E6}"/>
                  </a:ext>
                </a:extLst>
              </p:cNvPr>
              <p:cNvSpPr txBox="1"/>
              <p:nvPr/>
            </p:nvSpPr>
            <p:spPr>
              <a:xfrm>
                <a:off x="3534257" y="144153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5B30214-8CB5-41D7-9D21-A88C4188E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257" y="1441538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89">
            <a:extLst>
              <a:ext uri="{FF2B5EF4-FFF2-40B4-BE49-F238E27FC236}">
                <a16:creationId xmlns:a16="http://schemas.microsoft.com/office/drawing/2014/main" id="{5F5CADCE-F85E-4A90-A64F-A7ACE6DBCA6A}"/>
              </a:ext>
            </a:extLst>
          </p:cNvPr>
          <p:cNvCxnSpPr>
            <a:cxnSpLocks/>
            <a:stCxn id="261" idx="0"/>
            <a:endCxn id="267" idx="2"/>
          </p:cNvCxnSpPr>
          <p:nvPr/>
        </p:nvCxnSpPr>
        <p:spPr bwMode="auto">
          <a:xfrm flipV="1">
            <a:off x="5319788" y="1707325"/>
            <a:ext cx="316888" cy="12759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Straight Arrow Connector 89">
            <a:extLst>
              <a:ext uri="{FF2B5EF4-FFF2-40B4-BE49-F238E27FC236}">
                <a16:creationId xmlns:a16="http://schemas.microsoft.com/office/drawing/2014/main" id="{AE0ED0DC-5949-4A79-9993-BB924035A60D}"/>
              </a:ext>
            </a:extLst>
          </p:cNvPr>
          <p:cNvCxnSpPr>
            <a:cxnSpLocks/>
            <a:stCxn id="262" idx="0"/>
            <a:endCxn id="267" idx="2"/>
          </p:cNvCxnSpPr>
          <p:nvPr/>
        </p:nvCxnSpPr>
        <p:spPr bwMode="auto">
          <a:xfrm flipH="1" flipV="1">
            <a:off x="5636676" y="1707325"/>
            <a:ext cx="2368666" cy="1279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46">
                <a:extLst>
                  <a:ext uri="{FF2B5EF4-FFF2-40B4-BE49-F238E27FC236}">
                    <a16:creationId xmlns:a16="http://schemas.microsoft.com/office/drawing/2014/main" id="{7B2D2266-479C-45AD-8CB0-E2EB27D284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75696" y="1387156"/>
                <a:ext cx="151396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0"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7" name="Rectangle 46">
                <a:extLst>
                  <a:ext uri="{FF2B5EF4-FFF2-40B4-BE49-F238E27FC236}">
                    <a16:creationId xmlns:a16="http://schemas.microsoft.com/office/drawing/2014/main" id="{7B2D2266-479C-45AD-8CB0-E2EB27D28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5696" y="1387156"/>
                <a:ext cx="1513968" cy="385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F3ED7A8-6F9E-4BF8-BA60-2067B5CFC5F6}"/>
                  </a:ext>
                </a:extLst>
              </p:cNvPr>
              <p:cNvSpPr txBox="1"/>
              <p:nvPr/>
            </p:nvSpPr>
            <p:spPr>
              <a:xfrm>
                <a:off x="1838885" y="2972839"/>
                <a:ext cx="294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F3ED7A8-6F9E-4BF8-BA60-2067B5CFC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885" y="2972839"/>
                <a:ext cx="294248" cy="276999"/>
              </a:xfrm>
              <a:prstGeom prst="rect">
                <a:avLst/>
              </a:prstGeom>
              <a:blipFill>
                <a:blip r:embed="rId12"/>
                <a:stretch>
                  <a:fillRect l="-12500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65D612C0-5825-42F6-BA3E-A621C4ABBA5C}"/>
                  </a:ext>
                </a:extLst>
              </p:cNvPr>
              <p:cNvSpPr txBox="1"/>
              <p:nvPr/>
            </p:nvSpPr>
            <p:spPr>
              <a:xfrm>
                <a:off x="5159039" y="2983303"/>
                <a:ext cx="3214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65D612C0-5825-42F6-BA3E-A621C4ABB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039" y="2983303"/>
                <a:ext cx="321498" cy="276999"/>
              </a:xfrm>
              <a:prstGeom prst="rect">
                <a:avLst/>
              </a:prstGeom>
              <a:blipFill>
                <a:blip r:embed="rId34"/>
                <a:stretch>
                  <a:fillRect l="-18868" r="-1509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7A59FD02-3A71-4AC9-B3D6-25885AE2B926}"/>
                  </a:ext>
                </a:extLst>
              </p:cNvPr>
              <p:cNvSpPr txBox="1"/>
              <p:nvPr/>
            </p:nvSpPr>
            <p:spPr>
              <a:xfrm>
                <a:off x="7859821" y="2987141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7A59FD02-3A71-4AC9-B3D6-25885AE2B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821" y="2987141"/>
                <a:ext cx="291042" cy="276999"/>
              </a:xfrm>
              <a:prstGeom prst="rect">
                <a:avLst/>
              </a:prstGeom>
              <a:blipFill>
                <a:blip r:embed="rId35"/>
                <a:stretch>
                  <a:fillRect l="-20833" r="-1458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797AC75C-F323-4A92-AB05-99E82245DA25}"/>
                  </a:ext>
                </a:extLst>
              </p:cNvPr>
              <p:cNvSpPr txBox="1"/>
              <p:nvPr/>
            </p:nvSpPr>
            <p:spPr>
              <a:xfrm>
                <a:off x="10601950" y="2971030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 err="1"/>
                  <a:t>bd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797AC75C-F323-4A92-AB05-99E82245D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950" y="2971030"/>
                <a:ext cx="294953" cy="276999"/>
              </a:xfrm>
              <a:prstGeom prst="rect">
                <a:avLst/>
              </a:prstGeom>
              <a:blipFill>
                <a:blip r:embed="rId36"/>
                <a:stretch>
                  <a:fillRect l="-46939" t="-28261" r="-3061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46">
                <a:extLst>
                  <a:ext uri="{FF2B5EF4-FFF2-40B4-BE49-F238E27FC236}">
                    <a16:creationId xmlns:a16="http://schemas.microsoft.com/office/drawing/2014/main" id="{163D4752-5731-4A85-B081-30C5E94AC03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81189" y="1375944"/>
                <a:ext cx="3864259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kumimoji="0" lang="en-US" alt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5" name="Rectangle 46">
                <a:extLst>
                  <a:ext uri="{FF2B5EF4-FFF2-40B4-BE49-F238E27FC236}">
                    <a16:creationId xmlns:a16="http://schemas.microsoft.com/office/drawing/2014/main" id="{163D4752-5731-4A85-B081-30C5E94AC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1189" y="1375944"/>
                <a:ext cx="3864259" cy="38576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/>
              <p:nvPr/>
            </p:nvSpPr>
            <p:spPr>
              <a:xfrm>
                <a:off x="5515649" y="1430326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649" y="1430326"/>
                <a:ext cx="242053" cy="276999"/>
              </a:xfrm>
              <a:prstGeom prst="rect">
                <a:avLst/>
              </a:prstGeom>
              <a:blipFill>
                <a:blip r:embed="rId38"/>
                <a:stretch>
                  <a:fillRect l="-75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ctangle 26">
            <a:extLst>
              <a:ext uri="{FF2B5EF4-FFF2-40B4-BE49-F238E27FC236}">
                <a16:creationId xmlns:a16="http://schemas.microsoft.com/office/drawing/2014/main" id="{11049ECB-3350-4961-A34D-3B860FDE8A60}"/>
              </a:ext>
            </a:extLst>
          </p:cNvPr>
          <p:cNvSpPr txBox="1">
            <a:spLocks noChangeArrowheads="1"/>
          </p:cNvSpPr>
          <p:nvPr/>
        </p:nvSpPr>
        <p:spPr>
          <a:xfrm>
            <a:off x="-66483" y="607884"/>
            <a:ext cx="1219199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/>
              <a:t>4 bit by 4 bit example</a:t>
            </a:r>
          </a:p>
        </p:txBody>
      </p:sp>
    </p:spTree>
    <p:extLst>
      <p:ext uri="{BB962C8B-B14F-4D97-AF65-F5344CB8AC3E}">
        <p14:creationId xmlns:p14="http://schemas.microsoft.com/office/powerpoint/2010/main" val="34775898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60</a:t>
            </a:fld>
            <a:endParaRPr lang="en-US" altLang="en-US" sz="140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734318B-F928-4613-A0ED-BF16E39A2D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First </a:t>
            </a:r>
            <a:r>
              <a:rPr lang="en-US" altLang="zh-CN" dirty="0"/>
              <a:t>divide and conquer algorithm for multiplication </a:t>
            </a:r>
            <a:r>
              <a:rPr lang="en-US" altLang="en-US" dirty="0"/>
              <a:t>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74">
                <a:extLst>
                  <a:ext uri="{FF2B5EF4-FFF2-40B4-BE49-F238E27FC236}">
                    <a16:creationId xmlns:a16="http://schemas.microsoft.com/office/drawing/2014/main" id="{9D4FD993-CBC9-4886-AF5F-9D3564C91048}"/>
                  </a:ext>
                </a:extLst>
              </p:cNvPr>
              <p:cNvSpPr txBox="1"/>
              <p:nvPr/>
            </p:nvSpPr>
            <p:spPr>
              <a:xfrm>
                <a:off x="6670628" y="2286369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8" name="文本框 74">
                <a:extLst>
                  <a:ext uri="{FF2B5EF4-FFF2-40B4-BE49-F238E27FC236}">
                    <a16:creationId xmlns:a16="http://schemas.microsoft.com/office/drawing/2014/main" id="{9D4FD993-CBC9-4886-AF5F-9D3564C91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628" y="2286369"/>
                <a:ext cx="242054" cy="276999"/>
              </a:xfrm>
              <a:prstGeom prst="rect">
                <a:avLst/>
              </a:prstGeom>
              <a:blipFill>
                <a:blip r:embed="rId2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46">
            <a:extLst>
              <a:ext uri="{FF2B5EF4-FFF2-40B4-BE49-F238E27FC236}">
                <a16:creationId xmlns:a16="http://schemas.microsoft.com/office/drawing/2014/main" id="{F3A99A09-0C31-4A4D-B35B-4C6231072B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52755" y="221515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983E4F2-BFF3-45E2-9E82-91CA4CF8B9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11504" y="221829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90" name="Rectangle 46">
            <a:extLst>
              <a:ext uri="{FF2B5EF4-FFF2-40B4-BE49-F238E27FC236}">
                <a16:creationId xmlns:a16="http://schemas.microsoft.com/office/drawing/2014/main" id="{B2FBC265-5971-4AF8-A648-87C37D8CCC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65504" y="2209982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/>
              <a:t>0</a:t>
            </a:r>
            <a:endParaRPr kumimoji="0" lang="en-US" alt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AC015FE-232C-4771-A675-A9152936D1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24253" y="221311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/>
              <a:t>1</a:t>
            </a:r>
            <a:endParaRPr kumimoji="0" lang="en-US" alt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018135F-2535-4104-9BF8-41E253152F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75779" y="2209982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/>
              <a:t>1</a:t>
            </a:r>
            <a:endParaRPr kumimoji="0" lang="en-US" altLang="en-US" dirty="0"/>
          </a:p>
        </p:txBody>
      </p:sp>
      <p:sp>
        <p:nvSpPr>
          <p:cNvPr id="93" name="Rectangle 46">
            <a:extLst>
              <a:ext uri="{FF2B5EF4-FFF2-40B4-BE49-F238E27FC236}">
                <a16:creationId xmlns:a16="http://schemas.microsoft.com/office/drawing/2014/main" id="{4AC882C5-981E-470A-803E-F21EC57247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29779" y="220167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30EBCD-0597-47E8-B144-6CCDD47A0F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88528" y="220481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37" name="Rectangle 46">
            <a:extLst>
              <a:ext uri="{FF2B5EF4-FFF2-40B4-BE49-F238E27FC236}">
                <a16:creationId xmlns:a16="http://schemas.microsoft.com/office/drawing/2014/main" id="{5435DD70-7ED4-49CA-92B4-FFC451202B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310" y="223198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39" name="Rectangle 46">
            <a:extLst>
              <a:ext uri="{FF2B5EF4-FFF2-40B4-BE49-F238E27FC236}">
                <a16:creationId xmlns:a16="http://schemas.microsoft.com/office/drawing/2014/main" id="{A7681C20-DC60-45A5-B6C8-645DB83E6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5731" y="223198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40" name="Rectangle 46">
            <a:extLst>
              <a:ext uri="{FF2B5EF4-FFF2-40B4-BE49-F238E27FC236}">
                <a16:creationId xmlns:a16="http://schemas.microsoft.com/office/drawing/2014/main" id="{856969C3-A7EC-444E-8E8F-84A6D4F4DD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6468" y="223198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41" name="Rectangle 46">
            <a:extLst>
              <a:ext uri="{FF2B5EF4-FFF2-40B4-BE49-F238E27FC236}">
                <a16:creationId xmlns:a16="http://schemas.microsoft.com/office/drawing/2014/main" id="{62899CB7-3A6A-4AD7-9B31-2810015BDB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2889" y="223198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6A9B2A27-991A-4E86-94DA-99AB6C9342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11415" y="223237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43" name="Rectangle 46">
            <a:extLst>
              <a:ext uri="{FF2B5EF4-FFF2-40B4-BE49-F238E27FC236}">
                <a16:creationId xmlns:a16="http://schemas.microsoft.com/office/drawing/2014/main" id="{B64BEFF2-C474-4404-9EAF-4662FF3ED3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7836" y="223237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4" name="Rectangle 46">
            <a:extLst>
              <a:ext uri="{FF2B5EF4-FFF2-40B4-BE49-F238E27FC236}">
                <a16:creationId xmlns:a16="http://schemas.microsoft.com/office/drawing/2014/main" id="{F098D9AC-6E68-4EC3-93B0-E661840218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8573" y="223237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1CBB68EB-96C8-4BAA-8D40-8074675013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4994" y="223237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74">
                <a:extLst>
                  <a:ext uri="{FF2B5EF4-FFF2-40B4-BE49-F238E27FC236}">
                    <a16:creationId xmlns:a16="http://schemas.microsoft.com/office/drawing/2014/main" id="{F1515C77-244C-4B9A-93F9-34847A837568}"/>
                  </a:ext>
                </a:extLst>
              </p:cNvPr>
              <p:cNvSpPr txBox="1"/>
              <p:nvPr/>
            </p:nvSpPr>
            <p:spPr>
              <a:xfrm>
                <a:off x="4147858" y="228636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6" name="文本框 74">
                <a:extLst>
                  <a:ext uri="{FF2B5EF4-FFF2-40B4-BE49-F238E27FC236}">
                    <a16:creationId xmlns:a16="http://schemas.microsoft.com/office/drawing/2014/main" id="{F1515C77-244C-4B9A-93F9-34847A837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858" y="228636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2821" r="-1282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5" y="6436519"/>
                <a:ext cx="5322771" cy="385762"/>
              </a:xfrm>
              <a:prstGeom prst="rect">
                <a:avLst/>
              </a:prstGeom>
              <a:blipFill>
                <a:blip r:embed="rId4"/>
                <a:stretch>
                  <a:fillRect r="-8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5735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B1F2-D307-F641-B8DE-A36D30D8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522C-C45D-8845-AFE1-B87492930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Quick D&amp;C Integer Multiplication Review</a:t>
            </a:r>
          </a:p>
          <a:p>
            <a:endParaRPr lang="en-US" dirty="0"/>
          </a:p>
          <a:p>
            <a:r>
              <a:rPr lang="en-US" dirty="0"/>
              <a:t>High level Example for 4X4 D&amp;C  simple integer multiplication</a:t>
            </a:r>
          </a:p>
          <a:p>
            <a:endParaRPr lang="en-US" dirty="0"/>
          </a:p>
          <a:p>
            <a:r>
              <a:rPr lang="en-US" dirty="0"/>
              <a:t>High level Example for 4X4 D&amp;C Karatsuba integer multiplication</a:t>
            </a:r>
          </a:p>
          <a:p>
            <a:endParaRPr lang="en-US" dirty="0"/>
          </a:p>
          <a:p>
            <a:r>
              <a:rPr lang="en-US" dirty="0"/>
              <a:t>Full worked example of 4X4 simple integer multiplication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Full worked example of 4X4 Karatsuba integer multiplication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954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62</a:t>
            </a:fld>
            <a:endParaRPr lang="en-US" altLang="en-US" sz="1400"/>
          </a:p>
        </p:txBody>
      </p:sp>
      <p:sp>
        <p:nvSpPr>
          <p:cNvPr id="67" name="Rectangle 46">
            <a:extLst>
              <a:ext uri="{FF2B5EF4-FFF2-40B4-BE49-F238E27FC236}">
                <a16:creationId xmlns:a16="http://schemas.microsoft.com/office/drawing/2014/main" id="{06797B95-54A9-4262-AACA-F086B4A2B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4FDCF645-1148-4868-93C0-EC7BBAA15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E9517E73-2770-495C-ADBA-BCE838CA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5F7EDC2-E851-403E-B144-14EECF1B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64AA3F66-EB8F-457B-9655-A7AFDF80D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BBD7DDDB-D6ED-4690-8E87-6508408F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AF01D79D-15B6-4E9E-A8EB-B08647E6F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62F095BC-C1FD-4824-B277-81BD5A83C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39AE0AB-0FBD-4206-900A-281627B5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2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3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896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63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D47452-CE49-4AFE-A777-A1E696CE4F1A}"/>
              </a:ext>
            </a:extLst>
          </p:cNvPr>
          <p:cNvCxnSpPr/>
          <p:nvPr/>
        </p:nvCxnSpPr>
        <p:spPr bwMode="auto">
          <a:xfrm flipH="1">
            <a:off x="3875314" y="1483143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74">
                <a:extLst>
                  <a:ext uri="{FF2B5EF4-FFF2-40B4-BE49-F238E27FC236}">
                    <a16:creationId xmlns:a16="http://schemas.microsoft.com/office/drawing/2014/main" id="{9589AE55-77E0-4116-9068-B41BF0A093D6}"/>
                  </a:ext>
                </a:extLst>
              </p:cNvPr>
              <p:cNvSpPr txBox="1"/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2" name="文本框 74">
                <a:extLst>
                  <a:ext uri="{FF2B5EF4-FFF2-40B4-BE49-F238E27FC236}">
                    <a16:creationId xmlns:a16="http://schemas.microsoft.com/office/drawing/2014/main" id="{9589AE55-77E0-4116-9068-B41BF0A09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46">
            <a:extLst>
              <a:ext uri="{FF2B5EF4-FFF2-40B4-BE49-F238E27FC236}">
                <a16:creationId xmlns:a16="http://schemas.microsoft.com/office/drawing/2014/main" id="{106A888E-3917-4138-8B46-2567CA2230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34" name="Rectangle 46">
            <a:extLst>
              <a:ext uri="{FF2B5EF4-FFF2-40B4-BE49-F238E27FC236}">
                <a16:creationId xmlns:a16="http://schemas.microsoft.com/office/drawing/2014/main" id="{B89FD8A3-710C-4636-8366-1D14A37324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0CDFDA43-8684-4916-AF9A-CCE8F9C9C5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" name="Rectangle 46">
            <a:extLst>
              <a:ext uri="{FF2B5EF4-FFF2-40B4-BE49-F238E27FC236}">
                <a16:creationId xmlns:a16="http://schemas.microsoft.com/office/drawing/2014/main" id="{127ACEAC-C903-460A-B929-7EB865E902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7" name="Rectangle 46">
            <a:extLst>
              <a:ext uri="{FF2B5EF4-FFF2-40B4-BE49-F238E27FC236}">
                <a16:creationId xmlns:a16="http://schemas.microsoft.com/office/drawing/2014/main" id="{F4F0F809-E159-48B1-9445-91215817DF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777A94C4-FAA0-408E-A24E-20A7BF832C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39" name="Rectangle 46">
            <a:extLst>
              <a:ext uri="{FF2B5EF4-FFF2-40B4-BE49-F238E27FC236}">
                <a16:creationId xmlns:a16="http://schemas.microsoft.com/office/drawing/2014/main" id="{A05C4A73-46D0-4A6E-9635-B44B6F363C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0" name="Rectangle 46">
            <a:extLst>
              <a:ext uri="{FF2B5EF4-FFF2-40B4-BE49-F238E27FC236}">
                <a16:creationId xmlns:a16="http://schemas.microsoft.com/office/drawing/2014/main" id="{9A6D958F-B44A-4B05-8F70-94DFFA3AC4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74">
                <a:extLst>
                  <a:ext uri="{FF2B5EF4-FFF2-40B4-BE49-F238E27FC236}">
                    <a16:creationId xmlns:a16="http://schemas.microsoft.com/office/drawing/2014/main" id="{133E37F9-F784-45C8-95A1-CF393BFE66B3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1" name="文本框 74">
                <a:extLst>
                  <a:ext uri="{FF2B5EF4-FFF2-40B4-BE49-F238E27FC236}">
                    <a16:creationId xmlns:a16="http://schemas.microsoft.com/office/drawing/2014/main" id="{133E37F9-F784-45C8-95A1-CF393BFE6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6">
            <a:extLst>
              <a:ext uri="{FF2B5EF4-FFF2-40B4-BE49-F238E27FC236}">
                <a16:creationId xmlns:a16="http://schemas.microsoft.com/office/drawing/2014/main" id="{EA6783C1-7663-45DE-B9AA-75F2505CF2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1234" y="208650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43" name="Rectangle 46">
            <a:extLst>
              <a:ext uri="{FF2B5EF4-FFF2-40B4-BE49-F238E27FC236}">
                <a16:creationId xmlns:a16="http://schemas.microsoft.com/office/drawing/2014/main" id="{57F9E449-A034-4E0D-864F-BF56AE5309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7655" y="208650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44" name="Rectangle 46">
            <a:extLst>
              <a:ext uri="{FF2B5EF4-FFF2-40B4-BE49-F238E27FC236}">
                <a16:creationId xmlns:a16="http://schemas.microsoft.com/office/drawing/2014/main" id="{38A06B66-64BD-428A-98D2-E7EF50FF4F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5737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73990BCA-7AE9-43E3-A64F-305EDD7A9C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2158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35562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64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AC7194-FF00-4E80-BDD2-5AD1AE8D2128}"/>
              </a:ext>
            </a:extLst>
          </p:cNvPr>
          <p:cNvCxnSpPr/>
          <p:nvPr/>
        </p:nvCxnSpPr>
        <p:spPr bwMode="auto">
          <a:xfrm flipH="1">
            <a:off x="3875314" y="1483143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5ADAFC-77E7-4C1A-BA78-CA76E0F539AD}"/>
              </a:ext>
            </a:extLst>
          </p:cNvPr>
          <p:cNvCxnSpPr>
            <a:cxnSpLocks/>
          </p:cNvCxnSpPr>
          <p:nvPr/>
        </p:nvCxnSpPr>
        <p:spPr bwMode="auto">
          <a:xfrm flipH="1">
            <a:off x="769257" y="2559569"/>
            <a:ext cx="1660363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74">
                <a:extLst>
                  <a:ext uri="{FF2B5EF4-FFF2-40B4-BE49-F238E27FC236}">
                    <a16:creationId xmlns:a16="http://schemas.microsoft.com/office/drawing/2014/main" id="{C8C4DC56-0D56-4E03-8DC8-D8118ECC63E7}"/>
                  </a:ext>
                </a:extLst>
              </p:cNvPr>
              <p:cNvSpPr txBox="1"/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2" name="文本框 74">
                <a:extLst>
                  <a:ext uri="{FF2B5EF4-FFF2-40B4-BE49-F238E27FC236}">
                    <a16:creationId xmlns:a16="http://schemas.microsoft.com/office/drawing/2014/main" id="{C8C4DC56-0D56-4E03-8DC8-D8118ECC6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45">
            <a:extLst>
              <a:ext uri="{FF2B5EF4-FFF2-40B4-BE49-F238E27FC236}">
                <a16:creationId xmlns:a16="http://schemas.microsoft.com/office/drawing/2014/main" id="{57217528-296F-475A-B7ED-4DF289BCA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2506" y="3323413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4" name="Rectangle 46">
            <a:extLst>
              <a:ext uri="{FF2B5EF4-FFF2-40B4-BE49-F238E27FC236}">
                <a16:creationId xmlns:a16="http://schemas.microsoft.com/office/drawing/2014/main" id="{A6CA016C-BEBD-411A-86E7-75F87E6DBF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1589" y="331750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74">
                <a:extLst>
                  <a:ext uri="{FF2B5EF4-FFF2-40B4-BE49-F238E27FC236}">
                    <a16:creationId xmlns:a16="http://schemas.microsoft.com/office/drawing/2014/main" id="{73A304B7-01A1-4B34-B36D-AE6E2FC942E4}"/>
                  </a:ext>
                </a:extLst>
              </p:cNvPr>
              <p:cNvSpPr txBox="1"/>
              <p:nvPr/>
            </p:nvSpPr>
            <p:spPr>
              <a:xfrm>
                <a:off x="597551" y="337189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5" name="文本框 74">
                <a:extLst>
                  <a:ext uri="{FF2B5EF4-FFF2-40B4-BE49-F238E27FC236}">
                    <a16:creationId xmlns:a16="http://schemas.microsoft.com/office/drawing/2014/main" id="{73A304B7-01A1-4B34-B36D-AE6E2FC94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1" y="3371891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6">
            <a:extLst>
              <a:ext uri="{FF2B5EF4-FFF2-40B4-BE49-F238E27FC236}">
                <a16:creationId xmlns:a16="http://schemas.microsoft.com/office/drawing/2014/main" id="{281D7EFA-AE72-4222-B272-062669C871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AF9D86A2-92C9-4E0C-A2A2-1DAC07B8CF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C48493DA-ED7D-4092-814A-D171451F1A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67FA0DEA-3637-4830-86AC-E82ED207E0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7AB03DAA-D5A5-490C-9CA0-77627333F5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C16FF81F-5334-4FAF-8234-3A1C8C9C1C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8A009-F2FA-4929-A6AC-97476BF0A5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FDA10F67-F9F0-4540-ACCB-BB34F389F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74">
                <a:extLst>
                  <a:ext uri="{FF2B5EF4-FFF2-40B4-BE49-F238E27FC236}">
                    <a16:creationId xmlns:a16="http://schemas.microsoft.com/office/drawing/2014/main" id="{36B124A8-A7AF-4921-955D-236889C4ED03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9" name="文本框 74">
                <a:extLst>
                  <a:ext uri="{FF2B5EF4-FFF2-40B4-BE49-F238E27FC236}">
                    <a16:creationId xmlns:a16="http://schemas.microsoft.com/office/drawing/2014/main" id="{36B124A8-A7AF-4921-955D-236889C4E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6">
            <a:extLst>
              <a:ext uri="{FF2B5EF4-FFF2-40B4-BE49-F238E27FC236}">
                <a16:creationId xmlns:a16="http://schemas.microsoft.com/office/drawing/2014/main" id="{494AA87A-6A6B-43F9-89CB-8EFCF5A5D0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1234" y="208650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A84CBC2B-EF41-44E6-AC73-2A2A7B7E6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7655" y="208650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52" name="Rectangle 46">
            <a:extLst>
              <a:ext uri="{FF2B5EF4-FFF2-40B4-BE49-F238E27FC236}">
                <a16:creationId xmlns:a16="http://schemas.microsoft.com/office/drawing/2014/main" id="{EF8E8386-7EEF-4EA7-9D13-8CA682B32B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5737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46B7D3F4-A51F-477E-B8CE-7A3B29F8A6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2158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04025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65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8FBB0F-55B0-4313-9023-A0165703AF5B}"/>
              </a:ext>
            </a:extLst>
          </p:cNvPr>
          <p:cNvCxnSpPr/>
          <p:nvPr/>
        </p:nvCxnSpPr>
        <p:spPr bwMode="auto">
          <a:xfrm flipH="1">
            <a:off x="3875314" y="1483143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F52463-D9C8-4CBC-BE62-66E27AC9E462}"/>
              </a:ext>
            </a:extLst>
          </p:cNvPr>
          <p:cNvCxnSpPr>
            <a:cxnSpLocks/>
          </p:cNvCxnSpPr>
          <p:nvPr/>
        </p:nvCxnSpPr>
        <p:spPr bwMode="auto">
          <a:xfrm flipH="1">
            <a:off x="769257" y="2559569"/>
            <a:ext cx="1660363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74">
                <a:extLst>
                  <a:ext uri="{FF2B5EF4-FFF2-40B4-BE49-F238E27FC236}">
                    <a16:creationId xmlns:a16="http://schemas.microsoft.com/office/drawing/2014/main" id="{1B2BD42E-1F89-43F2-8CE9-E0FB8F334A5A}"/>
                  </a:ext>
                </a:extLst>
              </p:cNvPr>
              <p:cNvSpPr txBox="1"/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2" name="文本框 74">
                <a:extLst>
                  <a:ext uri="{FF2B5EF4-FFF2-40B4-BE49-F238E27FC236}">
                    <a16:creationId xmlns:a16="http://schemas.microsoft.com/office/drawing/2014/main" id="{1B2BD42E-1F89-43F2-8CE9-E0FB8F334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45">
            <a:extLst>
              <a:ext uri="{FF2B5EF4-FFF2-40B4-BE49-F238E27FC236}">
                <a16:creationId xmlns:a16="http://schemas.microsoft.com/office/drawing/2014/main" id="{3C2AF74F-C6A8-4259-9234-6F0B397E1C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806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6">
            <a:extLst>
              <a:ext uri="{FF2B5EF4-FFF2-40B4-BE49-F238E27FC236}">
                <a16:creationId xmlns:a16="http://schemas.microsoft.com/office/drawing/2014/main" id="{2FF227D4-3350-4574-81E9-A576C79AF5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1234" y="208650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761FB42F-8F04-4C3A-97E4-FF87A7AF7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7655" y="208650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5B8EB30E-DAAA-49B3-85D7-C1733C5FB4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5737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9EB9DE27-AEFA-46CA-8EF5-F0F5961DE5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2158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58251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66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2AE889-E69A-4229-9A5D-EA7EE58D2E97}"/>
              </a:ext>
            </a:extLst>
          </p:cNvPr>
          <p:cNvCxnSpPr/>
          <p:nvPr/>
        </p:nvCxnSpPr>
        <p:spPr bwMode="auto">
          <a:xfrm flipH="1">
            <a:off x="3875314" y="1483143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2AD9D0-E0A5-4DE2-8747-9A89DCCF93D9}"/>
              </a:ext>
            </a:extLst>
          </p:cNvPr>
          <p:cNvCxnSpPr>
            <a:cxnSpLocks/>
          </p:cNvCxnSpPr>
          <p:nvPr/>
        </p:nvCxnSpPr>
        <p:spPr bwMode="auto">
          <a:xfrm flipH="1">
            <a:off x="769258" y="2539953"/>
            <a:ext cx="551542" cy="6459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74">
                <a:extLst>
                  <a:ext uri="{FF2B5EF4-FFF2-40B4-BE49-F238E27FC236}">
                    <a16:creationId xmlns:a16="http://schemas.microsoft.com/office/drawing/2014/main" id="{AE1F618B-EEC8-4285-AE6D-35D82ED25033}"/>
                  </a:ext>
                </a:extLst>
              </p:cNvPr>
              <p:cNvSpPr txBox="1"/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2" name="文本框 74">
                <a:extLst>
                  <a:ext uri="{FF2B5EF4-FFF2-40B4-BE49-F238E27FC236}">
                    <a16:creationId xmlns:a16="http://schemas.microsoft.com/office/drawing/2014/main" id="{AE1F618B-EEC8-4285-AE6D-35D82ED25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45">
            <a:extLst>
              <a:ext uri="{FF2B5EF4-FFF2-40B4-BE49-F238E27FC236}">
                <a16:creationId xmlns:a16="http://schemas.microsoft.com/office/drawing/2014/main" id="{6AADCE92-4655-4ADC-8ACB-14C5E8794A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806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4" name="Rectangle 46">
            <a:extLst>
              <a:ext uri="{FF2B5EF4-FFF2-40B4-BE49-F238E27FC236}">
                <a16:creationId xmlns:a16="http://schemas.microsoft.com/office/drawing/2014/main" id="{1749CAED-688D-4B52-AD47-DBC194E59A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62A59E9C-441D-44BC-81E9-75B80B7C70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17D4EBD6-0A8E-4F83-8AF9-681C85DEB0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5B2FE67E-E1A0-4A22-AD98-539A3C02AF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5E9EAD35-6D3D-4929-BBE8-1E3292CC90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F3B079B4-0628-4CF7-9259-A3D8214732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54D7B8C8-223E-4B9B-9C65-8F06315DD1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D11CC61E-A532-4EC1-A6AB-6F96E3DB1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B6FB4A5-0441-4AB7-B15A-EBBFECE4E8D6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B6FB4A5-0441-4AB7-B15A-EBBFECE4E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6">
            <a:extLst>
              <a:ext uri="{FF2B5EF4-FFF2-40B4-BE49-F238E27FC236}">
                <a16:creationId xmlns:a16="http://schemas.microsoft.com/office/drawing/2014/main" id="{8FF5A77F-067C-4C98-96CD-21A3FF3136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1234" y="2086508"/>
            <a:ext cx="425450" cy="38576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7C872F00-EDD5-4CF8-822B-DA4B011935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7655" y="2086508"/>
            <a:ext cx="425450" cy="385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8B092173-ACB5-4CAD-85B1-F8C37AC00C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5737" y="2072289"/>
            <a:ext cx="425450" cy="3857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DD539AA3-8B24-429E-AD22-2BDC93CF44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2158" y="2072289"/>
            <a:ext cx="425450" cy="38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319DD6-FC9A-4AE0-A379-A724F268B46B}"/>
              </a:ext>
            </a:extLst>
          </p:cNvPr>
          <p:cNvCxnSpPr>
            <a:cxnSpLocks/>
          </p:cNvCxnSpPr>
          <p:nvPr/>
        </p:nvCxnSpPr>
        <p:spPr bwMode="auto">
          <a:xfrm flipH="1">
            <a:off x="1421234" y="2539953"/>
            <a:ext cx="215013" cy="6459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" name="Rectangle 45">
            <a:extLst>
              <a:ext uri="{FF2B5EF4-FFF2-40B4-BE49-F238E27FC236}">
                <a16:creationId xmlns:a16="http://schemas.microsoft.com/office/drawing/2014/main" id="{12F13D3B-0B12-4525-AC5B-7ACA9A26D0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0796" y="3334145"/>
            <a:ext cx="425451" cy="38576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59388CB1-06FB-4119-ADF2-829732BAA3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8949" y="3328241"/>
            <a:ext cx="425450" cy="385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74">
                <a:extLst>
                  <a:ext uri="{FF2B5EF4-FFF2-40B4-BE49-F238E27FC236}">
                    <a16:creationId xmlns:a16="http://schemas.microsoft.com/office/drawing/2014/main" id="{D5F0640E-B269-4A18-8282-CCD3E34F48A1}"/>
                  </a:ext>
                </a:extLst>
              </p:cNvPr>
              <p:cNvSpPr txBox="1"/>
              <p:nvPr/>
            </p:nvSpPr>
            <p:spPr>
              <a:xfrm>
                <a:off x="1645841" y="3382623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5" name="文本框 74">
                <a:extLst>
                  <a:ext uri="{FF2B5EF4-FFF2-40B4-BE49-F238E27FC236}">
                    <a16:creationId xmlns:a16="http://schemas.microsoft.com/office/drawing/2014/main" id="{D5F0640E-B269-4A18-8282-CCD3E34F4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41" y="3382623"/>
                <a:ext cx="242053" cy="276999"/>
              </a:xfrm>
              <a:prstGeom prst="rect">
                <a:avLst/>
              </a:prstGeom>
              <a:blipFill>
                <a:blip r:embed="rId5"/>
                <a:stretch>
                  <a:fillRect l="-17500" r="-1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45">
            <a:extLst>
              <a:ext uri="{FF2B5EF4-FFF2-40B4-BE49-F238E27FC236}">
                <a16:creationId xmlns:a16="http://schemas.microsoft.com/office/drawing/2014/main" id="{95C58FAD-E7EC-41ED-B461-A39A94B918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29730" y="3323413"/>
            <a:ext cx="425451" cy="3857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7" name="Rectangle 46">
            <a:extLst>
              <a:ext uri="{FF2B5EF4-FFF2-40B4-BE49-F238E27FC236}">
                <a16:creationId xmlns:a16="http://schemas.microsoft.com/office/drawing/2014/main" id="{215B1F32-1C6D-40F3-B1AB-1CDA366A88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813" y="3317509"/>
            <a:ext cx="425450" cy="38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74">
                <a:extLst>
                  <a:ext uri="{FF2B5EF4-FFF2-40B4-BE49-F238E27FC236}">
                    <a16:creationId xmlns:a16="http://schemas.microsoft.com/office/drawing/2014/main" id="{E1072513-E013-4BC9-8091-508C4C75D0A2}"/>
                  </a:ext>
                </a:extLst>
              </p:cNvPr>
              <p:cNvSpPr txBox="1"/>
              <p:nvPr/>
            </p:nvSpPr>
            <p:spPr>
              <a:xfrm>
                <a:off x="3364775" y="3371891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8" name="文本框 74">
                <a:extLst>
                  <a:ext uri="{FF2B5EF4-FFF2-40B4-BE49-F238E27FC236}">
                    <a16:creationId xmlns:a16="http://schemas.microsoft.com/office/drawing/2014/main" id="{E1072513-E013-4BC9-8091-508C4C75D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775" y="3371891"/>
                <a:ext cx="242053" cy="276999"/>
              </a:xfrm>
              <a:prstGeom prst="rect">
                <a:avLst/>
              </a:prstGeom>
              <a:blipFill>
                <a:blip r:embed="rId6"/>
                <a:stretch>
                  <a:fillRect l="-17500" r="-1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74">
                <a:extLst>
                  <a:ext uri="{FF2B5EF4-FFF2-40B4-BE49-F238E27FC236}">
                    <a16:creationId xmlns:a16="http://schemas.microsoft.com/office/drawing/2014/main" id="{D2CB65CC-91FE-4B7A-8DDF-236F41AA19A2}"/>
                  </a:ext>
                </a:extLst>
              </p:cNvPr>
              <p:cNvSpPr txBox="1"/>
              <p:nvPr/>
            </p:nvSpPr>
            <p:spPr>
              <a:xfrm>
                <a:off x="995968" y="3405848"/>
                <a:ext cx="165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9" name="文本框 74">
                <a:extLst>
                  <a:ext uri="{FF2B5EF4-FFF2-40B4-BE49-F238E27FC236}">
                    <a16:creationId xmlns:a16="http://schemas.microsoft.com/office/drawing/2014/main" id="{D2CB65CC-91FE-4B7A-8DDF-236F41AA1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68" y="3405848"/>
                <a:ext cx="165110" cy="276999"/>
              </a:xfrm>
              <a:prstGeom prst="rect">
                <a:avLst/>
              </a:prstGeom>
              <a:blipFill>
                <a:blip r:embed="rId7"/>
                <a:stretch>
                  <a:fillRect l="-44444" t="-2222" r="-4814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74">
                <a:extLst>
                  <a:ext uri="{FF2B5EF4-FFF2-40B4-BE49-F238E27FC236}">
                    <a16:creationId xmlns:a16="http://schemas.microsoft.com/office/drawing/2014/main" id="{D8BC91B5-E35B-42A4-B71D-D9100FBC59DD}"/>
                  </a:ext>
                </a:extLst>
              </p:cNvPr>
              <p:cNvSpPr txBox="1"/>
              <p:nvPr/>
            </p:nvSpPr>
            <p:spPr>
              <a:xfrm>
                <a:off x="2350108" y="3386846"/>
                <a:ext cx="528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0" name="文本框 74">
                <a:extLst>
                  <a:ext uri="{FF2B5EF4-FFF2-40B4-BE49-F238E27FC236}">
                    <a16:creationId xmlns:a16="http://schemas.microsoft.com/office/drawing/2014/main" id="{D8BC91B5-E35B-42A4-B71D-D9100FBC5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08" y="3386846"/>
                <a:ext cx="528991" cy="276999"/>
              </a:xfrm>
              <a:prstGeom prst="rect">
                <a:avLst/>
              </a:prstGeom>
              <a:blipFill>
                <a:blip r:embed="rId8"/>
                <a:stretch>
                  <a:fillRect l="-13953" t="-2222" r="-1511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74">
                <a:extLst>
                  <a:ext uri="{FF2B5EF4-FFF2-40B4-BE49-F238E27FC236}">
                    <a16:creationId xmlns:a16="http://schemas.microsoft.com/office/drawing/2014/main" id="{F2F5868F-7E45-42CC-B026-31CE9FD628FC}"/>
                  </a:ext>
                </a:extLst>
              </p:cNvPr>
              <p:cNvSpPr txBox="1"/>
              <p:nvPr/>
            </p:nvSpPr>
            <p:spPr>
              <a:xfrm>
                <a:off x="4062263" y="3382623"/>
                <a:ext cx="402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1" name="文本框 74">
                <a:extLst>
                  <a:ext uri="{FF2B5EF4-FFF2-40B4-BE49-F238E27FC236}">
                    <a16:creationId xmlns:a16="http://schemas.microsoft.com/office/drawing/2014/main" id="{F2F5868F-7E45-42CC-B026-31CE9FD62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263" y="3382623"/>
                <a:ext cx="402354" cy="276999"/>
              </a:xfrm>
              <a:prstGeom prst="rect">
                <a:avLst/>
              </a:prstGeom>
              <a:blipFill>
                <a:blip r:embed="rId9"/>
                <a:stretch>
                  <a:fillRect l="-18182" r="-454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853CE04-1613-4BDB-BB60-2B057606FB9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02908" y="2577289"/>
            <a:ext cx="1" cy="6085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CA1CAAF-0345-448F-A032-95A52B4FBC76}"/>
              </a:ext>
            </a:extLst>
          </p:cNvPr>
          <p:cNvCxnSpPr>
            <a:cxnSpLocks/>
          </p:cNvCxnSpPr>
          <p:nvPr/>
        </p:nvCxnSpPr>
        <p:spPr bwMode="auto">
          <a:xfrm>
            <a:off x="2932404" y="2536049"/>
            <a:ext cx="148783" cy="64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7255253-A48D-4C2E-A68D-6A76EBA0B745}"/>
              </a:ext>
            </a:extLst>
          </p:cNvPr>
          <p:cNvCxnSpPr>
            <a:cxnSpLocks/>
          </p:cNvCxnSpPr>
          <p:nvPr/>
        </p:nvCxnSpPr>
        <p:spPr bwMode="auto">
          <a:xfrm>
            <a:off x="3455172" y="2577211"/>
            <a:ext cx="356366" cy="608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" name="Rectangle 46">
            <a:extLst>
              <a:ext uri="{FF2B5EF4-FFF2-40B4-BE49-F238E27FC236}">
                <a16:creationId xmlns:a16="http://schemas.microsoft.com/office/drawing/2014/main" id="{8E7CB20E-97A9-4FB2-8099-8DEED40332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4725" y="332341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43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67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8FBB0F-55B0-4313-9023-A0165703AF5B}"/>
              </a:ext>
            </a:extLst>
          </p:cNvPr>
          <p:cNvCxnSpPr/>
          <p:nvPr/>
        </p:nvCxnSpPr>
        <p:spPr bwMode="auto">
          <a:xfrm flipH="1">
            <a:off x="3875314" y="1483143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F52463-D9C8-4CBC-BE62-66E27AC9E462}"/>
              </a:ext>
            </a:extLst>
          </p:cNvPr>
          <p:cNvCxnSpPr>
            <a:cxnSpLocks/>
          </p:cNvCxnSpPr>
          <p:nvPr/>
        </p:nvCxnSpPr>
        <p:spPr bwMode="auto">
          <a:xfrm flipH="1">
            <a:off x="769257" y="2559569"/>
            <a:ext cx="1660363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74">
                <a:extLst>
                  <a:ext uri="{FF2B5EF4-FFF2-40B4-BE49-F238E27FC236}">
                    <a16:creationId xmlns:a16="http://schemas.microsoft.com/office/drawing/2014/main" id="{1B2BD42E-1F89-43F2-8CE9-E0FB8F334A5A}"/>
                  </a:ext>
                </a:extLst>
              </p:cNvPr>
              <p:cNvSpPr txBox="1"/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2" name="文本框 74">
                <a:extLst>
                  <a:ext uri="{FF2B5EF4-FFF2-40B4-BE49-F238E27FC236}">
                    <a16:creationId xmlns:a16="http://schemas.microsoft.com/office/drawing/2014/main" id="{1B2BD42E-1F89-43F2-8CE9-E0FB8F334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45">
            <a:extLst>
              <a:ext uri="{FF2B5EF4-FFF2-40B4-BE49-F238E27FC236}">
                <a16:creationId xmlns:a16="http://schemas.microsoft.com/office/drawing/2014/main" id="{3C2AF74F-C6A8-4259-9234-6F0B397E1C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806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6">
            <a:extLst>
              <a:ext uri="{FF2B5EF4-FFF2-40B4-BE49-F238E27FC236}">
                <a16:creationId xmlns:a16="http://schemas.microsoft.com/office/drawing/2014/main" id="{2FF227D4-3350-4574-81E9-A576C79AF5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1234" y="208650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761FB42F-8F04-4C3A-97E4-FF87A7AF7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7655" y="208650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5B8EB30E-DAAA-49B3-85D7-C1733C5FB4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5737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9EB9DE27-AEFA-46CA-8EF5-F0F5961DE5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2158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D531FF-27A7-422B-9F85-1A1BCC29E1A1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8914" y="2559569"/>
            <a:ext cx="230706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Rectangle 45">
            <a:extLst>
              <a:ext uri="{FF2B5EF4-FFF2-40B4-BE49-F238E27FC236}">
                <a16:creationId xmlns:a16="http://schemas.microsoft.com/office/drawing/2014/main" id="{B98FDF00-9466-4D29-8912-D2D66A4F72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81559" y="3314876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39758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68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8FBB0F-55B0-4313-9023-A0165703AF5B}"/>
              </a:ext>
            </a:extLst>
          </p:cNvPr>
          <p:cNvCxnSpPr/>
          <p:nvPr/>
        </p:nvCxnSpPr>
        <p:spPr bwMode="auto">
          <a:xfrm flipH="1">
            <a:off x="3875314" y="1483143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F52463-D9C8-4CBC-BE62-66E27AC9E462}"/>
              </a:ext>
            </a:extLst>
          </p:cNvPr>
          <p:cNvCxnSpPr>
            <a:cxnSpLocks/>
          </p:cNvCxnSpPr>
          <p:nvPr/>
        </p:nvCxnSpPr>
        <p:spPr bwMode="auto">
          <a:xfrm flipH="1">
            <a:off x="769257" y="2559569"/>
            <a:ext cx="1660363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74">
                <a:extLst>
                  <a:ext uri="{FF2B5EF4-FFF2-40B4-BE49-F238E27FC236}">
                    <a16:creationId xmlns:a16="http://schemas.microsoft.com/office/drawing/2014/main" id="{1B2BD42E-1F89-43F2-8CE9-E0FB8F334A5A}"/>
                  </a:ext>
                </a:extLst>
              </p:cNvPr>
              <p:cNvSpPr txBox="1"/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2" name="文本框 74">
                <a:extLst>
                  <a:ext uri="{FF2B5EF4-FFF2-40B4-BE49-F238E27FC236}">
                    <a16:creationId xmlns:a16="http://schemas.microsoft.com/office/drawing/2014/main" id="{1B2BD42E-1F89-43F2-8CE9-E0FB8F334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45">
            <a:extLst>
              <a:ext uri="{FF2B5EF4-FFF2-40B4-BE49-F238E27FC236}">
                <a16:creationId xmlns:a16="http://schemas.microsoft.com/office/drawing/2014/main" id="{3C2AF74F-C6A8-4259-9234-6F0B397E1C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806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6">
            <a:extLst>
              <a:ext uri="{FF2B5EF4-FFF2-40B4-BE49-F238E27FC236}">
                <a16:creationId xmlns:a16="http://schemas.microsoft.com/office/drawing/2014/main" id="{2FF227D4-3350-4574-81E9-A576C79AF5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1234" y="208650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761FB42F-8F04-4C3A-97E4-FF87A7AF7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7655" y="208650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5B8EB30E-DAAA-49B3-85D7-C1733C5FB4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5737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9EB9DE27-AEFA-46CA-8EF5-F0F5961DE5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2158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D531FF-27A7-422B-9F85-1A1BCC29E1A1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8914" y="2559569"/>
            <a:ext cx="230706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Rectangle 45">
            <a:extLst>
              <a:ext uri="{FF2B5EF4-FFF2-40B4-BE49-F238E27FC236}">
                <a16:creationId xmlns:a16="http://schemas.microsoft.com/office/drawing/2014/main" id="{B98FDF00-9466-4D29-8912-D2D66A4F72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81559" y="3314876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142A92-37AE-4F7F-9538-FF8F925F86FD}"/>
              </a:ext>
            </a:extLst>
          </p:cNvPr>
          <p:cNvCxnSpPr>
            <a:cxnSpLocks/>
          </p:cNvCxnSpPr>
          <p:nvPr/>
        </p:nvCxnSpPr>
        <p:spPr bwMode="auto">
          <a:xfrm>
            <a:off x="2429621" y="2559569"/>
            <a:ext cx="1137987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" name="Rectangle 45">
            <a:extLst>
              <a:ext uri="{FF2B5EF4-FFF2-40B4-BE49-F238E27FC236}">
                <a16:creationId xmlns:a16="http://schemas.microsoft.com/office/drawing/2014/main" id="{AA0AD75A-92F3-49D7-9B76-76253645A4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9312" y="3317828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8C394EF8-7C3B-40CE-99ED-C68AAA0F41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8395" y="3311924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74">
                <a:extLst>
                  <a:ext uri="{FF2B5EF4-FFF2-40B4-BE49-F238E27FC236}">
                    <a16:creationId xmlns:a16="http://schemas.microsoft.com/office/drawing/2014/main" id="{E10FC915-5657-4F71-8740-72C2FBF8130A}"/>
                  </a:ext>
                </a:extLst>
              </p:cNvPr>
              <p:cNvSpPr txBox="1"/>
              <p:nvPr/>
            </p:nvSpPr>
            <p:spPr>
              <a:xfrm>
                <a:off x="3854357" y="3366306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6" name="文本框 74">
                <a:extLst>
                  <a:ext uri="{FF2B5EF4-FFF2-40B4-BE49-F238E27FC236}">
                    <a16:creationId xmlns:a16="http://schemas.microsoft.com/office/drawing/2014/main" id="{E10FC915-5657-4F71-8740-72C2FBF81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357" y="3366306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2821" r="-1282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7179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69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8FBB0F-55B0-4313-9023-A0165703AF5B}"/>
              </a:ext>
            </a:extLst>
          </p:cNvPr>
          <p:cNvCxnSpPr/>
          <p:nvPr/>
        </p:nvCxnSpPr>
        <p:spPr bwMode="auto">
          <a:xfrm flipH="1">
            <a:off x="3875314" y="1483143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F52463-D9C8-4CBC-BE62-66E27AC9E462}"/>
              </a:ext>
            </a:extLst>
          </p:cNvPr>
          <p:cNvCxnSpPr>
            <a:cxnSpLocks/>
          </p:cNvCxnSpPr>
          <p:nvPr/>
        </p:nvCxnSpPr>
        <p:spPr bwMode="auto">
          <a:xfrm flipH="1">
            <a:off x="769257" y="2559569"/>
            <a:ext cx="1660363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74">
                <a:extLst>
                  <a:ext uri="{FF2B5EF4-FFF2-40B4-BE49-F238E27FC236}">
                    <a16:creationId xmlns:a16="http://schemas.microsoft.com/office/drawing/2014/main" id="{1B2BD42E-1F89-43F2-8CE9-E0FB8F334A5A}"/>
                  </a:ext>
                </a:extLst>
              </p:cNvPr>
              <p:cNvSpPr txBox="1"/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2" name="文本框 74">
                <a:extLst>
                  <a:ext uri="{FF2B5EF4-FFF2-40B4-BE49-F238E27FC236}">
                    <a16:creationId xmlns:a16="http://schemas.microsoft.com/office/drawing/2014/main" id="{1B2BD42E-1F89-43F2-8CE9-E0FB8F334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53" y="2108880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45">
            <a:extLst>
              <a:ext uri="{FF2B5EF4-FFF2-40B4-BE49-F238E27FC236}">
                <a16:creationId xmlns:a16="http://schemas.microsoft.com/office/drawing/2014/main" id="{3C2AF74F-C6A8-4259-9234-6F0B397E1C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806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6">
            <a:extLst>
              <a:ext uri="{FF2B5EF4-FFF2-40B4-BE49-F238E27FC236}">
                <a16:creationId xmlns:a16="http://schemas.microsoft.com/office/drawing/2014/main" id="{2FF227D4-3350-4574-81E9-A576C79AF5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1234" y="208650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761FB42F-8F04-4C3A-97E4-FF87A7AF7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7655" y="208650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5B8EB30E-DAAA-49B3-85D7-C1733C5FB4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5737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9EB9DE27-AEFA-46CA-8EF5-F0F5961DE5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2158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D531FF-27A7-422B-9F85-1A1BCC29E1A1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8914" y="2559569"/>
            <a:ext cx="230706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Rectangle 45">
            <a:extLst>
              <a:ext uri="{FF2B5EF4-FFF2-40B4-BE49-F238E27FC236}">
                <a16:creationId xmlns:a16="http://schemas.microsoft.com/office/drawing/2014/main" id="{B98FDF00-9466-4D29-8912-D2D66A4F72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81559" y="3314876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142A92-37AE-4F7F-9538-FF8F925F86FD}"/>
              </a:ext>
            </a:extLst>
          </p:cNvPr>
          <p:cNvCxnSpPr>
            <a:cxnSpLocks/>
          </p:cNvCxnSpPr>
          <p:nvPr/>
        </p:nvCxnSpPr>
        <p:spPr bwMode="auto">
          <a:xfrm>
            <a:off x="2429621" y="2559569"/>
            <a:ext cx="1137987" cy="626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" name="Rectangle 45">
            <a:extLst>
              <a:ext uri="{FF2B5EF4-FFF2-40B4-BE49-F238E27FC236}">
                <a16:creationId xmlns:a16="http://schemas.microsoft.com/office/drawing/2014/main" id="{AA0AD75A-92F3-49D7-9B76-76253645A4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9312" y="3317828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1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11049ECB-3350-4961-A34D-3B860FDE8A60}"/>
              </a:ext>
            </a:extLst>
          </p:cNvPr>
          <p:cNvSpPr txBox="1">
            <a:spLocks noChangeArrowheads="1"/>
          </p:cNvSpPr>
          <p:nvPr/>
        </p:nvSpPr>
        <p:spPr>
          <a:xfrm>
            <a:off x="1361147" y="17261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The first divide-and-conquer algorithm for integer multiplication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00090" y="1387157"/>
                <a:ext cx="151396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0"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0090" y="1387157"/>
                <a:ext cx="1513968" cy="385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5">
            <a:extLst>
              <a:ext uri="{FF2B5EF4-FFF2-40B4-BE49-F238E27FC236}">
                <a16:creationId xmlns:a16="http://schemas.microsoft.com/office/drawing/2014/main" id="{5FC2E294-D545-4946-A1B8-E5D37EDDFEAB}"/>
              </a:ext>
            </a:extLst>
          </p:cNvPr>
          <p:cNvCxnSpPr>
            <a:cxnSpLocks/>
            <a:stCxn id="263" idx="0"/>
            <a:endCxn id="267" idx="2"/>
          </p:cNvCxnSpPr>
          <p:nvPr/>
        </p:nvCxnSpPr>
        <p:spPr bwMode="auto">
          <a:xfrm flipH="1" flipV="1">
            <a:off x="5636676" y="1707325"/>
            <a:ext cx="5112751" cy="1263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Straight Arrow Connector 89">
            <a:extLst>
              <a:ext uri="{FF2B5EF4-FFF2-40B4-BE49-F238E27FC236}">
                <a16:creationId xmlns:a16="http://schemas.microsoft.com/office/drawing/2014/main" id="{BED28EE8-4901-4C87-A7D4-D40ECF990526}"/>
              </a:ext>
            </a:extLst>
          </p:cNvPr>
          <p:cNvCxnSpPr>
            <a:cxnSpLocks/>
            <a:stCxn id="168" idx="0"/>
            <a:endCxn id="267" idx="2"/>
          </p:cNvCxnSpPr>
          <p:nvPr/>
        </p:nvCxnSpPr>
        <p:spPr bwMode="auto">
          <a:xfrm flipV="1">
            <a:off x="1986009" y="1707325"/>
            <a:ext cx="3650667" cy="1265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5B30214-8CB5-41D7-9D21-A88C4188E5E6}"/>
                  </a:ext>
                </a:extLst>
              </p:cNvPr>
              <p:cNvSpPr txBox="1"/>
              <p:nvPr/>
            </p:nvSpPr>
            <p:spPr>
              <a:xfrm>
                <a:off x="3534257" y="144153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5B30214-8CB5-41D7-9D21-A88C4188E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257" y="1441538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7189" y="3297276"/>
                <a:ext cx="1733732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0" lang="en-US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0" lang="en-US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3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89" y="3297276"/>
                <a:ext cx="1733732" cy="457160"/>
              </a:xfrm>
              <a:prstGeom prst="rect">
                <a:avLst/>
              </a:prstGeom>
              <a:blipFill>
                <a:blip r:embed="rId4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072D5D6-C074-4F64-844E-841696ABE308}"/>
                  </a:ext>
                </a:extLst>
              </p:cNvPr>
              <p:cNvSpPr txBox="1"/>
              <p:nvPr/>
            </p:nvSpPr>
            <p:spPr>
              <a:xfrm>
                <a:off x="1838885" y="3392152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072D5D6-C074-4F64-844E-841696ABE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885" y="3392152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89">
            <a:extLst>
              <a:ext uri="{FF2B5EF4-FFF2-40B4-BE49-F238E27FC236}">
                <a16:creationId xmlns:a16="http://schemas.microsoft.com/office/drawing/2014/main" id="{5F5CADCE-F85E-4A90-A64F-A7ACE6DBCA6A}"/>
              </a:ext>
            </a:extLst>
          </p:cNvPr>
          <p:cNvCxnSpPr>
            <a:cxnSpLocks/>
            <a:stCxn id="261" idx="0"/>
            <a:endCxn id="267" idx="2"/>
          </p:cNvCxnSpPr>
          <p:nvPr/>
        </p:nvCxnSpPr>
        <p:spPr bwMode="auto">
          <a:xfrm flipV="1">
            <a:off x="5319788" y="1707325"/>
            <a:ext cx="316888" cy="12759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Straight Arrow Connector 89">
            <a:extLst>
              <a:ext uri="{FF2B5EF4-FFF2-40B4-BE49-F238E27FC236}">
                <a16:creationId xmlns:a16="http://schemas.microsoft.com/office/drawing/2014/main" id="{AE0ED0DC-5949-4A79-9993-BB924035A60D}"/>
              </a:ext>
            </a:extLst>
          </p:cNvPr>
          <p:cNvCxnSpPr>
            <a:cxnSpLocks/>
            <a:stCxn id="262" idx="0"/>
            <a:endCxn id="267" idx="2"/>
          </p:cNvCxnSpPr>
          <p:nvPr/>
        </p:nvCxnSpPr>
        <p:spPr bwMode="auto">
          <a:xfrm flipH="1" flipV="1">
            <a:off x="5636676" y="1707325"/>
            <a:ext cx="2368666" cy="1279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46">
                <a:extLst>
                  <a:ext uri="{FF2B5EF4-FFF2-40B4-BE49-F238E27FC236}">
                    <a16:creationId xmlns:a16="http://schemas.microsoft.com/office/drawing/2014/main" id="{7B2D2266-479C-45AD-8CB0-E2EB27D284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75696" y="1387156"/>
                <a:ext cx="151396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0"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7" name="Rectangle 46">
                <a:extLst>
                  <a:ext uri="{FF2B5EF4-FFF2-40B4-BE49-F238E27FC236}">
                    <a16:creationId xmlns:a16="http://schemas.microsoft.com/office/drawing/2014/main" id="{7B2D2266-479C-45AD-8CB0-E2EB27D28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5696" y="1387156"/>
                <a:ext cx="1513968" cy="385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46">
                <a:extLst>
                  <a:ext uri="{FF2B5EF4-FFF2-40B4-BE49-F238E27FC236}">
                    <a16:creationId xmlns:a16="http://schemas.microsoft.com/office/drawing/2014/main" id="{6A033793-5849-4EBD-9939-80A351EAAB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43914" y="3297276"/>
                <a:ext cx="1733732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kumimoji="0" lang="en-US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8" name="Rectangle 46">
                <a:extLst>
                  <a:ext uri="{FF2B5EF4-FFF2-40B4-BE49-F238E27FC236}">
                    <a16:creationId xmlns:a16="http://schemas.microsoft.com/office/drawing/2014/main" id="{6A033793-5849-4EBD-9939-80A351EAA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3914" y="3297276"/>
                <a:ext cx="1733732" cy="457160"/>
              </a:xfrm>
              <a:prstGeom prst="rect">
                <a:avLst/>
              </a:prstGeom>
              <a:blipFill>
                <a:blip r:embed="rId11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F3ED7A8-6F9E-4BF8-BA60-2067B5CFC5F6}"/>
                  </a:ext>
                </a:extLst>
              </p:cNvPr>
              <p:cNvSpPr txBox="1"/>
              <p:nvPr/>
            </p:nvSpPr>
            <p:spPr>
              <a:xfrm>
                <a:off x="1838885" y="2972839"/>
                <a:ext cx="294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F3ED7A8-6F9E-4BF8-BA60-2067B5CFC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885" y="2972839"/>
                <a:ext cx="294248" cy="276999"/>
              </a:xfrm>
              <a:prstGeom prst="rect">
                <a:avLst/>
              </a:prstGeom>
              <a:blipFill>
                <a:blip r:embed="rId12"/>
                <a:stretch>
                  <a:fillRect l="-12500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46">
                <a:extLst>
                  <a:ext uri="{FF2B5EF4-FFF2-40B4-BE49-F238E27FC236}">
                    <a16:creationId xmlns:a16="http://schemas.microsoft.com/office/drawing/2014/main" id="{DE453E93-524A-4702-863D-D7914959915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75660" y="3305190"/>
                <a:ext cx="1099035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2" name="Rectangle 46">
                <a:extLst>
                  <a:ext uri="{FF2B5EF4-FFF2-40B4-BE49-F238E27FC236}">
                    <a16:creationId xmlns:a16="http://schemas.microsoft.com/office/drawing/2014/main" id="{DE453E93-524A-4702-863D-D79149599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5660" y="3305190"/>
                <a:ext cx="1099035" cy="457160"/>
              </a:xfrm>
              <a:prstGeom prst="rect">
                <a:avLst/>
              </a:prstGeom>
              <a:blipFill>
                <a:blip r:embed="rId13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0B06C8D7-2D6A-4C0C-8C13-B225DF185C7F}"/>
                  </a:ext>
                </a:extLst>
              </p:cNvPr>
              <p:cNvSpPr txBox="1"/>
              <p:nvPr/>
            </p:nvSpPr>
            <p:spPr>
              <a:xfrm>
                <a:off x="5174695" y="336494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0B06C8D7-2D6A-4C0C-8C13-B225DF185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695" y="3364947"/>
                <a:ext cx="234038" cy="276999"/>
              </a:xfrm>
              <a:prstGeom prst="rect">
                <a:avLst/>
              </a:prstGeom>
              <a:blipFill>
                <a:blip r:embed="rId1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46">
                <a:extLst>
                  <a:ext uri="{FF2B5EF4-FFF2-40B4-BE49-F238E27FC236}">
                    <a16:creationId xmlns:a16="http://schemas.microsoft.com/office/drawing/2014/main" id="{26E68802-69E5-44FA-8A27-72F28DADC8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94347" y="3307392"/>
                <a:ext cx="1099036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4" name="Rectangle 46">
                <a:extLst>
                  <a:ext uri="{FF2B5EF4-FFF2-40B4-BE49-F238E27FC236}">
                    <a16:creationId xmlns:a16="http://schemas.microsoft.com/office/drawing/2014/main" id="{26E68802-69E5-44FA-8A27-72F28DADC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4347" y="3307392"/>
                <a:ext cx="1099036" cy="457160"/>
              </a:xfrm>
              <a:prstGeom prst="rect">
                <a:avLst/>
              </a:prstGeom>
              <a:blipFill>
                <a:blip r:embed="rId15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46">
                <a:extLst>
                  <a:ext uri="{FF2B5EF4-FFF2-40B4-BE49-F238E27FC236}">
                    <a16:creationId xmlns:a16="http://schemas.microsoft.com/office/drawing/2014/main" id="{9EEC24D1-AC29-4A2F-9F40-9D17B73970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89288" y="3300300"/>
                <a:ext cx="1099035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5" name="Rectangle 46">
                <a:extLst>
                  <a:ext uri="{FF2B5EF4-FFF2-40B4-BE49-F238E27FC236}">
                    <a16:creationId xmlns:a16="http://schemas.microsoft.com/office/drawing/2014/main" id="{9EEC24D1-AC29-4A2F-9F40-9D17B7397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9288" y="3300300"/>
                <a:ext cx="1099035" cy="457160"/>
              </a:xfrm>
              <a:prstGeom prst="rect">
                <a:avLst/>
              </a:prstGeom>
              <a:blipFill>
                <a:blip r:embed="rId16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530BA8AB-D353-4071-A02D-A799E7D0CCC2}"/>
                  </a:ext>
                </a:extLst>
              </p:cNvPr>
              <p:cNvSpPr txBox="1"/>
              <p:nvPr/>
            </p:nvSpPr>
            <p:spPr>
              <a:xfrm>
                <a:off x="7888323" y="336005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530BA8AB-D353-4071-A02D-A799E7D0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323" y="3360057"/>
                <a:ext cx="234038" cy="276999"/>
              </a:xfrm>
              <a:prstGeom prst="rect">
                <a:avLst/>
              </a:prstGeom>
              <a:blipFill>
                <a:blip r:embed="rId17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46">
                <a:extLst>
                  <a:ext uri="{FF2B5EF4-FFF2-40B4-BE49-F238E27FC236}">
                    <a16:creationId xmlns:a16="http://schemas.microsoft.com/office/drawing/2014/main" id="{50791803-1494-4AEF-AC88-8D9977294B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107975" y="3302502"/>
                <a:ext cx="1099036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7" name="Rectangle 46">
                <a:extLst>
                  <a:ext uri="{FF2B5EF4-FFF2-40B4-BE49-F238E27FC236}">
                    <a16:creationId xmlns:a16="http://schemas.microsoft.com/office/drawing/2014/main" id="{50791803-1494-4AEF-AC88-8D9977294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7975" y="3302502"/>
                <a:ext cx="1099036" cy="457160"/>
              </a:xfrm>
              <a:prstGeom prst="rect">
                <a:avLst/>
              </a:prstGeom>
              <a:blipFill>
                <a:blip r:embed="rId18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46">
                <a:extLst>
                  <a:ext uri="{FF2B5EF4-FFF2-40B4-BE49-F238E27FC236}">
                    <a16:creationId xmlns:a16="http://schemas.microsoft.com/office/drawing/2014/main" id="{9CD7C1BD-F6EA-4447-9486-4854EABE05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502915" y="3302988"/>
                <a:ext cx="1099035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8" name="Rectangle 46">
                <a:extLst>
                  <a:ext uri="{FF2B5EF4-FFF2-40B4-BE49-F238E27FC236}">
                    <a16:creationId xmlns:a16="http://schemas.microsoft.com/office/drawing/2014/main" id="{9CD7C1BD-F6EA-4447-9486-4854EABE0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02915" y="3302988"/>
                <a:ext cx="1099035" cy="457160"/>
              </a:xfrm>
              <a:prstGeom prst="rect">
                <a:avLst/>
              </a:prstGeom>
              <a:blipFill>
                <a:blip r:embed="rId19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035D99D6-6A3D-4F73-8D0E-EF36D2D224DD}"/>
                  </a:ext>
                </a:extLst>
              </p:cNvPr>
              <p:cNvSpPr txBox="1"/>
              <p:nvPr/>
            </p:nvSpPr>
            <p:spPr>
              <a:xfrm>
                <a:off x="10601950" y="3362745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035D99D6-6A3D-4F73-8D0E-EF36D2D22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950" y="3362745"/>
                <a:ext cx="234038" cy="276999"/>
              </a:xfrm>
              <a:prstGeom prst="rect">
                <a:avLst/>
              </a:prstGeom>
              <a:blipFill>
                <a:blip r:embed="rId20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46">
                <a:extLst>
                  <a:ext uri="{FF2B5EF4-FFF2-40B4-BE49-F238E27FC236}">
                    <a16:creationId xmlns:a16="http://schemas.microsoft.com/office/drawing/2014/main" id="{8C0D2282-BCE7-4FF0-963E-83E8AAE0126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821602" y="3305190"/>
                <a:ext cx="1099036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0" name="Rectangle 46">
                <a:extLst>
                  <a:ext uri="{FF2B5EF4-FFF2-40B4-BE49-F238E27FC236}">
                    <a16:creationId xmlns:a16="http://schemas.microsoft.com/office/drawing/2014/main" id="{8C0D2282-BCE7-4FF0-963E-83E8AAE01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21602" y="3305190"/>
                <a:ext cx="1099036" cy="457160"/>
              </a:xfrm>
              <a:prstGeom prst="rect">
                <a:avLst/>
              </a:prstGeom>
              <a:blipFill>
                <a:blip r:embed="rId21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65D612C0-5825-42F6-BA3E-A621C4ABBA5C}"/>
                  </a:ext>
                </a:extLst>
              </p:cNvPr>
              <p:cNvSpPr txBox="1"/>
              <p:nvPr/>
            </p:nvSpPr>
            <p:spPr>
              <a:xfrm>
                <a:off x="5159039" y="2983303"/>
                <a:ext cx="3214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65D612C0-5825-42F6-BA3E-A621C4ABB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039" y="2983303"/>
                <a:ext cx="321498" cy="276999"/>
              </a:xfrm>
              <a:prstGeom prst="rect">
                <a:avLst/>
              </a:prstGeom>
              <a:blipFill>
                <a:blip r:embed="rId34"/>
                <a:stretch>
                  <a:fillRect l="-18868" r="-1509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7A59FD02-3A71-4AC9-B3D6-25885AE2B926}"/>
                  </a:ext>
                </a:extLst>
              </p:cNvPr>
              <p:cNvSpPr txBox="1"/>
              <p:nvPr/>
            </p:nvSpPr>
            <p:spPr>
              <a:xfrm>
                <a:off x="7859821" y="2987141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7A59FD02-3A71-4AC9-B3D6-25885AE2B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821" y="2987141"/>
                <a:ext cx="291042" cy="276999"/>
              </a:xfrm>
              <a:prstGeom prst="rect">
                <a:avLst/>
              </a:prstGeom>
              <a:blipFill>
                <a:blip r:embed="rId35"/>
                <a:stretch>
                  <a:fillRect l="-20833" r="-1458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797AC75C-F323-4A92-AB05-99E82245DA25}"/>
                  </a:ext>
                </a:extLst>
              </p:cNvPr>
              <p:cNvSpPr txBox="1"/>
              <p:nvPr/>
            </p:nvSpPr>
            <p:spPr>
              <a:xfrm>
                <a:off x="10601950" y="2971030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 err="1"/>
                  <a:t>bd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797AC75C-F323-4A92-AB05-99E82245D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950" y="2971030"/>
                <a:ext cx="294953" cy="276999"/>
              </a:xfrm>
              <a:prstGeom prst="rect">
                <a:avLst/>
              </a:prstGeom>
              <a:blipFill>
                <a:blip r:embed="rId36"/>
                <a:stretch>
                  <a:fillRect l="-46939" t="-28261" r="-3061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46">
                <a:extLst>
                  <a:ext uri="{FF2B5EF4-FFF2-40B4-BE49-F238E27FC236}">
                    <a16:creationId xmlns:a16="http://schemas.microsoft.com/office/drawing/2014/main" id="{163D4752-5731-4A85-B081-30C5E94AC03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81189" y="1375944"/>
                <a:ext cx="3864259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kumimoji="0" lang="en-US" alt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5" name="Rectangle 46">
                <a:extLst>
                  <a:ext uri="{FF2B5EF4-FFF2-40B4-BE49-F238E27FC236}">
                    <a16:creationId xmlns:a16="http://schemas.microsoft.com/office/drawing/2014/main" id="{163D4752-5731-4A85-B081-30C5E94AC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1189" y="1375944"/>
                <a:ext cx="3864259" cy="38576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/>
              <p:nvPr/>
            </p:nvSpPr>
            <p:spPr>
              <a:xfrm>
                <a:off x="5515649" y="1430326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649" y="1430326"/>
                <a:ext cx="242053" cy="276999"/>
              </a:xfrm>
              <a:prstGeom prst="rect">
                <a:avLst/>
              </a:prstGeom>
              <a:blipFill>
                <a:blip r:embed="rId38"/>
                <a:stretch>
                  <a:fillRect l="-75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ctangle 26">
            <a:extLst>
              <a:ext uri="{FF2B5EF4-FFF2-40B4-BE49-F238E27FC236}">
                <a16:creationId xmlns:a16="http://schemas.microsoft.com/office/drawing/2014/main" id="{11049ECB-3350-4961-A34D-3B860FDE8A60}"/>
              </a:ext>
            </a:extLst>
          </p:cNvPr>
          <p:cNvSpPr txBox="1">
            <a:spLocks noChangeArrowheads="1"/>
          </p:cNvSpPr>
          <p:nvPr/>
        </p:nvSpPr>
        <p:spPr>
          <a:xfrm>
            <a:off x="-66483" y="607884"/>
            <a:ext cx="1219199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/>
              <a:t>4 bit by 4 bit example</a:t>
            </a:r>
          </a:p>
        </p:txBody>
      </p:sp>
    </p:spTree>
    <p:extLst>
      <p:ext uri="{BB962C8B-B14F-4D97-AF65-F5344CB8AC3E}">
        <p14:creationId xmlns:p14="http://schemas.microsoft.com/office/powerpoint/2010/main" val="7843139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70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8FBB0F-55B0-4313-9023-A0165703AF5B}"/>
              </a:ext>
            </a:extLst>
          </p:cNvPr>
          <p:cNvCxnSpPr/>
          <p:nvPr/>
        </p:nvCxnSpPr>
        <p:spPr bwMode="auto">
          <a:xfrm flipH="1">
            <a:off x="3875314" y="1483143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" name="Rectangle 45">
            <a:extLst>
              <a:ext uri="{FF2B5EF4-FFF2-40B4-BE49-F238E27FC236}">
                <a16:creationId xmlns:a16="http://schemas.microsoft.com/office/drawing/2014/main" id="{3C2AF74F-C6A8-4259-9234-6F0B397E1C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806" y="33175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45">
            <a:extLst>
              <a:ext uri="{FF2B5EF4-FFF2-40B4-BE49-F238E27FC236}">
                <a16:creationId xmlns:a16="http://schemas.microsoft.com/office/drawing/2014/main" id="{B98FDF00-9466-4D29-8912-D2D66A4F72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81559" y="3314876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id="{AA0AD75A-92F3-49D7-9B76-76253645A4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9312" y="3317828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14384F-3F69-48F6-9D94-FD089B584749}"/>
              </a:ext>
            </a:extLst>
          </p:cNvPr>
          <p:cNvCxnSpPr>
            <a:cxnSpLocks/>
          </p:cNvCxnSpPr>
          <p:nvPr/>
        </p:nvCxnSpPr>
        <p:spPr bwMode="auto">
          <a:xfrm>
            <a:off x="558800" y="2559569"/>
            <a:ext cx="0" cy="6112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74">
                <a:extLst>
                  <a:ext uri="{FF2B5EF4-FFF2-40B4-BE49-F238E27FC236}">
                    <a16:creationId xmlns:a16="http://schemas.microsoft.com/office/drawing/2014/main" id="{83024CEC-A8E8-4DD3-BF55-366CB3DD6A60}"/>
                  </a:ext>
                </a:extLst>
              </p:cNvPr>
              <p:cNvSpPr txBox="1"/>
              <p:nvPr/>
            </p:nvSpPr>
            <p:spPr>
              <a:xfrm>
                <a:off x="3717192" y="2140888"/>
                <a:ext cx="887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8" name="文本框 74">
                <a:extLst>
                  <a:ext uri="{FF2B5EF4-FFF2-40B4-BE49-F238E27FC236}">
                    <a16:creationId xmlns:a16="http://schemas.microsoft.com/office/drawing/2014/main" id="{83024CEC-A8E8-4DD3-BF55-366CB3DD6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192" y="2140888"/>
                <a:ext cx="887871" cy="276999"/>
              </a:xfrm>
              <a:prstGeom prst="rect">
                <a:avLst/>
              </a:prstGeom>
              <a:blipFill>
                <a:blip r:embed="rId4"/>
                <a:stretch>
                  <a:fillRect l="-8276" t="-2174" r="-413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46">
            <a:extLst>
              <a:ext uri="{FF2B5EF4-FFF2-40B4-BE49-F238E27FC236}">
                <a16:creationId xmlns:a16="http://schemas.microsoft.com/office/drawing/2014/main" id="{783BE5D2-5256-4062-9598-7F3C487841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5374" y="2109875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Rectangle 46">
            <a:extLst>
              <a:ext uri="{FF2B5EF4-FFF2-40B4-BE49-F238E27FC236}">
                <a16:creationId xmlns:a16="http://schemas.microsoft.com/office/drawing/2014/main" id="{447668DF-0D39-4DEA-A0C7-C5A0CD3F2B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84865" y="2110076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1" name="Rectangle 46">
            <a:extLst>
              <a:ext uri="{FF2B5EF4-FFF2-40B4-BE49-F238E27FC236}">
                <a16:creationId xmlns:a16="http://schemas.microsoft.com/office/drawing/2014/main" id="{9D48000F-BF16-4AA6-A067-0D6F4D70E9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35549" y="2109875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340DA68-9221-4AB7-A1EC-51D3A88F7BE8}"/>
              </a:ext>
            </a:extLst>
          </p:cNvPr>
          <p:cNvCxnSpPr>
            <a:cxnSpLocks/>
          </p:cNvCxnSpPr>
          <p:nvPr/>
        </p:nvCxnSpPr>
        <p:spPr bwMode="auto">
          <a:xfrm>
            <a:off x="1879601" y="2574621"/>
            <a:ext cx="231223" cy="596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" name="Rectangle 46">
            <a:extLst>
              <a:ext uri="{FF2B5EF4-FFF2-40B4-BE49-F238E27FC236}">
                <a16:creationId xmlns:a16="http://schemas.microsoft.com/office/drawing/2014/main" id="{1094FFEE-5B61-4AAC-849B-FAF26AA4F9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806" y="2109875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74">
                <a:extLst>
                  <a:ext uri="{FF2B5EF4-FFF2-40B4-BE49-F238E27FC236}">
                    <a16:creationId xmlns:a16="http://schemas.microsoft.com/office/drawing/2014/main" id="{EF7C81BD-232C-4FF9-8451-C7B2A38D9DD2}"/>
                  </a:ext>
                </a:extLst>
              </p:cNvPr>
              <p:cNvSpPr txBox="1"/>
              <p:nvPr/>
            </p:nvSpPr>
            <p:spPr>
              <a:xfrm>
                <a:off x="777183" y="2140889"/>
                <a:ext cx="892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2" name="文本框 74">
                <a:extLst>
                  <a:ext uri="{FF2B5EF4-FFF2-40B4-BE49-F238E27FC236}">
                    <a16:creationId xmlns:a16="http://schemas.microsoft.com/office/drawing/2014/main" id="{EF7C81BD-232C-4FF9-8451-C7B2A38D9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83" y="2140889"/>
                <a:ext cx="892809" cy="276999"/>
              </a:xfrm>
              <a:prstGeom prst="rect">
                <a:avLst/>
              </a:prstGeom>
              <a:blipFill>
                <a:blip r:embed="rId5"/>
                <a:stretch>
                  <a:fillRect l="-3401" t="-2174" r="-748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14632417-69A3-4084-979F-D26FCF7E9D5D}"/>
                  </a:ext>
                </a:extLst>
              </p:cNvPr>
              <p:cNvSpPr txBox="1"/>
              <p:nvPr/>
            </p:nvSpPr>
            <p:spPr>
              <a:xfrm>
                <a:off x="2164346" y="2164256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14632417-69A3-4084-979F-D26FCF7E9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346" y="2164256"/>
                <a:ext cx="242054" cy="276999"/>
              </a:xfrm>
              <a:prstGeom prst="rect">
                <a:avLst/>
              </a:prstGeom>
              <a:blipFill>
                <a:blip r:embed="rId6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E7E9F405-774D-41FB-A866-416672B8F4F8}"/>
                  </a:ext>
                </a:extLst>
              </p:cNvPr>
              <p:cNvSpPr txBox="1"/>
              <p:nvPr/>
            </p:nvSpPr>
            <p:spPr>
              <a:xfrm>
                <a:off x="5060999" y="2140890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E7E9F405-774D-41FB-A866-416672B8F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999" y="2140890"/>
                <a:ext cx="242054" cy="276999"/>
              </a:xfrm>
              <a:prstGeom prst="rect">
                <a:avLst/>
              </a:prstGeom>
              <a:blipFill>
                <a:blip r:embed="rId7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46">
            <a:extLst>
              <a:ext uri="{FF2B5EF4-FFF2-40B4-BE49-F238E27FC236}">
                <a16:creationId xmlns:a16="http://schemas.microsoft.com/office/drawing/2014/main" id="{B8B2BDDB-EBB7-4717-A8B6-61BC99BA80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7262" y="2109875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F67E08F6-B387-45FF-9F39-A68DB77D93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3683" y="2109875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7" name="Rectangle 46">
            <a:extLst>
              <a:ext uri="{FF2B5EF4-FFF2-40B4-BE49-F238E27FC236}">
                <a16:creationId xmlns:a16="http://schemas.microsoft.com/office/drawing/2014/main" id="{7F57E73B-8F74-4D81-A991-A94DEBE34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5755" y="2109875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74">
                <a:extLst>
                  <a:ext uri="{FF2B5EF4-FFF2-40B4-BE49-F238E27FC236}">
                    <a16:creationId xmlns:a16="http://schemas.microsoft.com/office/drawing/2014/main" id="{FAC21993-CBF2-4204-AADE-300BF69591CA}"/>
                  </a:ext>
                </a:extLst>
              </p:cNvPr>
              <p:cNvSpPr txBox="1"/>
              <p:nvPr/>
            </p:nvSpPr>
            <p:spPr>
              <a:xfrm>
                <a:off x="2945236" y="2164055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8" name="文本框 74">
                <a:extLst>
                  <a:ext uri="{FF2B5EF4-FFF2-40B4-BE49-F238E27FC236}">
                    <a16:creationId xmlns:a16="http://schemas.microsoft.com/office/drawing/2014/main" id="{FAC21993-CBF2-4204-AADE-300BF6959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236" y="2164055"/>
                <a:ext cx="242054" cy="276999"/>
              </a:xfrm>
              <a:prstGeom prst="rect">
                <a:avLst/>
              </a:prstGeom>
              <a:blipFill>
                <a:blip r:embed="rId8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8B00656-359D-433A-86CF-C14C074E92E4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800" y="2574621"/>
            <a:ext cx="2111830" cy="596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F731516-EC25-4CCF-97D0-28D0E9B5BACF}"/>
              </a:ext>
            </a:extLst>
          </p:cNvPr>
          <p:cNvCxnSpPr>
            <a:cxnSpLocks/>
          </p:cNvCxnSpPr>
          <p:nvPr/>
        </p:nvCxnSpPr>
        <p:spPr bwMode="auto">
          <a:xfrm>
            <a:off x="3462855" y="2574621"/>
            <a:ext cx="136688" cy="596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D52B97D-F1D1-4FCF-8289-3E7B16F78B00}"/>
              </a:ext>
            </a:extLst>
          </p:cNvPr>
          <p:cNvCxnSpPr>
            <a:cxnSpLocks/>
          </p:cNvCxnSpPr>
          <p:nvPr/>
        </p:nvCxnSpPr>
        <p:spPr bwMode="auto">
          <a:xfrm flipH="1">
            <a:off x="3599543" y="2574621"/>
            <a:ext cx="1270000" cy="596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369772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71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17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72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74">
                <a:extLst>
                  <a:ext uri="{FF2B5EF4-FFF2-40B4-BE49-F238E27FC236}">
                    <a16:creationId xmlns:a16="http://schemas.microsoft.com/office/drawing/2014/main" id="{A88BDB07-020D-4E41-A723-16FC80FF67B8}"/>
                  </a:ext>
                </a:extLst>
              </p:cNvPr>
              <p:cNvSpPr txBox="1"/>
              <p:nvPr/>
            </p:nvSpPr>
            <p:spPr>
              <a:xfrm>
                <a:off x="5922944" y="2097100"/>
                <a:ext cx="528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文本框 74">
                <a:extLst>
                  <a:ext uri="{FF2B5EF4-FFF2-40B4-BE49-F238E27FC236}">
                    <a16:creationId xmlns:a16="http://schemas.microsoft.com/office/drawing/2014/main" id="{A88BDB07-020D-4E41-A723-16FC80FF6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944" y="2097100"/>
                <a:ext cx="528991" cy="276999"/>
              </a:xfrm>
              <a:prstGeom prst="rect">
                <a:avLst/>
              </a:prstGeom>
              <a:blipFill>
                <a:blip r:embed="rId4"/>
                <a:stretch>
                  <a:fillRect l="-13953" r="-1511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46">
            <a:extLst>
              <a:ext uri="{FF2B5EF4-FFF2-40B4-BE49-F238E27FC236}">
                <a16:creationId xmlns:a16="http://schemas.microsoft.com/office/drawing/2014/main" id="{F4D4BBDA-8474-4D57-9C74-BCDEFDDAB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0339" y="2072289"/>
            <a:ext cx="425450" cy="38576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" name="Rectangle 46">
            <a:extLst>
              <a:ext uri="{FF2B5EF4-FFF2-40B4-BE49-F238E27FC236}">
                <a16:creationId xmlns:a16="http://schemas.microsoft.com/office/drawing/2014/main" id="{217BF03A-FA1A-4F16-8E56-8A182AD0F6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6760" y="2072289"/>
            <a:ext cx="425450" cy="38576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B3C92971-8BAC-4BAF-BCD9-8970BB69CEA2}"/>
                  </a:ext>
                </a:extLst>
              </p:cNvPr>
              <p:cNvSpPr txBox="1"/>
              <p:nvPr/>
            </p:nvSpPr>
            <p:spPr>
              <a:xfrm>
                <a:off x="3596279" y="2097100"/>
                <a:ext cx="165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B3C92971-8BAC-4BAF-BCD9-8970BB69C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279" y="2097100"/>
                <a:ext cx="165110" cy="276999"/>
              </a:xfrm>
              <a:prstGeom prst="rect">
                <a:avLst/>
              </a:prstGeom>
              <a:blipFill>
                <a:blip r:embed="rId5"/>
                <a:stretch>
                  <a:fillRect l="-44444" r="-4814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74">
                <a:extLst>
                  <a:ext uri="{FF2B5EF4-FFF2-40B4-BE49-F238E27FC236}">
                    <a16:creationId xmlns:a16="http://schemas.microsoft.com/office/drawing/2014/main" id="{E80054AB-E198-498E-B20C-4B2072D9ABA7}"/>
                  </a:ext>
                </a:extLst>
              </p:cNvPr>
              <p:cNvSpPr txBox="1"/>
              <p:nvPr/>
            </p:nvSpPr>
            <p:spPr>
              <a:xfrm>
                <a:off x="4734859" y="2126670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5" name="文本框 74">
                <a:extLst>
                  <a:ext uri="{FF2B5EF4-FFF2-40B4-BE49-F238E27FC236}">
                    <a16:creationId xmlns:a16="http://schemas.microsoft.com/office/drawing/2014/main" id="{E80054AB-E198-498E-B20C-4B2072D9A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859" y="2126670"/>
                <a:ext cx="242053" cy="276999"/>
              </a:xfrm>
              <a:prstGeom prst="rect">
                <a:avLst/>
              </a:prstGeom>
              <a:blipFill>
                <a:blip r:embed="rId6"/>
                <a:stretch>
                  <a:fillRect l="-17949" r="-1794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46">
            <a:extLst>
              <a:ext uri="{FF2B5EF4-FFF2-40B4-BE49-F238E27FC236}">
                <a16:creationId xmlns:a16="http://schemas.microsoft.com/office/drawing/2014/main" id="{EC5D0ED0-E140-46C6-8B5A-9D0A52DA8E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8169" y="2072289"/>
            <a:ext cx="425450" cy="385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37" name="Rectangle 46">
            <a:extLst>
              <a:ext uri="{FF2B5EF4-FFF2-40B4-BE49-F238E27FC236}">
                <a16:creationId xmlns:a16="http://schemas.microsoft.com/office/drawing/2014/main" id="{5948DA93-9C5C-4F73-8FAB-978D85C0B3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4590" y="2072289"/>
            <a:ext cx="425450" cy="385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59A570C9-9875-4F68-85D0-3083E9E8E6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51365" y="2072288"/>
            <a:ext cx="425450" cy="38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39" name="Rectangle 46">
            <a:extLst>
              <a:ext uri="{FF2B5EF4-FFF2-40B4-BE49-F238E27FC236}">
                <a16:creationId xmlns:a16="http://schemas.microsoft.com/office/drawing/2014/main" id="{3119AB8C-4B8A-4F85-AEF9-786B107138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37786" y="2072288"/>
            <a:ext cx="425450" cy="38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0" name="Rectangle 46">
            <a:extLst>
              <a:ext uri="{FF2B5EF4-FFF2-40B4-BE49-F238E27FC236}">
                <a16:creationId xmlns:a16="http://schemas.microsoft.com/office/drawing/2014/main" id="{CF7E5420-FFCA-465B-A21A-5AF82211CC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91277" y="2072289"/>
            <a:ext cx="425450" cy="3857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1" name="Rectangle 46">
            <a:extLst>
              <a:ext uri="{FF2B5EF4-FFF2-40B4-BE49-F238E27FC236}">
                <a16:creationId xmlns:a16="http://schemas.microsoft.com/office/drawing/2014/main" id="{AB541967-1CF7-4141-BDD4-DD454B1C3D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77698" y="2072289"/>
            <a:ext cx="425450" cy="3857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74">
                <a:extLst>
                  <a:ext uri="{FF2B5EF4-FFF2-40B4-BE49-F238E27FC236}">
                    <a16:creationId xmlns:a16="http://schemas.microsoft.com/office/drawing/2014/main" id="{C973AF56-6F9C-4ACD-A379-049394EB4FD1}"/>
                  </a:ext>
                </a:extLst>
              </p:cNvPr>
              <p:cNvSpPr txBox="1"/>
              <p:nvPr/>
            </p:nvSpPr>
            <p:spPr>
              <a:xfrm>
                <a:off x="7406937" y="2097100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2" name="文本框 74">
                <a:extLst>
                  <a:ext uri="{FF2B5EF4-FFF2-40B4-BE49-F238E27FC236}">
                    <a16:creationId xmlns:a16="http://schemas.microsoft.com/office/drawing/2014/main" id="{C973AF56-6F9C-4ACD-A379-049394EB4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937" y="2097100"/>
                <a:ext cx="242053" cy="276999"/>
              </a:xfrm>
              <a:prstGeom prst="rect">
                <a:avLst/>
              </a:prstGeom>
              <a:blipFill>
                <a:blip r:embed="rId7"/>
                <a:stretch>
                  <a:fillRect l="-15000" r="-175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74">
                <a:extLst>
                  <a:ext uri="{FF2B5EF4-FFF2-40B4-BE49-F238E27FC236}">
                    <a16:creationId xmlns:a16="http://schemas.microsoft.com/office/drawing/2014/main" id="{09559F0F-EC4F-4444-8C13-5F1CC399AFDA}"/>
                  </a:ext>
                </a:extLst>
              </p:cNvPr>
              <p:cNvSpPr txBox="1"/>
              <p:nvPr/>
            </p:nvSpPr>
            <p:spPr>
              <a:xfrm>
                <a:off x="8622218" y="2126669"/>
                <a:ext cx="165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5" name="文本框 74">
                <a:extLst>
                  <a:ext uri="{FF2B5EF4-FFF2-40B4-BE49-F238E27FC236}">
                    <a16:creationId xmlns:a16="http://schemas.microsoft.com/office/drawing/2014/main" id="{09559F0F-EC4F-4444-8C13-5F1CC399A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218" y="2126669"/>
                <a:ext cx="165110" cy="276999"/>
              </a:xfrm>
              <a:prstGeom prst="rect">
                <a:avLst/>
              </a:prstGeom>
              <a:blipFill>
                <a:blip r:embed="rId8"/>
                <a:stretch>
                  <a:fillRect l="-44444" r="-4814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4454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73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74">
                <a:extLst>
                  <a:ext uri="{FF2B5EF4-FFF2-40B4-BE49-F238E27FC236}">
                    <a16:creationId xmlns:a16="http://schemas.microsoft.com/office/drawing/2014/main" id="{A88BDB07-020D-4E41-A723-16FC80FF67B8}"/>
                  </a:ext>
                </a:extLst>
              </p:cNvPr>
              <p:cNvSpPr txBox="1"/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文本框 74">
                <a:extLst>
                  <a:ext uri="{FF2B5EF4-FFF2-40B4-BE49-F238E27FC236}">
                    <a16:creationId xmlns:a16="http://schemas.microsoft.com/office/drawing/2014/main" id="{A88BDB07-020D-4E41-A723-16FC80FF6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46">
            <a:extLst>
              <a:ext uri="{FF2B5EF4-FFF2-40B4-BE49-F238E27FC236}">
                <a16:creationId xmlns:a16="http://schemas.microsoft.com/office/drawing/2014/main" id="{EC5D0ED0-E140-46C6-8B5A-9D0A52DA8E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8169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37" name="Rectangle 46">
            <a:extLst>
              <a:ext uri="{FF2B5EF4-FFF2-40B4-BE49-F238E27FC236}">
                <a16:creationId xmlns:a16="http://schemas.microsoft.com/office/drawing/2014/main" id="{5948DA93-9C5C-4F73-8FAB-978D85C0B3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4590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39" name="Rectangle 46">
            <a:extLst>
              <a:ext uri="{FF2B5EF4-FFF2-40B4-BE49-F238E27FC236}">
                <a16:creationId xmlns:a16="http://schemas.microsoft.com/office/drawing/2014/main" id="{3119AB8C-4B8A-4F85-AEF9-786B107138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209710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40" name="Rectangle 46">
            <a:extLst>
              <a:ext uri="{FF2B5EF4-FFF2-40B4-BE49-F238E27FC236}">
                <a16:creationId xmlns:a16="http://schemas.microsoft.com/office/drawing/2014/main" id="{CF7E5420-FFCA-465B-A21A-5AF82211CC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9710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41" name="Rectangle 46">
            <a:extLst>
              <a:ext uri="{FF2B5EF4-FFF2-40B4-BE49-F238E27FC236}">
                <a16:creationId xmlns:a16="http://schemas.microsoft.com/office/drawing/2014/main" id="{AB541967-1CF7-4141-BDD4-DD454B1C3D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209710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0</a:t>
            </a:r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29760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74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74">
                <a:extLst>
                  <a:ext uri="{FF2B5EF4-FFF2-40B4-BE49-F238E27FC236}">
                    <a16:creationId xmlns:a16="http://schemas.microsoft.com/office/drawing/2014/main" id="{85701E18-5113-4926-A3EF-571E8D647935}"/>
                  </a:ext>
                </a:extLst>
              </p:cNvPr>
              <p:cNvSpPr txBox="1"/>
              <p:nvPr/>
            </p:nvSpPr>
            <p:spPr>
              <a:xfrm>
                <a:off x="3862232" y="318138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9" name="文本框 74">
                <a:extLst>
                  <a:ext uri="{FF2B5EF4-FFF2-40B4-BE49-F238E27FC236}">
                    <a16:creationId xmlns:a16="http://schemas.microsoft.com/office/drawing/2014/main" id="{85701E18-5113-4926-A3EF-571E8D647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232" y="3181387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6">
            <a:extLst>
              <a:ext uri="{FF2B5EF4-FFF2-40B4-BE49-F238E27FC236}">
                <a16:creationId xmlns:a16="http://schemas.microsoft.com/office/drawing/2014/main" id="{8DFE5BA3-C157-4A9C-92DE-A301F43307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3878" y="315657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A04020EE-47DE-42AD-BAF5-302A930728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0761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2" name="Rectangle 46">
            <a:extLst>
              <a:ext uri="{FF2B5EF4-FFF2-40B4-BE49-F238E27FC236}">
                <a16:creationId xmlns:a16="http://schemas.microsoft.com/office/drawing/2014/main" id="{D245DF53-5D2F-43BA-8963-F9BB6ED18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7182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003C66-83DE-4B2A-9F47-56CB2C39B6D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8971" y="2589041"/>
            <a:ext cx="1568659" cy="505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E41796A3-5046-44D4-9180-D6BBBF3777C9}"/>
                  </a:ext>
                </a:extLst>
              </p:cNvPr>
              <p:cNvSpPr txBox="1"/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E41796A3-5046-44D4-9180-D6BBBF377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46">
            <a:extLst>
              <a:ext uri="{FF2B5EF4-FFF2-40B4-BE49-F238E27FC236}">
                <a16:creationId xmlns:a16="http://schemas.microsoft.com/office/drawing/2014/main" id="{D42128E0-CE2A-47FD-BC62-BF570D7637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8169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9F8F16BD-A4B4-48D1-BF43-F8441C4AEE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4590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57" name="Rectangle 46">
            <a:extLst>
              <a:ext uri="{FF2B5EF4-FFF2-40B4-BE49-F238E27FC236}">
                <a16:creationId xmlns:a16="http://schemas.microsoft.com/office/drawing/2014/main" id="{AA548BC0-48E8-4FC9-801E-6E4148CF7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209710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58" name="Rectangle 46">
            <a:extLst>
              <a:ext uri="{FF2B5EF4-FFF2-40B4-BE49-F238E27FC236}">
                <a16:creationId xmlns:a16="http://schemas.microsoft.com/office/drawing/2014/main" id="{CFCE1F84-6A74-4C01-AD38-15292D3C2D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9" name="Rectangle 46">
            <a:extLst>
              <a:ext uri="{FF2B5EF4-FFF2-40B4-BE49-F238E27FC236}">
                <a16:creationId xmlns:a16="http://schemas.microsoft.com/office/drawing/2014/main" id="{33FB9DED-9E39-4227-A99F-BC18215596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8211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75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003C66-83DE-4B2A-9F47-56CB2C39B6D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8971" y="2589041"/>
            <a:ext cx="1568659" cy="505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Rectangle 46">
            <a:extLst>
              <a:ext uri="{FF2B5EF4-FFF2-40B4-BE49-F238E27FC236}">
                <a16:creationId xmlns:a16="http://schemas.microsoft.com/office/drawing/2014/main" id="{D9067971-B999-441A-B2DA-07098E1576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663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2" name="Rectangle 46">
            <a:extLst>
              <a:ext uri="{FF2B5EF4-FFF2-40B4-BE49-F238E27FC236}">
                <a16:creationId xmlns:a16="http://schemas.microsoft.com/office/drawing/2014/main" id="{8E4AD01D-CC1E-44C0-8A39-44FB4ED85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9084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/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46">
            <a:extLst>
              <a:ext uri="{FF2B5EF4-FFF2-40B4-BE49-F238E27FC236}">
                <a16:creationId xmlns:a16="http://schemas.microsoft.com/office/drawing/2014/main" id="{22226E9C-F091-45D6-8279-282DFC04AD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8169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B1308FDC-4620-486A-A09C-DDDA03E435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4590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4B717121-944E-4862-AFB5-6739C4EBAC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209710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2B381836-000A-4924-AA73-2523876829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92877998-8CC3-406B-9E7E-7F01A7A74C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6295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76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003C66-83DE-4B2A-9F47-56CB2C39B6D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8972" y="2482862"/>
            <a:ext cx="616857" cy="6113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Rectangle 46">
            <a:extLst>
              <a:ext uri="{FF2B5EF4-FFF2-40B4-BE49-F238E27FC236}">
                <a16:creationId xmlns:a16="http://schemas.microsoft.com/office/drawing/2014/main" id="{D9067971-B999-441A-B2DA-07098E1576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663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2" name="Rectangle 46">
            <a:extLst>
              <a:ext uri="{FF2B5EF4-FFF2-40B4-BE49-F238E27FC236}">
                <a16:creationId xmlns:a16="http://schemas.microsoft.com/office/drawing/2014/main" id="{8E4AD01D-CC1E-44C0-8A39-44FB4ED85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9084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/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46">
            <a:extLst>
              <a:ext uri="{FF2B5EF4-FFF2-40B4-BE49-F238E27FC236}">
                <a16:creationId xmlns:a16="http://schemas.microsoft.com/office/drawing/2014/main" id="{22226E9C-F091-45D6-8279-282DFC04AD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8169" y="2072289"/>
            <a:ext cx="425450" cy="38576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B1308FDC-4620-486A-A09C-DDDA03E435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4590" y="2072289"/>
            <a:ext cx="425450" cy="385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4B717121-944E-4862-AFB5-6739C4EBAC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2097100"/>
            <a:ext cx="425450" cy="38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2B381836-000A-4924-AA73-2523876829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97100"/>
            <a:ext cx="425450" cy="3857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92877998-8CC3-406B-9E7E-7F01A7A74C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2097100"/>
            <a:ext cx="425450" cy="3857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6C7596-72BC-4909-8D90-54D865C300C4}"/>
              </a:ext>
            </a:extLst>
          </p:cNvPr>
          <p:cNvCxnSpPr>
            <a:cxnSpLocks/>
          </p:cNvCxnSpPr>
          <p:nvPr/>
        </p:nvCxnSpPr>
        <p:spPr bwMode="auto">
          <a:xfrm>
            <a:off x="5134826" y="2556961"/>
            <a:ext cx="0" cy="5372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Rectangle 45">
            <a:extLst>
              <a:ext uri="{FF2B5EF4-FFF2-40B4-BE49-F238E27FC236}">
                <a16:creationId xmlns:a16="http://schemas.microsoft.com/office/drawing/2014/main" id="{3E91BB32-F10D-4708-8B5D-30680A1022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79930" y="3196207"/>
            <a:ext cx="425451" cy="38576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9" name="Rectangle 46">
            <a:extLst>
              <a:ext uri="{FF2B5EF4-FFF2-40B4-BE49-F238E27FC236}">
                <a16:creationId xmlns:a16="http://schemas.microsoft.com/office/drawing/2014/main" id="{4D079E5D-2B44-403B-9FEC-47E21AD0F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78083" y="3190303"/>
            <a:ext cx="425450" cy="385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74">
                <a:extLst>
                  <a:ext uri="{FF2B5EF4-FFF2-40B4-BE49-F238E27FC236}">
                    <a16:creationId xmlns:a16="http://schemas.microsoft.com/office/drawing/2014/main" id="{162CE9E8-92DB-4627-8F64-CFD93A9FD852}"/>
                  </a:ext>
                </a:extLst>
              </p:cNvPr>
              <p:cNvSpPr txBox="1"/>
              <p:nvPr/>
            </p:nvSpPr>
            <p:spPr>
              <a:xfrm>
                <a:off x="5414975" y="3244685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0" name="文本框 74">
                <a:extLst>
                  <a:ext uri="{FF2B5EF4-FFF2-40B4-BE49-F238E27FC236}">
                    <a16:creationId xmlns:a16="http://schemas.microsoft.com/office/drawing/2014/main" id="{162CE9E8-92DB-4627-8F64-CFD93A9FD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975" y="3244685"/>
                <a:ext cx="242053" cy="276999"/>
              </a:xfrm>
              <a:prstGeom prst="rect">
                <a:avLst/>
              </a:prstGeom>
              <a:blipFill>
                <a:blip r:embed="rId5"/>
                <a:stretch>
                  <a:fillRect l="-15000" r="-175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5">
            <a:extLst>
              <a:ext uri="{FF2B5EF4-FFF2-40B4-BE49-F238E27FC236}">
                <a16:creationId xmlns:a16="http://schemas.microsoft.com/office/drawing/2014/main" id="{0C1DFB67-1466-4CB8-B65C-C544A1AA0E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3958" y="3190303"/>
            <a:ext cx="425451" cy="3857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DCE7A36-A53C-4DD7-A10D-6D19C3CA37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09286" y="3184399"/>
            <a:ext cx="425450" cy="38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74">
                <a:extLst>
                  <a:ext uri="{FF2B5EF4-FFF2-40B4-BE49-F238E27FC236}">
                    <a16:creationId xmlns:a16="http://schemas.microsoft.com/office/drawing/2014/main" id="{7271919B-AF3E-4CCB-9543-B663CB38D366}"/>
                  </a:ext>
                </a:extLst>
              </p:cNvPr>
              <p:cNvSpPr txBox="1"/>
              <p:nvPr/>
            </p:nvSpPr>
            <p:spPr>
              <a:xfrm>
                <a:off x="7575248" y="3238781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0" name="文本框 74">
                <a:extLst>
                  <a:ext uri="{FF2B5EF4-FFF2-40B4-BE49-F238E27FC236}">
                    <a16:creationId xmlns:a16="http://schemas.microsoft.com/office/drawing/2014/main" id="{7271919B-AF3E-4CCB-9543-B663CB38D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48" y="3238781"/>
                <a:ext cx="242053" cy="276999"/>
              </a:xfrm>
              <a:prstGeom prst="rect">
                <a:avLst/>
              </a:prstGeom>
              <a:blipFill>
                <a:blip r:embed="rId6"/>
                <a:stretch>
                  <a:fillRect l="-17949" r="-1794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74">
                <a:extLst>
                  <a:ext uri="{FF2B5EF4-FFF2-40B4-BE49-F238E27FC236}">
                    <a16:creationId xmlns:a16="http://schemas.microsoft.com/office/drawing/2014/main" id="{AB1F865C-9F4B-44C3-8876-A9D59BCEC2EE}"/>
                  </a:ext>
                </a:extLst>
              </p:cNvPr>
              <p:cNvSpPr txBox="1"/>
              <p:nvPr/>
            </p:nvSpPr>
            <p:spPr>
              <a:xfrm>
                <a:off x="4765102" y="3267910"/>
                <a:ext cx="165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1" name="文本框 74">
                <a:extLst>
                  <a:ext uri="{FF2B5EF4-FFF2-40B4-BE49-F238E27FC236}">
                    <a16:creationId xmlns:a16="http://schemas.microsoft.com/office/drawing/2014/main" id="{AB1F865C-9F4B-44C3-8876-A9D59BCEC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02" y="3267910"/>
                <a:ext cx="165110" cy="276999"/>
              </a:xfrm>
              <a:prstGeom prst="rect">
                <a:avLst/>
              </a:prstGeom>
              <a:blipFill>
                <a:blip r:embed="rId7"/>
                <a:stretch>
                  <a:fillRect l="-44444" r="-481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74">
                <a:extLst>
                  <a:ext uri="{FF2B5EF4-FFF2-40B4-BE49-F238E27FC236}">
                    <a16:creationId xmlns:a16="http://schemas.microsoft.com/office/drawing/2014/main" id="{7D5B7AB3-551C-4CFD-BBE7-46F77F5E4A2A}"/>
                  </a:ext>
                </a:extLst>
              </p:cNvPr>
              <p:cNvSpPr txBox="1"/>
              <p:nvPr/>
            </p:nvSpPr>
            <p:spPr>
              <a:xfrm>
                <a:off x="6119242" y="3248908"/>
                <a:ext cx="528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2" name="文本框 74">
                <a:extLst>
                  <a:ext uri="{FF2B5EF4-FFF2-40B4-BE49-F238E27FC236}">
                    <a16:creationId xmlns:a16="http://schemas.microsoft.com/office/drawing/2014/main" id="{7D5B7AB3-551C-4CFD-BBE7-46F77F5E4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42" y="3248908"/>
                <a:ext cx="528991" cy="276999"/>
              </a:xfrm>
              <a:prstGeom prst="rect">
                <a:avLst/>
              </a:prstGeom>
              <a:blipFill>
                <a:blip r:embed="rId8"/>
                <a:stretch>
                  <a:fillRect l="-13793" r="-1379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5074AD-0A3F-491F-85E2-03E2C4B385A7}"/>
              </a:ext>
            </a:extLst>
          </p:cNvPr>
          <p:cNvCxnSpPr>
            <a:cxnSpLocks/>
          </p:cNvCxnSpPr>
          <p:nvPr/>
        </p:nvCxnSpPr>
        <p:spPr bwMode="auto">
          <a:xfrm>
            <a:off x="5704597" y="2556961"/>
            <a:ext cx="108374" cy="5372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6F8126-0539-4CB5-9523-BE827020D226}"/>
              </a:ext>
            </a:extLst>
          </p:cNvPr>
          <p:cNvCxnSpPr>
            <a:cxnSpLocks/>
          </p:cNvCxnSpPr>
          <p:nvPr/>
        </p:nvCxnSpPr>
        <p:spPr bwMode="auto">
          <a:xfrm>
            <a:off x="6621273" y="2533848"/>
            <a:ext cx="435902" cy="5603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Rectangle 45">
            <a:extLst>
              <a:ext uri="{FF2B5EF4-FFF2-40B4-BE49-F238E27FC236}">
                <a16:creationId xmlns:a16="http://schemas.microsoft.com/office/drawing/2014/main" id="{42817401-CBD0-4DB7-AED8-AB2BCF1B0E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315" y="3186535"/>
            <a:ext cx="425451" cy="3857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3E6EC5-6697-4017-960E-C2DF0D57FB25}"/>
              </a:ext>
            </a:extLst>
          </p:cNvPr>
          <p:cNvCxnSpPr>
            <a:cxnSpLocks/>
          </p:cNvCxnSpPr>
          <p:nvPr/>
        </p:nvCxnSpPr>
        <p:spPr bwMode="auto">
          <a:xfrm>
            <a:off x="7357297" y="2508354"/>
            <a:ext cx="664714" cy="593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74">
                <a:extLst>
                  <a:ext uri="{FF2B5EF4-FFF2-40B4-BE49-F238E27FC236}">
                    <a16:creationId xmlns:a16="http://schemas.microsoft.com/office/drawing/2014/main" id="{1A6405CD-CE90-4B39-B91B-561D82D71293}"/>
                  </a:ext>
                </a:extLst>
              </p:cNvPr>
              <p:cNvSpPr txBox="1"/>
              <p:nvPr/>
            </p:nvSpPr>
            <p:spPr>
              <a:xfrm>
                <a:off x="8241742" y="3244684"/>
                <a:ext cx="165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0" name="文本框 74">
                <a:extLst>
                  <a:ext uri="{FF2B5EF4-FFF2-40B4-BE49-F238E27FC236}">
                    <a16:creationId xmlns:a16="http://schemas.microsoft.com/office/drawing/2014/main" id="{1A6405CD-CE90-4B39-B91B-561D82D71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742" y="3244684"/>
                <a:ext cx="165110" cy="276999"/>
              </a:xfrm>
              <a:prstGeom prst="rect">
                <a:avLst/>
              </a:prstGeom>
              <a:blipFill>
                <a:blip r:embed="rId9"/>
                <a:stretch>
                  <a:fillRect l="-44444" r="-481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8407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77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Rectangle 46">
            <a:extLst>
              <a:ext uri="{FF2B5EF4-FFF2-40B4-BE49-F238E27FC236}">
                <a16:creationId xmlns:a16="http://schemas.microsoft.com/office/drawing/2014/main" id="{D9067971-B999-441A-B2DA-07098E1576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663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2" name="Rectangle 46">
            <a:extLst>
              <a:ext uri="{FF2B5EF4-FFF2-40B4-BE49-F238E27FC236}">
                <a16:creationId xmlns:a16="http://schemas.microsoft.com/office/drawing/2014/main" id="{8E4AD01D-CC1E-44C0-8A39-44FB4ED85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9084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/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46">
            <a:extLst>
              <a:ext uri="{FF2B5EF4-FFF2-40B4-BE49-F238E27FC236}">
                <a16:creationId xmlns:a16="http://schemas.microsoft.com/office/drawing/2014/main" id="{22226E9C-F091-45D6-8279-282DFC04AD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8169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B1308FDC-4620-486A-A09C-DDDA03E435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4590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4B717121-944E-4862-AFB5-6739C4EBAC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2B381836-000A-4924-AA73-2523876829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92877998-8CC3-406B-9E7E-7F01A7A74C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6F8126-0539-4CB5-9523-BE827020D226}"/>
              </a:ext>
            </a:extLst>
          </p:cNvPr>
          <p:cNvCxnSpPr>
            <a:cxnSpLocks/>
          </p:cNvCxnSpPr>
          <p:nvPr/>
        </p:nvCxnSpPr>
        <p:spPr bwMode="auto">
          <a:xfrm>
            <a:off x="6015756" y="2532282"/>
            <a:ext cx="16621" cy="6475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88D00D79-FB5D-4B6A-B1C1-746D66585F82}"/>
                  </a:ext>
                </a:extLst>
              </p:cNvPr>
              <p:cNvSpPr txBox="1"/>
              <p:nvPr/>
            </p:nvSpPr>
            <p:spPr>
              <a:xfrm>
                <a:off x="5925587" y="323576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88D00D79-FB5D-4B6A-B1C1-746D66585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587" y="3235768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46">
            <a:extLst>
              <a:ext uri="{FF2B5EF4-FFF2-40B4-BE49-F238E27FC236}">
                <a16:creationId xmlns:a16="http://schemas.microsoft.com/office/drawing/2014/main" id="{4C8A6E02-7357-4DA0-94EE-7BB5931643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5019" y="3181387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59" name="Rectangle 46">
            <a:extLst>
              <a:ext uri="{FF2B5EF4-FFF2-40B4-BE49-F238E27FC236}">
                <a16:creationId xmlns:a16="http://schemas.microsoft.com/office/drawing/2014/main" id="{F78F63A2-96F6-4144-9AA1-3DC67A4BFC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1440" y="3181387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DAF5BFEE-60C5-4CFE-B48B-3158CAC6D0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8323" y="320619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1" name="Rectangle 46">
            <a:extLst>
              <a:ext uri="{FF2B5EF4-FFF2-40B4-BE49-F238E27FC236}">
                <a16:creationId xmlns:a16="http://schemas.microsoft.com/office/drawing/2014/main" id="{D1506A4B-599E-4970-8541-E0CEF71310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4744" y="320619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0</a:t>
            </a:r>
            <a:endParaRPr kumimoji="0" lang="en-US" alt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A81C701-15EC-49B9-B57E-35D86B07E842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8973" y="2532282"/>
            <a:ext cx="1726783" cy="561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26253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78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Rectangle 46">
            <a:extLst>
              <a:ext uri="{FF2B5EF4-FFF2-40B4-BE49-F238E27FC236}">
                <a16:creationId xmlns:a16="http://schemas.microsoft.com/office/drawing/2014/main" id="{D9067971-B999-441A-B2DA-07098E1576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663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2" name="Rectangle 46">
            <a:extLst>
              <a:ext uri="{FF2B5EF4-FFF2-40B4-BE49-F238E27FC236}">
                <a16:creationId xmlns:a16="http://schemas.microsoft.com/office/drawing/2014/main" id="{8E4AD01D-CC1E-44C0-8A39-44FB4ED85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9084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/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46">
            <a:extLst>
              <a:ext uri="{FF2B5EF4-FFF2-40B4-BE49-F238E27FC236}">
                <a16:creationId xmlns:a16="http://schemas.microsoft.com/office/drawing/2014/main" id="{22226E9C-F091-45D6-8279-282DFC04AD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8169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B1308FDC-4620-486A-A09C-DDDA03E435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4590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4B717121-944E-4862-AFB5-6739C4EBAC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2B381836-000A-4924-AA73-2523876829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92877998-8CC3-406B-9E7E-7F01A7A74C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6F8126-0539-4CB5-9523-BE827020D226}"/>
              </a:ext>
            </a:extLst>
          </p:cNvPr>
          <p:cNvCxnSpPr>
            <a:cxnSpLocks/>
          </p:cNvCxnSpPr>
          <p:nvPr/>
        </p:nvCxnSpPr>
        <p:spPr bwMode="auto">
          <a:xfrm>
            <a:off x="6015756" y="2532282"/>
            <a:ext cx="16621" cy="6475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88D00D79-FB5D-4B6A-B1C1-746D66585F82}"/>
                  </a:ext>
                </a:extLst>
              </p:cNvPr>
              <p:cNvSpPr txBox="1"/>
              <p:nvPr/>
            </p:nvSpPr>
            <p:spPr>
              <a:xfrm>
                <a:off x="5925587" y="323576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88D00D79-FB5D-4B6A-B1C1-746D66585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587" y="3235768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46">
            <a:extLst>
              <a:ext uri="{FF2B5EF4-FFF2-40B4-BE49-F238E27FC236}">
                <a16:creationId xmlns:a16="http://schemas.microsoft.com/office/drawing/2014/main" id="{4C8A6E02-7357-4DA0-94EE-7BB5931643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5019" y="3181387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9" name="Rectangle 46">
            <a:extLst>
              <a:ext uri="{FF2B5EF4-FFF2-40B4-BE49-F238E27FC236}">
                <a16:creationId xmlns:a16="http://schemas.microsoft.com/office/drawing/2014/main" id="{F78F63A2-96F6-4144-9AA1-3DC67A4BFC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1440" y="3181387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DAF5BFEE-60C5-4CFE-B48B-3158CAC6D0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8323" y="320619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1" name="Rectangle 46">
            <a:extLst>
              <a:ext uri="{FF2B5EF4-FFF2-40B4-BE49-F238E27FC236}">
                <a16:creationId xmlns:a16="http://schemas.microsoft.com/office/drawing/2014/main" id="{D1506A4B-599E-4970-8541-E0CEF71310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4744" y="320619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0</a:t>
            </a:r>
            <a:endParaRPr kumimoji="0" lang="en-US" alt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12A4C2-1387-4E7A-8358-1FA9D1FD8DAF}"/>
              </a:ext>
            </a:extLst>
          </p:cNvPr>
          <p:cNvCxnSpPr>
            <a:cxnSpLocks/>
          </p:cNvCxnSpPr>
          <p:nvPr/>
        </p:nvCxnSpPr>
        <p:spPr bwMode="auto">
          <a:xfrm flipH="1">
            <a:off x="4964227" y="3662178"/>
            <a:ext cx="980725" cy="3877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Rectangle 45">
            <a:extLst>
              <a:ext uri="{FF2B5EF4-FFF2-40B4-BE49-F238E27FC236}">
                <a16:creationId xmlns:a16="http://schemas.microsoft.com/office/drawing/2014/main" id="{E5372C59-F351-4C5E-8B4B-A76439D1D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936" y="4173962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Rectangle 46">
            <a:extLst>
              <a:ext uri="{FF2B5EF4-FFF2-40B4-BE49-F238E27FC236}">
                <a16:creationId xmlns:a16="http://schemas.microsoft.com/office/drawing/2014/main" id="{7AD508D3-B7DC-48A3-A6A8-A35F056E14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5019" y="4168058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74">
                <a:extLst>
                  <a:ext uri="{FF2B5EF4-FFF2-40B4-BE49-F238E27FC236}">
                    <a16:creationId xmlns:a16="http://schemas.microsoft.com/office/drawing/2014/main" id="{3AF20AF7-8859-4A16-B060-471A3EAD28D2}"/>
                  </a:ext>
                </a:extLst>
              </p:cNvPr>
              <p:cNvSpPr txBox="1"/>
              <p:nvPr/>
            </p:nvSpPr>
            <p:spPr>
              <a:xfrm>
                <a:off x="4760981" y="422244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0" name="文本框 74">
                <a:extLst>
                  <a:ext uri="{FF2B5EF4-FFF2-40B4-BE49-F238E27FC236}">
                    <a16:creationId xmlns:a16="http://schemas.microsoft.com/office/drawing/2014/main" id="{3AF20AF7-8859-4A16-B060-471A3EAD2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981" y="4222440"/>
                <a:ext cx="234038" cy="276999"/>
              </a:xfrm>
              <a:prstGeom prst="rect">
                <a:avLst/>
              </a:prstGeom>
              <a:blipFill>
                <a:blip r:embed="rId6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4C9464-7104-49C3-9993-E7F193685EF5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8973" y="2532282"/>
            <a:ext cx="1726783" cy="561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605665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79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Rectangle 46">
            <a:extLst>
              <a:ext uri="{FF2B5EF4-FFF2-40B4-BE49-F238E27FC236}">
                <a16:creationId xmlns:a16="http://schemas.microsoft.com/office/drawing/2014/main" id="{D9067971-B999-441A-B2DA-07098E1576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663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2" name="Rectangle 46">
            <a:extLst>
              <a:ext uri="{FF2B5EF4-FFF2-40B4-BE49-F238E27FC236}">
                <a16:creationId xmlns:a16="http://schemas.microsoft.com/office/drawing/2014/main" id="{8E4AD01D-CC1E-44C0-8A39-44FB4ED85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9084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/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46">
            <a:extLst>
              <a:ext uri="{FF2B5EF4-FFF2-40B4-BE49-F238E27FC236}">
                <a16:creationId xmlns:a16="http://schemas.microsoft.com/office/drawing/2014/main" id="{22226E9C-F091-45D6-8279-282DFC04AD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8169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B1308FDC-4620-486A-A09C-DDDA03E435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4590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4B717121-944E-4862-AFB5-6739C4EBAC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2B381836-000A-4924-AA73-2523876829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92877998-8CC3-406B-9E7E-7F01A7A74C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6F8126-0539-4CB5-9523-BE827020D226}"/>
              </a:ext>
            </a:extLst>
          </p:cNvPr>
          <p:cNvCxnSpPr>
            <a:cxnSpLocks/>
          </p:cNvCxnSpPr>
          <p:nvPr/>
        </p:nvCxnSpPr>
        <p:spPr bwMode="auto">
          <a:xfrm>
            <a:off x="6015756" y="2532282"/>
            <a:ext cx="16621" cy="6475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88D00D79-FB5D-4B6A-B1C1-746D66585F82}"/>
                  </a:ext>
                </a:extLst>
              </p:cNvPr>
              <p:cNvSpPr txBox="1"/>
              <p:nvPr/>
            </p:nvSpPr>
            <p:spPr>
              <a:xfrm>
                <a:off x="5925587" y="323576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88D00D79-FB5D-4B6A-B1C1-746D66585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587" y="3235768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46">
            <a:extLst>
              <a:ext uri="{FF2B5EF4-FFF2-40B4-BE49-F238E27FC236}">
                <a16:creationId xmlns:a16="http://schemas.microsoft.com/office/drawing/2014/main" id="{4C8A6E02-7357-4DA0-94EE-7BB5931643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5019" y="3181387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9" name="Rectangle 46">
            <a:extLst>
              <a:ext uri="{FF2B5EF4-FFF2-40B4-BE49-F238E27FC236}">
                <a16:creationId xmlns:a16="http://schemas.microsoft.com/office/drawing/2014/main" id="{F78F63A2-96F6-4144-9AA1-3DC67A4BFC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1440" y="3181387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DAF5BFEE-60C5-4CFE-B48B-3158CAC6D0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8323" y="320619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1" name="Rectangle 46">
            <a:extLst>
              <a:ext uri="{FF2B5EF4-FFF2-40B4-BE49-F238E27FC236}">
                <a16:creationId xmlns:a16="http://schemas.microsoft.com/office/drawing/2014/main" id="{D1506A4B-599E-4970-8541-E0CEF71310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4744" y="320619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0</a:t>
            </a:r>
            <a:endParaRPr kumimoji="0" lang="en-US" alt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12A4C2-1387-4E7A-8358-1FA9D1FD8DAF}"/>
              </a:ext>
            </a:extLst>
          </p:cNvPr>
          <p:cNvCxnSpPr>
            <a:cxnSpLocks/>
          </p:cNvCxnSpPr>
          <p:nvPr/>
        </p:nvCxnSpPr>
        <p:spPr bwMode="auto">
          <a:xfrm flipH="1">
            <a:off x="4964227" y="3662178"/>
            <a:ext cx="980725" cy="3877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Rectangle 45">
            <a:extLst>
              <a:ext uri="{FF2B5EF4-FFF2-40B4-BE49-F238E27FC236}">
                <a16:creationId xmlns:a16="http://schemas.microsoft.com/office/drawing/2014/main" id="{E5372C59-F351-4C5E-8B4B-A76439D1D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1100" y="4186701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8C2387-95BD-4F36-9FC6-31823A400AFD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8973" y="2532282"/>
            <a:ext cx="1726783" cy="561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8461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11049ECB-3350-4961-A34D-3B860FDE8A60}"/>
              </a:ext>
            </a:extLst>
          </p:cNvPr>
          <p:cNvSpPr txBox="1">
            <a:spLocks noChangeArrowheads="1"/>
          </p:cNvSpPr>
          <p:nvPr/>
        </p:nvSpPr>
        <p:spPr>
          <a:xfrm>
            <a:off x="1361147" y="17261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The first divide-and-conquer algorithm for integer multiplication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00090" y="1387157"/>
                <a:ext cx="151396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0"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0090" y="1387157"/>
                <a:ext cx="1513968" cy="385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5">
            <a:extLst>
              <a:ext uri="{FF2B5EF4-FFF2-40B4-BE49-F238E27FC236}">
                <a16:creationId xmlns:a16="http://schemas.microsoft.com/office/drawing/2014/main" id="{5FC2E294-D545-4946-A1B8-E5D37EDDFEAB}"/>
              </a:ext>
            </a:extLst>
          </p:cNvPr>
          <p:cNvCxnSpPr>
            <a:cxnSpLocks/>
            <a:stCxn id="263" idx="0"/>
            <a:endCxn id="267" idx="2"/>
          </p:cNvCxnSpPr>
          <p:nvPr/>
        </p:nvCxnSpPr>
        <p:spPr bwMode="auto">
          <a:xfrm flipH="1" flipV="1">
            <a:off x="5636676" y="1707325"/>
            <a:ext cx="5112751" cy="1263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Straight Arrow Connector 89">
            <a:extLst>
              <a:ext uri="{FF2B5EF4-FFF2-40B4-BE49-F238E27FC236}">
                <a16:creationId xmlns:a16="http://schemas.microsoft.com/office/drawing/2014/main" id="{BED28EE8-4901-4C87-A7D4-D40ECF990526}"/>
              </a:ext>
            </a:extLst>
          </p:cNvPr>
          <p:cNvCxnSpPr>
            <a:cxnSpLocks/>
            <a:stCxn id="168" idx="0"/>
            <a:endCxn id="267" idx="2"/>
          </p:cNvCxnSpPr>
          <p:nvPr/>
        </p:nvCxnSpPr>
        <p:spPr bwMode="auto">
          <a:xfrm flipV="1">
            <a:off x="1986009" y="1707325"/>
            <a:ext cx="3650667" cy="1265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5B30214-8CB5-41D7-9D21-A88C4188E5E6}"/>
                  </a:ext>
                </a:extLst>
              </p:cNvPr>
              <p:cNvSpPr txBox="1"/>
              <p:nvPr/>
            </p:nvSpPr>
            <p:spPr>
              <a:xfrm>
                <a:off x="3534257" y="144153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5B30214-8CB5-41D7-9D21-A88C4188E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257" y="1441538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7189" y="3297276"/>
                <a:ext cx="1733732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0" lang="en-US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0" lang="en-US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3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89" y="3297276"/>
                <a:ext cx="1733732" cy="457160"/>
              </a:xfrm>
              <a:prstGeom prst="rect">
                <a:avLst/>
              </a:prstGeom>
              <a:blipFill>
                <a:blip r:embed="rId4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072D5D6-C074-4F64-844E-841696ABE308}"/>
                  </a:ext>
                </a:extLst>
              </p:cNvPr>
              <p:cNvSpPr txBox="1"/>
              <p:nvPr/>
            </p:nvSpPr>
            <p:spPr>
              <a:xfrm>
                <a:off x="1838885" y="3392152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072D5D6-C074-4F64-844E-841696ABE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885" y="3392152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89">
            <a:extLst>
              <a:ext uri="{FF2B5EF4-FFF2-40B4-BE49-F238E27FC236}">
                <a16:creationId xmlns:a16="http://schemas.microsoft.com/office/drawing/2014/main" id="{5F5CADCE-F85E-4A90-A64F-A7ACE6DBCA6A}"/>
              </a:ext>
            </a:extLst>
          </p:cNvPr>
          <p:cNvCxnSpPr>
            <a:cxnSpLocks/>
            <a:stCxn id="261" idx="0"/>
            <a:endCxn id="267" idx="2"/>
          </p:cNvCxnSpPr>
          <p:nvPr/>
        </p:nvCxnSpPr>
        <p:spPr bwMode="auto">
          <a:xfrm flipV="1">
            <a:off x="5319788" y="1707325"/>
            <a:ext cx="316888" cy="12759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Straight Arrow Connector 89">
            <a:extLst>
              <a:ext uri="{FF2B5EF4-FFF2-40B4-BE49-F238E27FC236}">
                <a16:creationId xmlns:a16="http://schemas.microsoft.com/office/drawing/2014/main" id="{AE0ED0DC-5949-4A79-9993-BB924035A60D}"/>
              </a:ext>
            </a:extLst>
          </p:cNvPr>
          <p:cNvCxnSpPr>
            <a:cxnSpLocks/>
            <a:stCxn id="262" idx="0"/>
            <a:endCxn id="267" idx="2"/>
          </p:cNvCxnSpPr>
          <p:nvPr/>
        </p:nvCxnSpPr>
        <p:spPr bwMode="auto">
          <a:xfrm flipH="1" flipV="1">
            <a:off x="5636676" y="1707325"/>
            <a:ext cx="2368666" cy="1279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46">
                <a:extLst>
                  <a:ext uri="{FF2B5EF4-FFF2-40B4-BE49-F238E27FC236}">
                    <a16:creationId xmlns:a16="http://schemas.microsoft.com/office/drawing/2014/main" id="{7B2D2266-479C-45AD-8CB0-E2EB27D284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75696" y="1387156"/>
                <a:ext cx="151396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0"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7" name="Rectangle 46">
                <a:extLst>
                  <a:ext uri="{FF2B5EF4-FFF2-40B4-BE49-F238E27FC236}">
                    <a16:creationId xmlns:a16="http://schemas.microsoft.com/office/drawing/2014/main" id="{7B2D2266-479C-45AD-8CB0-E2EB27D28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5696" y="1387156"/>
                <a:ext cx="1513968" cy="385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46">
                <a:extLst>
                  <a:ext uri="{FF2B5EF4-FFF2-40B4-BE49-F238E27FC236}">
                    <a16:creationId xmlns:a16="http://schemas.microsoft.com/office/drawing/2014/main" id="{6A033793-5849-4EBD-9939-80A351EAAB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43914" y="3297276"/>
                <a:ext cx="1733732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kumimoji="0" lang="en-US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8" name="Rectangle 46">
                <a:extLst>
                  <a:ext uri="{FF2B5EF4-FFF2-40B4-BE49-F238E27FC236}">
                    <a16:creationId xmlns:a16="http://schemas.microsoft.com/office/drawing/2014/main" id="{6A033793-5849-4EBD-9939-80A351EAA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3914" y="3297276"/>
                <a:ext cx="1733732" cy="457160"/>
              </a:xfrm>
              <a:prstGeom prst="rect">
                <a:avLst/>
              </a:prstGeom>
              <a:blipFill>
                <a:blip r:embed="rId11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F3ED7A8-6F9E-4BF8-BA60-2067B5CFC5F6}"/>
                  </a:ext>
                </a:extLst>
              </p:cNvPr>
              <p:cNvSpPr txBox="1"/>
              <p:nvPr/>
            </p:nvSpPr>
            <p:spPr>
              <a:xfrm>
                <a:off x="1838885" y="2972839"/>
                <a:ext cx="294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F3ED7A8-6F9E-4BF8-BA60-2067B5CFC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885" y="2972839"/>
                <a:ext cx="294248" cy="276999"/>
              </a:xfrm>
              <a:prstGeom prst="rect">
                <a:avLst/>
              </a:prstGeom>
              <a:blipFill>
                <a:blip r:embed="rId12"/>
                <a:stretch>
                  <a:fillRect l="-12500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46">
                <a:extLst>
                  <a:ext uri="{FF2B5EF4-FFF2-40B4-BE49-F238E27FC236}">
                    <a16:creationId xmlns:a16="http://schemas.microsoft.com/office/drawing/2014/main" id="{DE453E93-524A-4702-863D-D7914959915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75660" y="3305190"/>
                <a:ext cx="1099035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2" name="Rectangle 46">
                <a:extLst>
                  <a:ext uri="{FF2B5EF4-FFF2-40B4-BE49-F238E27FC236}">
                    <a16:creationId xmlns:a16="http://schemas.microsoft.com/office/drawing/2014/main" id="{DE453E93-524A-4702-863D-D79149599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5660" y="3305190"/>
                <a:ext cx="1099035" cy="457160"/>
              </a:xfrm>
              <a:prstGeom prst="rect">
                <a:avLst/>
              </a:prstGeom>
              <a:blipFill>
                <a:blip r:embed="rId13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0B06C8D7-2D6A-4C0C-8C13-B225DF185C7F}"/>
                  </a:ext>
                </a:extLst>
              </p:cNvPr>
              <p:cNvSpPr txBox="1"/>
              <p:nvPr/>
            </p:nvSpPr>
            <p:spPr>
              <a:xfrm>
                <a:off x="5174695" y="336494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0B06C8D7-2D6A-4C0C-8C13-B225DF185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695" y="3364947"/>
                <a:ext cx="234038" cy="276999"/>
              </a:xfrm>
              <a:prstGeom prst="rect">
                <a:avLst/>
              </a:prstGeom>
              <a:blipFill>
                <a:blip r:embed="rId1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46">
                <a:extLst>
                  <a:ext uri="{FF2B5EF4-FFF2-40B4-BE49-F238E27FC236}">
                    <a16:creationId xmlns:a16="http://schemas.microsoft.com/office/drawing/2014/main" id="{26E68802-69E5-44FA-8A27-72F28DADC8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94347" y="3307392"/>
                <a:ext cx="1099036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4" name="Rectangle 46">
                <a:extLst>
                  <a:ext uri="{FF2B5EF4-FFF2-40B4-BE49-F238E27FC236}">
                    <a16:creationId xmlns:a16="http://schemas.microsoft.com/office/drawing/2014/main" id="{26E68802-69E5-44FA-8A27-72F28DADC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4347" y="3307392"/>
                <a:ext cx="1099036" cy="457160"/>
              </a:xfrm>
              <a:prstGeom prst="rect">
                <a:avLst/>
              </a:prstGeom>
              <a:blipFill>
                <a:blip r:embed="rId15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46">
                <a:extLst>
                  <a:ext uri="{FF2B5EF4-FFF2-40B4-BE49-F238E27FC236}">
                    <a16:creationId xmlns:a16="http://schemas.microsoft.com/office/drawing/2014/main" id="{9EEC24D1-AC29-4A2F-9F40-9D17B73970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89288" y="3300300"/>
                <a:ext cx="1099035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5" name="Rectangle 46">
                <a:extLst>
                  <a:ext uri="{FF2B5EF4-FFF2-40B4-BE49-F238E27FC236}">
                    <a16:creationId xmlns:a16="http://schemas.microsoft.com/office/drawing/2014/main" id="{9EEC24D1-AC29-4A2F-9F40-9D17B7397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9288" y="3300300"/>
                <a:ext cx="1099035" cy="457160"/>
              </a:xfrm>
              <a:prstGeom prst="rect">
                <a:avLst/>
              </a:prstGeom>
              <a:blipFill>
                <a:blip r:embed="rId16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530BA8AB-D353-4071-A02D-A799E7D0CCC2}"/>
                  </a:ext>
                </a:extLst>
              </p:cNvPr>
              <p:cNvSpPr txBox="1"/>
              <p:nvPr/>
            </p:nvSpPr>
            <p:spPr>
              <a:xfrm>
                <a:off x="7888323" y="336005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530BA8AB-D353-4071-A02D-A799E7D0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323" y="3360057"/>
                <a:ext cx="234038" cy="276999"/>
              </a:xfrm>
              <a:prstGeom prst="rect">
                <a:avLst/>
              </a:prstGeom>
              <a:blipFill>
                <a:blip r:embed="rId17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46">
                <a:extLst>
                  <a:ext uri="{FF2B5EF4-FFF2-40B4-BE49-F238E27FC236}">
                    <a16:creationId xmlns:a16="http://schemas.microsoft.com/office/drawing/2014/main" id="{50791803-1494-4AEF-AC88-8D9977294B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107975" y="3302502"/>
                <a:ext cx="1099036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7" name="Rectangle 46">
                <a:extLst>
                  <a:ext uri="{FF2B5EF4-FFF2-40B4-BE49-F238E27FC236}">
                    <a16:creationId xmlns:a16="http://schemas.microsoft.com/office/drawing/2014/main" id="{50791803-1494-4AEF-AC88-8D9977294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7975" y="3302502"/>
                <a:ext cx="1099036" cy="457160"/>
              </a:xfrm>
              <a:prstGeom prst="rect">
                <a:avLst/>
              </a:prstGeom>
              <a:blipFill>
                <a:blip r:embed="rId18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46">
                <a:extLst>
                  <a:ext uri="{FF2B5EF4-FFF2-40B4-BE49-F238E27FC236}">
                    <a16:creationId xmlns:a16="http://schemas.microsoft.com/office/drawing/2014/main" id="{9CD7C1BD-F6EA-4447-9486-4854EABE05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502915" y="3302988"/>
                <a:ext cx="1099035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8" name="Rectangle 46">
                <a:extLst>
                  <a:ext uri="{FF2B5EF4-FFF2-40B4-BE49-F238E27FC236}">
                    <a16:creationId xmlns:a16="http://schemas.microsoft.com/office/drawing/2014/main" id="{9CD7C1BD-F6EA-4447-9486-4854EABE0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02915" y="3302988"/>
                <a:ext cx="1099035" cy="457160"/>
              </a:xfrm>
              <a:prstGeom prst="rect">
                <a:avLst/>
              </a:prstGeom>
              <a:blipFill>
                <a:blip r:embed="rId19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035D99D6-6A3D-4F73-8D0E-EF36D2D224DD}"/>
                  </a:ext>
                </a:extLst>
              </p:cNvPr>
              <p:cNvSpPr txBox="1"/>
              <p:nvPr/>
            </p:nvSpPr>
            <p:spPr>
              <a:xfrm>
                <a:off x="10601950" y="3362745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035D99D6-6A3D-4F73-8D0E-EF36D2D22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950" y="3362745"/>
                <a:ext cx="234038" cy="276999"/>
              </a:xfrm>
              <a:prstGeom prst="rect">
                <a:avLst/>
              </a:prstGeom>
              <a:blipFill>
                <a:blip r:embed="rId20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46">
                <a:extLst>
                  <a:ext uri="{FF2B5EF4-FFF2-40B4-BE49-F238E27FC236}">
                    <a16:creationId xmlns:a16="http://schemas.microsoft.com/office/drawing/2014/main" id="{8C0D2282-BCE7-4FF0-963E-83E8AAE0126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821602" y="3305190"/>
                <a:ext cx="1099036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0" name="Rectangle 46">
                <a:extLst>
                  <a:ext uri="{FF2B5EF4-FFF2-40B4-BE49-F238E27FC236}">
                    <a16:creationId xmlns:a16="http://schemas.microsoft.com/office/drawing/2014/main" id="{8C0D2282-BCE7-4FF0-963E-83E8AAE01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21602" y="3305190"/>
                <a:ext cx="1099036" cy="457160"/>
              </a:xfrm>
              <a:prstGeom prst="rect">
                <a:avLst/>
              </a:prstGeom>
              <a:blipFill>
                <a:blip r:embed="rId21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65D612C0-5825-42F6-BA3E-A621C4ABBA5C}"/>
                  </a:ext>
                </a:extLst>
              </p:cNvPr>
              <p:cNvSpPr txBox="1"/>
              <p:nvPr/>
            </p:nvSpPr>
            <p:spPr>
              <a:xfrm>
                <a:off x="5159039" y="2983303"/>
                <a:ext cx="3214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65D612C0-5825-42F6-BA3E-A621C4ABB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039" y="2983303"/>
                <a:ext cx="321498" cy="276999"/>
              </a:xfrm>
              <a:prstGeom prst="rect">
                <a:avLst/>
              </a:prstGeom>
              <a:blipFill>
                <a:blip r:embed="rId34"/>
                <a:stretch>
                  <a:fillRect l="-18868" r="-1509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7A59FD02-3A71-4AC9-B3D6-25885AE2B926}"/>
                  </a:ext>
                </a:extLst>
              </p:cNvPr>
              <p:cNvSpPr txBox="1"/>
              <p:nvPr/>
            </p:nvSpPr>
            <p:spPr>
              <a:xfrm>
                <a:off x="7859821" y="2987141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7A59FD02-3A71-4AC9-B3D6-25885AE2B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821" y="2987141"/>
                <a:ext cx="291042" cy="276999"/>
              </a:xfrm>
              <a:prstGeom prst="rect">
                <a:avLst/>
              </a:prstGeom>
              <a:blipFill>
                <a:blip r:embed="rId35"/>
                <a:stretch>
                  <a:fillRect l="-20833" r="-1458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797AC75C-F323-4A92-AB05-99E82245DA25}"/>
                  </a:ext>
                </a:extLst>
              </p:cNvPr>
              <p:cNvSpPr txBox="1"/>
              <p:nvPr/>
            </p:nvSpPr>
            <p:spPr>
              <a:xfrm>
                <a:off x="10601950" y="2971030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 err="1"/>
                  <a:t>bd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797AC75C-F323-4A92-AB05-99E82245D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950" y="2971030"/>
                <a:ext cx="294953" cy="276999"/>
              </a:xfrm>
              <a:prstGeom prst="rect">
                <a:avLst/>
              </a:prstGeom>
              <a:blipFill>
                <a:blip r:embed="rId36"/>
                <a:stretch>
                  <a:fillRect l="-46939" t="-28261" r="-3061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46">
                <a:extLst>
                  <a:ext uri="{FF2B5EF4-FFF2-40B4-BE49-F238E27FC236}">
                    <a16:creationId xmlns:a16="http://schemas.microsoft.com/office/drawing/2014/main" id="{163D4752-5731-4A85-B081-30C5E94AC03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81189" y="1375944"/>
                <a:ext cx="3864259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kumimoji="0" lang="en-US" alt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5" name="Rectangle 46">
                <a:extLst>
                  <a:ext uri="{FF2B5EF4-FFF2-40B4-BE49-F238E27FC236}">
                    <a16:creationId xmlns:a16="http://schemas.microsoft.com/office/drawing/2014/main" id="{163D4752-5731-4A85-B081-30C5E94AC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1189" y="1375944"/>
                <a:ext cx="3864259" cy="38576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/>
              <p:nvPr/>
            </p:nvSpPr>
            <p:spPr>
              <a:xfrm>
                <a:off x="5515649" y="1430326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649" y="1430326"/>
                <a:ext cx="242053" cy="276999"/>
              </a:xfrm>
              <a:prstGeom prst="rect">
                <a:avLst/>
              </a:prstGeom>
              <a:blipFill>
                <a:blip r:embed="rId38"/>
                <a:stretch>
                  <a:fillRect l="-75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82443" y="3806008"/>
                <a:ext cx="2407131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n-US" altLang="en-US" sz="1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sz="1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9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443" y="3806008"/>
                <a:ext cx="2407131" cy="45716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75660" y="3820651"/>
                <a:ext cx="2407131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n-US" altLang="en-US" sz="1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sz="1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4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5660" y="3820651"/>
                <a:ext cx="2407131" cy="457160"/>
              </a:xfrm>
              <a:prstGeom prst="rect">
                <a:avLst/>
              </a:prstGeom>
              <a:blipFill>
                <a:blip r:embed="rId40"/>
                <a:stretch>
                  <a:fillRect l="-1263" r="-1263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499761" y="3807204"/>
                <a:ext cx="2407131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0"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n-US" altLang="en-US" sz="1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sz="1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3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9761" y="3807204"/>
                <a:ext cx="2407131" cy="457160"/>
              </a:xfrm>
              <a:prstGeom prst="rect">
                <a:avLst/>
              </a:prstGeom>
              <a:blipFill>
                <a:blip r:embed="rId41"/>
                <a:stretch>
                  <a:fillRect l="-1259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83052" y="3843730"/>
                <a:ext cx="2407131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0"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n-US" altLang="en-US" sz="1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sz="1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42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3052" y="3843730"/>
                <a:ext cx="2407131" cy="45716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ctangle 26">
            <a:extLst>
              <a:ext uri="{FF2B5EF4-FFF2-40B4-BE49-F238E27FC236}">
                <a16:creationId xmlns:a16="http://schemas.microsoft.com/office/drawing/2014/main" id="{11049ECB-3350-4961-A34D-3B860FDE8A60}"/>
              </a:ext>
            </a:extLst>
          </p:cNvPr>
          <p:cNvSpPr txBox="1">
            <a:spLocks noChangeArrowheads="1"/>
          </p:cNvSpPr>
          <p:nvPr/>
        </p:nvSpPr>
        <p:spPr>
          <a:xfrm>
            <a:off x="-66483" y="607884"/>
            <a:ext cx="1219199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/>
              <a:t>4 bit by 4 bit example</a:t>
            </a:r>
          </a:p>
        </p:txBody>
      </p:sp>
    </p:spTree>
    <p:extLst>
      <p:ext uri="{BB962C8B-B14F-4D97-AF65-F5344CB8AC3E}">
        <p14:creationId xmlns:p14="http://schemas.microsoft.com/office/powerpoint/2010/main" val="7811951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80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003C66-83DE-4B2A-9F47-56CB2C39B6D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8973" y="2532282"/>
            <a:ext cx="1726783" cy="561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Rectangle 46">
            <a:extLst>
              <a:ext uri="{FF2B5EF4-FFF2-40B4-BE49-F238E27FC236}">
                <a16:creationId xmlns:a16="http://schemas.microsoft.com/office/drawing/2014/main" id="{D9067971-B999-441A-B2DA-07098E1576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663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2" name="Rectangle 46">
            <a:extLst>
              <a:ext uri="{FF2B5EF4-FFF2-40B4-BE49-F238E27FC236}">
                <a16:creationId xmlns:a16="http://schemas.microsoft.com/office/drawing/2014/main" id="{8E4AD01D-CC1E-44C0-8A39-44FB4ED85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9084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/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46">
            <a:extLst>
              <a:ext uri="{FF2B5EF4-FFF2-40B4-BE49-F238E27FC236}">
                <a16:creationId xmlns:a16="http://schemas.microsoft.com/office/drawing/2014/main" id="{22226E9C-F091-45D6-8279-282DFC04AD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8169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B1308FDC-4620-486A-A09C-DDDA03E435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4590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4B717121-944E-4862-AFB5-6739C4EBAC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2B381836-000A-4924-AA73-2523876829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92877998-8CC3-406B-9E7E-7F01A7A74C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6F8126-0539-4CB5-9523-BE827020D226}"/>
              </a:ext>
            </a:extLst>
          </p:cNvPr>
          <p:cNvCxnSpPr>
            <a:cxnSpLocks/>
          </p:cNvCxnSpPr>
          <p:nvPr/>
        </p:nvCxnSpPr>
        <p:spPr bwMode="auto">
          <a:xfrm>
            <a:off x="6015756" y="2532282"/>
            <a:ext cx="16621" cy="6475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88D00D79-FB5D-4B6A-B1C1-746D66585F82}"/>
                  </a:ext>
                </a:extLst>
              </p:cNvPr>
              <p:cNvSpPr txBox="1"/>
              <p:nvPr/>
            </p:nvSpPr>
            <p:spPr>
              <a:xfrm>
                <a:off x="5925587" y="323576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88D00D79-FB5D-4B6A-B1C1-746D66585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587" y="3235768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46">
            <a:extLst>
              <a:ext uri="{FF2B5EF4-FFF2-40B4-BE49-F238E27FC236}">
                <a16:creationId xmlns:a16="http://schemas.microsoft.com/office/drawing/2014/main" id="{4C8A6E02-7357-4DA0-94EE-7BB5931643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5019" y="3181387"/>
            <a:ext cx="425450" cy="38576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9" name="Rectangle 46">
            <a:extLst>
              <a:ext uri="{FF2B5EF4-FFF2-40B4-BE49-F238E27FC236}">
                <a16:creationId xmlns:a16="http://schemas.microsoft.com/office/drawing/2014/main" id="{F78F63A2-96F6-4144-9AA1-3DC67A4BFC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1440" y="3181387"/>
            <a:ext cx="425450" cy="385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DAF5BFEE-60C5-4CFE-B48B-3158CAC6D0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8323" y="3206198"/>
            <a:ext cx="425450" cy="3857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1" name="Rectangle 46">
            <a:extLst>
              <a:ext uri="{FF2B5EF4-FFF2-40B4-BE49-F238E27FC236}">
                <a16:creationId xmlns:a16="http://schemas.microsoft.com/office/drawing/2014/main" id="{D1506A4B-599E-4970-8541-E0CEF71310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4744" y="3206198"/>
            <a:ext cx="425450" cy="38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0</a:t>
            </a:r>
            <a:endParaRPr kumimoji="0" lang="en-US" alt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12A4C2-1387-4E7A-8358-1FA9D1FD8DAF}"/>
              </a:ext>
            </a:extLst>
          </p:cNvPr>
          <p:cNvCxnSpPr>
            <a:cxnSpLocks/>
          </p:cNvCxnSpPr>
          <p:nvPr/>
        </p:nvCxnSpPr>
        <p:spPr bwMode="auto">
          <a:xfrm flipH="1">
            <a:off x="4733825" y="3674059"/>
            <a:ext cx="212726" cy="4262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Rectangle 45">
            <a:extLst>
              <a:ext uri="{FF2B5EF4-FFF2-40B4-BE49-F238E27FC236}">
                <a16:creationId xmlns:a16="http://schemas.microsoft.com/office/drawing/2014/main" id="{E5372C59-F351-4C5E-8B4B-A76439D1D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1100" y="4186701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9A0F0BD-6F99-425A-A24B-0CD52AD7F0B6}"/>
              </a:ext>
            </a:extLst>
          </p:cNvPr>
          <p:cNvCxnSpPr>
            <a:cxnSpLocks/>
          </p:cNvCxnSpPr>
          <p:nvPr/>
        </p:nvCxnSpPr>
        <p:spPr bwMode="auto">
          <a:xfrm>
            <a:off x="5301059" y="3674059"/>
            <a:ext cx="153531" cy="4262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" name="Rectangle 45">
            <a:extLst>
              <a:ext uri="{FF2B5EF4-FFF2-40B4-BE49-F238E27FC236}">
                <a16:creationId xmlns:a16="http://schemas.microsoft.com/office/drawing/2014/main" id="{23B4F769-C343-4CB5-BEEA-64F4EE1CA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50484" y="4192990"/>
            <a:ext cx="425451" cy="38576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D39CD645-AC08-4F9E-8432-30E4A3FC75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8637" y="4187086"/>
            <a:ext cx="425450" cy="385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0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74">
                <a:extLst>
                  <a:ext uri="{FF2B5EF4-FFF2-40B4-BE49-F238E27FC236}">
                    <a16:creationId xmlns:a16="http://schemas.microsoft.com/office/drawing/2014/main" id="{47BA78E3-0EBC-4FEE-978D-8B516984CE2C}"/>
                  </a:ext>
                </a:extLst>
              </p:cNvPr>
              <p:cNvSpPr txBox="1"/>
              <p:nvPr/>
            </p:nvSpPr>
            <p:spPr>
              <a:xfrm>
                <a:off x="5685529" y="4241468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1" name="文本框 74">
                <a:extLst>
                  <a:ext uri="{FF2B5EF4-FFF2-40B4-BE49-F238E27FC236}">
                    <a16:creationId xmlns:a16="http://schemas.microsoft.com/office/drawing/2014/main" id="{47BA78E3-0EBC-4FEE-978D-8B516984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529" y="4241468"/>
                <a:ext cx="242053" cy="276999"/>
              </a:xfrm>
              <a:prstGeom prst="rect">
                <a:avLst/>
              </a:prstGeom>
              <a:blipFill>
                <a:blip r:embed="rId6"/>
                <a:stretch>
                  <a:fillRect l="-17949" r="-1794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45">
            <a:extLst>
              <a:ext uri="{FF2B5EF4-FFF2-40B4-BE49-F238E27FC236}">
                <a16:creationId xmlns:a16="http://schemas.microsoft.com/office/drawing/2014/main" id="{B3798304-8891-4470-AC5D-FB967590AF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69418" y="4182258"/>
            <a:ext cx="425451" cy="3857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EF294671-73B9-4E4D-8496-4464E1912C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38501" y="4176354"/>
            <a:ext cx="425450" cy="38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0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74">
                <a:extLst>
                  <a:ext uri="{FF2B5EF4-FFF2-40B4-BE49-F238E27FC236}">
                    <a16:creationId xmlns:a16="http://schemas.microsoft.com/office/drawing/2014/main" id="{8D192EE5-BCC3-4F27-9E8A-B5E62BD5F4A4}"/>
                  </a:ext>
                </a:extLst>
              </p:cNvPr>
              <p:cNvSpPr txBox="1"/>
              <p:nvPr/>
            </p:nvSpPr>
            <p:spPr>
              <a:xfrm>
                <a:off x="7404463" y="4230736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8" name="文本框 74">
                <a:extLst>
                  <a:ext uri="{FF2B5EF4-FFF2-40B4-BE49-F238E27FC236}">
                    <a16:creationId xmlns:a16="http://schemas.microsoft.com/office/drawing/2014/main" id="{8D192EE5-BCC3-4F27-9E8A-B5E62BD5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463" y="4230736"/>
                <a:ext cx="242053" cy="276999"/>
              </a:xfrm>
              <a:prstGeom prst="rect">
                <a:avLst/>
              </a:prstGeom>
              <a:blipFill>
                <a:blip r:embed="rId7"/>
                <a:stretch>
                  <a:fillRect l="-17949" r="-1794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2B5890BE-55E1-47F8-AFC5-08525691C5FA}"/>
                  </a:ext>
                </a:extLst>
              </p:cNvPr>
              <p:cNvSpPr txBox="1"/>
              <p:nvPr/>
            </p:nvSpPr>
            <p:spPr>
              <a:xfrm>
                <a:off x="5035656" y="4264693"/>
                <a:ext cx="165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2" name="文本框 74">
                <a:extLst>
                  <a:ext uri="{FF2B5EF4-FFF2-40B4-BE49-F238E27FC236}">
                    <a16:creationId xmlns:a16="http://schemas.microsoft.com/office/drawing/2014/main" id="{2B5890BE-55E1-47F8-AFC5-08525691C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656" y="4264693"/>
                <a:ext cx="165110" cy="276999"/>
              </a:xfrm>
              <a:prstGeom prst="rect">
                <a:avLst/>
              </a:prstGeom>
              <a:blipFill>
                <a:blip r:embed="rId8"/>
                <a:stretch>
                  <a:fillRect l="-44444" t="-2222" r="-4814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74">
                <a:extLst>
                  <a:ext uri="{FF2B5EF4-FFF2-40B4-BE49-F238E27FC236}">
                    <a16:creationId xmlns:a16="http://schemas.microsoft.com/office/drawing/2014/main" id="{A639B995-68F7-42B1-813C-9187A17F5740}"/>
                  </a:ext>
                </a:extLst>
              </p:cNvPr>
              <p:cNvSpPr txBox="1"/>
              <p:nvPr/>
            </p:nvSpPr>
            <p:spPr>
              <a:xfrm>
                <a:off x="6389796" y="4245691"/>
                <a:ext cx="528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3" name="文本框 74">
                <a:extLst>
                  <a:ext uri="{FF2B5EF4-FFF2-40B4-BE49-F238E27FC236}">
                    <a16:creationId xmlns:a16="http://schemas.microsoft.com/office/drawing/2014/main" id="{A639B995-68F7-42B1-813C-9187A17F5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796" y="4245691"/>
                <a:ext cx="528991" cy="276999"/>
              </a:xfrm>
              <a:prstGeom prst="rect">
                <a:avLst/>
              </a:prstGeom>
              <a:blipFill>
                <a:blip r:embed="rId9"/>
                <a:stretch>
                  <a:fillRect l="-13793" r="-1379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74">
                <a:extLst>
                  <a:ext uri="{FF2B5EF4-FFF2-40B4-BE49-F238E27FC236}">
                    <a16:creationId xmlns:a16="http://schemas.microsoft.com/office/drawing/2014/main" id="{7EF36EE8-D39C-426E-9A52-6EE7368BF796}"/>
                  </a:ext>
                </a:extLst>
              </p:cNvPr>
              <p:cNvSpPr txBox="1"/>
              <p:nvPr/>
            </p:nvSpPr>
            <p:spPr>
              <a:xfrm>
                <a:off x="8101951" y="4241468"/>
                <a:ext cx="402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4" name="文本框 74">
                <a:extLst>
                  <a:ext uri="{FF2B5EF4-FFF2-40B4-BE49-F238E27FC236}">
                    <a16:creationId xmlns:a16="http://schemas.microsoft.com/office/drawing/2014/main" id="{7EF36EE8-D39C-426E-9A52-6EE7368BF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951" y="4241468"/>
                <a:ext cx="402354" cy="276999"/>
              </a:xfrm>
              <a:prstGeom prst="rect">
                <a:avLst/>
              </a:prstGeom>
              <a:blipFill>
                <a:blip r:embed="rId10"/>
                <a:stretch>
                  <a:fillRect l="-18182" r="-454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81D5C23-C285-43D0-8C13-81D9364AF517}"/>
              </a:ext>
            </a:extLst>
          </p:cNvPr>
          <p:cNvCxnSpPr>
            <a:cxnSpLocks/>
          </p:cNvCxnSpPr>
          <p:nvPr/>
        </p:nvCxnSpPr>
        <p:spPr bwMode="auto">
          <a:xfrm>
            <a:off x="5728451" y="3679807"/>
            <a:ext cx="404324" cy="3649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27DCF1-3C1A-4F67-B5FE-024454E96A83}"/>
              </a:ext>
            </a:extLst>
          </p:cNvPr>
          <p:cNvCxnSpPr>
            <a:cxnSpLocks/>
          </p:cNvCxnSpPr>
          <p:nvPr/>
        </p:nvCxnSpPr>
        <p:spPr bwMode="auto">
          <a:xfrm>
            <a:off x="6427962" y="3674059"/>
            <a:ext cx="696353" cy="4262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CA215B-91BF-43FB-96F2-C846A6E72F30}"/>
              </a:ext>
            </a:extLst>
          </p:cNvPr>
          <p:cNvCxnSpPr>
            <a:cxnSpLocks/>
          </p:cNvCxnSpPr>
          <p:nvPr/>
        </p:nvCxnSpPr>
        <p:spPr bwMode="auto">
          <a:xfrm>
            <a:off x="6889085" y="3691202"/>
            <a:ext cx="962141" cy="4090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" name="Rectangle 46">
            <a:extLst>
              <a:ext uri="{FF2B5EF4-FFF2-40B4-BE49-F238E27FC236}">
                <a16:creationId xmlns:a16="http://schemas.microsoft.com/office/drawing/2014/main" id="{F2F2DEF1-0289-4E1E-B95F-CBBF9349FF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44413" y="4182258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161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81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Rectangle 46">
            <a:extLst>
              <a:ext uri="{FF2B5EF4-FFF2-40B4-BE49-F238E27FC236}">
                <a16:creationId xmlns:a16="http://schemas.microsoft.com/office/drawing/2014/main" id="{D9067971-B999-441A-B2DA-07098E1576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663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2" name="Rectangle 46">
            <a:extLst>
              <a:ext uri="{FF2B5EF4-FFF2-40B4-BE49-F238E27FC236}">
                <a16:creationId xmlns:a16="http://schemas.microsoft.com/office/drawing/2014/main" id="{8E4AD01D-CC1E-44C0-8A39-44FB4ED85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9084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/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46">
            <a:extLst>
              <a:ext uri="{FF2B5EF4-FFF2-40B4-BE49-F238E27FC236}">
                <a16:creationId xmlns:a16="http://schemas.microsoft.com/office/drawing/2014/main" id="{22226E9C-F091-45D6-8279-282DFC04AD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8169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B1308FDC-4620-486A-A09C-DDDA03E435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4590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4B717121-944E-4862-AFB5-6739C4EBAC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2B381836-000A-4924-AA73-2523876829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92877998-8CC3-406B-9E7E-7F01A7A74C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6F8126-0539-4CB5-9523-BE827020D226}"/>
              </a:ext>
            </a:extLst>
          </p:cNvPr>
          <p:cNvCxnSpPr>
            <a:cxnSpLocks/>
          </p:cNvCxnSpPr>
          <p:nvPr/>
        </p:nvCxnSpPr>
        <p:spPr bwMode="auto">
          <a:xfrm>
            <a:off x="6015756" y="2532282"/>
            <a:ext cx="16621" cy="6475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88D00D79-FB5D-4B6A-B1C1-746D66585F82}"/>
                  </a:ext>
                </a:extLst>
              </p:cNvPr>
              <p:cNvSpPr txBox="1"/>
              <p:nvPr/>
            </p:nvSpPr>
            <p:spPr>
              <a:xfrm>
                <a:off x="5925587" y="323576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88D00D79-FB5D-4B6A-B1C1-746D66585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587" y="3235768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46">
            <a:extLst>
              <a:ext uri="{FF2B5EF4-FFF2-40B4-BE49-F238E27FC236}">
                <a16:creationId xmlns:a16="http://schemas.microsoft.com/office/drawing/2014/main" id="{4C8A6E02-7357-4DA0-94EE-7BB5931643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5019" y="3181387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9" name="Rectangle 46">
            <a:extLst>
              <a:ext uri="{FF2B5EF4-FFF2-40B4-BE49-F238E27FC236}">
                <a16:creationId xmlns:a16="http://schemas.microsoft.com/office/drawing/2014/main" id="{F78F63A2-96F6-4144-9AA1-3DC67A4BFC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1440" y="3181387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DAF5BFEE-60C5-4CFE-B48B-3158CAC6D0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8323" y="320619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1" name="Rectangle 46">
            <a:extLst>
              <a:ext uri="{FF2B5EF4-FFF2-40B4-BE49-F238E27FC236}">
                <a16:creationId xmlns:a16="http://schemas.microsoft.com/office/drawing/2014/main" id="{D1506A4B-599E-4970-8541-E0CEF71310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4744" y="320619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12A4C2-1387-4E7A-8358-1FA9D1FD8DAF}"/>
              </a:ext>
            </a:extLst>
          </p:cNvPr>
          <p:cNvCxnSpPr>
            <a:cxnSpLocks/>
          </p:cNvCxnSpPr>
          <p:nvPr/>
        </p:nvCxnSpPr>
        <p:spPr bwMode="auto">
          <a:xfrm flipH="1">
            <a:off x="4964227" y="3662178"/>
            <a:ext cx="980725" cy="3877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Rectangle 45">
            <a:extLst>
              <a:ext uri="{FF2B5EF4-FFF2-40B4-BE49-F238E27FC236}">
                <a16:creationId xmlns:a16="http://schemas.microsoft.com/office/drawing/2014/main" id="{E5372C59-F351-4C5E-8B4B-A76439D1D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1100" y="4186701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574B60-93C5-47D9-819B-607BDC5E9272}"/>
              </a:ext>
            </a:extLst>
          </p:cNvPr>
          <p:cNvCxnSpPr>
            <a:cxnSpLocks/>
          </p:cNvCxnSpPr>
          <p:nvPr/>
        </p:nvCxnSpPr>
        <p:spPr bwMode="auto">
          <a:xfrm>
            <a:off x="5944952" y="3662178"/>
            <a:ext cx="0" cy="4399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" name="Rectangle 46">
            <a:extLst>
              <a:ext uri="{FF2B5EF4-FFF2-40B4-BE49-F238E27FC236}">
                <a16:creationId xmlns:a16="http://schemas.microsoft.com/office/drawing/2014/main" id="{B30B7CC9-C251-4BF5-B2AF-E6881D7495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86012" y="418025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C17836-4215-4322-9A09-AC261F85C614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8973" y="2532282"/>
            <a:ext cx="1726783" cy="561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047607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82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Rectangle 46">
            <a:extLst>
              <a:ext uri="{FF2B5EF4-FFF2-40B4-BE49-F238E27FC236}">
                <a16:creationId xmlns:a16="http://schemas.microsoft.com/office/drawing/2014/main" id="{D9067971-B999-441A-B2DA-07098E1576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663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2" name="Rectangle 46">
            <a:extLst>
              <a:ext uri="{FF2B5EF4-FFF2-40B4-BE49-F238E27FC236}">
                <a16:creationId xmlns:a16="http://schemas.microsoft.com/office/drawing/2014/main" id="{8E4AD01D-CC1E-44C0-8A39-44FB4ED85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9084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/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46">
            <a:extLst>
              <a:ext uri="{FF2B5EF4-FFF2-40B4-BE49-F238E27FC236}">
                <a16:creationId xmlns:a16="http://schemas.microsoft.com/office/drawing/2014/main" id="{22226E9C-F091-45D6-8279-282DFC04AD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8169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B1308FDC-4620-486A-A09C-DDDA03E435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4590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4B717121-944E-4862-AFB5-6739C4EBAC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2B381836-000A-4924-AA73-2523876829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92877998-8CC3-406B-9E7E-7F01A7A74C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6F8126-0539-4CB5-9523-BE827020D226}"/>
              </a:ext>
            </a:extLst>
          </p:cNvPr>
          <p:cNvCxnSpPr>
            <a:cxnSpLocks/>
          </p:cNvCxnSpPr>
          <p:nvPr/>
        </p:nvCxnSpPr>
        <p:spPr bwMode="auto">
          <a:xfrm>
            <a:off x="6015756" y="2532282"/>
            <a:ext cx="16621" cy="6475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88D00D79-FB5D-4B6A-B1C1-746D66585F82}"/>
                  </a:ext>
                </a:extLst>
              </p:cNvPr>
              <p:cNvSpPr txBox="1"/>
              <p:nvPr/>
            </p:nvSpPr>
            <p:spPr>
              <a:xfrm>
                <a:off x="5925587" y="323576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88D00D79-FB5D-4B6A-B1C1-746D66585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587" y="3235768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46">
            <a:extLst>
              <a:ext uri="{FF2B5EF4-FFF2-40B4-BE49-F238E27FC236}">
                <a16:creationId xmlns:a16="http://schemas.microsoft.com/office/drawing/2014/main" id="{4C8A6E02-7357-4DA0-94EE-7BB5931643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5019" y="3181387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59" name="Rectangle 46">
            <a:extLst>
              <a:ext uri="{FF2B5EF4-FFF2-40B4-BE49-F238E27FC236}">
                <a16:creationId xmlns:a16="http://schemas.microsoft.com/office/drawing/2014/main" id="{F78F63A2-96F6-4144-9AA1-3DC67A4BFC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1440" y="3181387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DAF5BFEE-60C5-4CFE-B48B-3158CAC6D0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8323" y="320619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1" name="Rectangle 46">
            <a:extLst>
              <a:ext uri="{FF2B5EF4-FFF2-40B4-BE49-F238E27FC236}">
                <a16:creationId xmlns:a16="http://schemas.microsoft.com/office/drawing/2014/main" id="{D1506A4B-599E-4970-8541-E0CEF71310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4744" y="320619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12A4C2-1387-4E7A-8358-1FA9D1FD8DAF}"/>
              </a:ext>
            </a:extLst>
          </p:cNvPr>
          <p:cNvCxnSpPr>
            <a:cxnSpLocks/>
          </p:cNvCxnSpPr>
          <p:nvPr/>
        </p:nvCxnSpPr>
        <p:spPr bwMode="auto">
          <a:xfrm flipH="1">
            <a:off x="4964227" y="3662178"/>
            <a:ext cx="980725" cy="3877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Rectangle 45">
            <a:extLst>
              <a:ext uri="{FF2B5EF4-FFF2-40B4-BE49-F238E27FC236}">
                <a16:creationId xmlns:a16="http://schemas.microsoft.com/office/drawing/2014/main" id="{E5372C59-F351-4C5E-8B4B-A76439D1D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1100" y="4186701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574B60-93C5-47D9-819B-607BDC5E9272}"/>
              </a:ext>
            </a:extLst>
          </p:cNvPr>
          <p:cNvCxnSpPr>
            <a:cxnSpLocks/>
          </p:cNvCxnSpPr>
          <p:nvPr/>
        </p:nvCxnSpPr>
        <p:spPr bwMode="auto">
          <a:xfrm>
            <a:off x="5944952" y="3662178"/>
            <a:ext cx="0" cy="4399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C17836-4215-4322-9A09-AC261F85C614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8973" y="2532282"/>
            <a:ext cx="1726783" cy="561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DFCE0E-5EBF-45A8-939D-1E056F9DB57C}"/>
              </a:ext>
            </a:extLst>
          </p:cNvPr>
          <p:cNvCxnSpPr>
            <a:cxnSpLocks/>
          </p:cNvCxnSpPr>
          <p:nvPr/>
        </p:nvCxnSpPr>
        <p:spPr bwMode="auto">
          <a:xfrm>
            <a:off x="5941423" y="3674280"/>
            <a:ext cx="951906" cy="3873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" name="Rectangle 45">
            <a:extLst>
              <a:ext uri="{FF2B5EF4-FFF2-40B4-BE49-F238E27FC236}">
                <a16:creationId xmlns:a16="http://schemas.microsoft.com/office/drawing/2014/main" id="{1F8F86EF-4E01-4EEC-B1D4-BEB5537287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5033" y="41936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2" name="Rectangle 46">
            <a:extLst>
              <a:ext uri="{FF2B5EF4-FFF2-40B4-BE49-F238E27FC236}">
                <a16:creationId xmlns:a16="http://schemas.microsoft.com/office/drawing/2014/main" id="{C5E0B727-497E-47AC-BC4E-E76533C7A4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14116" y="4187705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FB14B673-B724-49DA-9A96-3BF6C486CC00}"/>
                  </a:ext>
                </a:extLst>
              </p:cNvPr>
              <p:cNvSpPr txBox="1"/>
              <p:nvPr/>
            </p:nvSpPr>
            <p:spPr>
              <a:xfrm>
                <a:off x="7180078" y="424208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FB14B673-B724-49DA-9A96-3BF6C486C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078" y="4242087"/>
                <a:ext cx="234038" cy="276999"/>
              </a:xfrm>
              <a:prstGeom prst="rect">
                <a:avLst/>
              </a:prstGeom>
              <a:blipFill>
                <a:blip r:embed="rId6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46">
            <a:extLst>
              <a:ext uri="{FF2B5EF4-FFF2-40B4-BE49-F238E27FC236}">
                <a16:creationId xmlns:a16="http://schemas.microsoft.com/office/drawing/2014/main" id="{70E1A441-62F6-4F53-BF93-966D08D8A9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86012" y="418025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739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83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Rectangle 46">
            <a:extLst>
              <a:ext uri="{FF2B5EF4-FFF2-40B4-BE49-F238E27FC236}">
                <a16:creationId xmlns:a16="http://schemas.microsoft.com/office/drawing/2014/main" id="{D9067971-B999-441A-B2DA-07098E1576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663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2" name="Rectangle 46">
            <a:extLst>
              <a:ext uri="{FF2B5EF4-FFF2-40B4-BE49-F238E27FC236}">
                <a16:creationId xmlns:a16="http://schemas.microsoft.com/office/drawing/2014/main" id="{8E4AD01D-CC1E-44C0-8A39-44FB4ED85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9084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/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46">
            <a:extLst>
              <a:ext uri="{FF2B5EF4-FFF2-40B4-BE49-F238E27FC236}">
                <a16:creationId xmlns:a16="http://schemas.microsoft.com/office/drawing/2014/main" id="{22226E9C-F091-45D6-8279-282DFC04AD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8169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B1308FDC-4620-486A-A09C-DDDA03E435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4590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4B717121-944E-4862-AFB5-6739C4EBAC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2B381836-000A-4924-AA73-2523876829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92877998-8CC3-406B-9E7E-7F01A7A74C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6F8126-0539-4CB5-9523-BE827020D226}"/>
              </a:ext>
            </a:extLst>
          </p:cNvPr>
          <p:cNvCxnSpPr>
            <a:cxnSpLocks/>
          </p:cNvCxnSpPr>
          <p:nvPr/>
        </p:nvCxnSpPr>
        <p:spPr bwMode="auto">
          <a:xfrm>
            <a:off x="6015756" y="2532282"/>
            <a:ext cx="16621" cy="6475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88D00D79-FB5D-4B6A-B1C1-746D66585F82}"/>
                  </a:ext>
                </a:extLst>
              </p:cNvPr>
              <p:cNvSpPr txBox="1"/>
              <p:nvPr/>
            </p:nvSpPr>
            <p:spPr>
              <a:xfrm>
                <a:off x="5925587" y="323576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88D00D79-FB5D-4B6A-B1C1-746D66585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587" y="3235768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46">
            <a:extLst>
              <a:ext uri="{FF2B5EF4-FFF2-40B4-BE49-F238E27FC236}">
                <a16:creationId xmlns:a16="http://schemas.microsoft.com/office/drawing/2014/main" id="{4C8A6E02-7357-4DA0-94EE-7BB5931643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5019" y="3181387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59" name="Rectangle 46">
            <a:extLst>
              <a:ext uri="{FF2B5EF4-FFF2-40B4-BE49-F238E27FC236}">
                <a16:creationId xmlns:a16="http://schemas.microsoft.com/office/drawing/2014/main" id="{F78F63A2-96F6-4144-9AA1-3DC67A4BFC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1440" y="3181387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DAF5BFEE-60C5-4CFE-B48B-3158CAC6D0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8323" y="320619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61" name="Rectangle 46">
            <a:extLst>
              <a:ext uri="{FF2B5EF4-FFF2-40B4-BE49-F238E27FC236}">
                <a16:creationId xmlns:a16="http://schemas.microsoft.com/office/drawing/2014/main" id="{D1506A4B-599E-4970-8541-E0CEF71310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4744" y="320619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12A4C2-1387-4E7A-8358-1FA9D1FD8DAF}"/>
              </a:ext>
            </a:extLst>
          </p:cNvPr>
          <p:cNvCxnSpPr>
            <a:cxnSpLocks/>
          </p:cNvCxnSpPr>
          <p:nvPr/>
        </p:nvCxnSpPr>
        <p:spPr bwMode="auto">
          <a:xfrm flipH="1">
            <a:off x="4964227" y="3662178"/>
            <a:ext cx="980725" cy="3877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Rectangle 45">
            <a:extLst>
              <a:ext uri="{FF2B5EF4-FFF2-40B4-BE49-F238E27FC236}">
                <a16:creationId xmlns:a16="http://schemas.microsoft.com/office/drawing/2014/main" id="{E5372C59-F351-4C5E-8B4B-A76439D1D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1100" y="4186701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574B60-93C5-47D9-819B-607BDC5E9272}"/>
              </a:ext>
            </a:extLst>
          </p:cNvPr>
          <p:cNvCxnSpPr>
            <a:cxnSpLocks/>
          </p:cNvCxnSpPr>
          <p:nvPr/>
        </p:nvCxnSpPr>
        <p:spPr bwMode="auto">
          <a:xfrm>
            <a:off x="5944952" y="3662178"/>
            <a:ext cx="0" cy="4399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C17836-4215-4322-9A09-AC261F85C614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8973" y="2532282"/>
            <a:ext cx="1726783" cy="561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DFCE0E-5EBF-45A8-939D-1E056F9DB57C}"/>
              </a:ext>
            </a:extLst>
          </p:cNvPr>
          <p:cNvCxnSpPr>
            <a:cxnSpLocks/>
          </p:cNvCxnSpPr>
          <p:nvPr/>
        </p:nvCxnSpPr>
        <p:spPr bwMode="auto">
          <a:xfrm>
            <a:off x="5941423" y="3674280"/>
            <a:ext cx="951906" cy="3873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" name="Rectangle 45">
            <a:extLst>
              <a:ext uri="{FF2B5EF4-FFF2-40B4-BE49-F238E27FC236}">
                <a16:creationId xmlns:a16="http://schemas.microsoft.com/office/drawing/2014/main" id="{1F8F86EF-4E01-4EEC-B1D4-BEB5537287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5033" y="4193609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504F2365-DD96-414F-B5C8-0812AF980E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86012" y="418025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53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84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Rectangle 46">
            <a:extLst>
              <a:ext uri="{FF2B5EF4-FFF2-40B4-BE49-F238E27FC236}">
                <a16:creationId xmlns:a16="http://schemas.microsoft.com/office/drawing/2014/main" id="{D9067971-B999-441A-B2DA-07098E1576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663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2" name="Rectangle 46">
            <a:extLst>
              <a:ext uri="{FF2B5EF4-FFF2-40B4-BE49-F238E27FC236}">
                <a16:creationId xmlns:a16="http://schemas.microsoft.com/office/drawing/2014/main" id="{8E4AD01D-CC1E-44C0-8A39-44FB4ED85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9084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/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46">
            <a:extLst>
              <a:ext uri="{FF2B5EF4-FFF2-40B4-BE49-F238E27FC236}">
                <a16:creationId xmlns:a16="http://schemas.microsoft.com/office/drawing/2014/main" id="{22226E9C-F091-45D6-8279-282DFC04AD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8169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B1308FDC-4620-486A-A09C-DDDA03E435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4590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4B717121-944E-4862-AFB5-6739C4EBAC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2B381836-000A-4924-AA73-2523876829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92877998-8CC3-406B-9E7E-7F01A7A74C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6F8126-0539-4CB5-9523-BE827020D226}"/>
              </a:ext>
            </a:extLst>
          </p:cNvPr>
          <p:cNvCxnSpPr>
            <a:cxnSpLocks/>
          </p:cNvCxnSpPr>
          <p:nvPr/>
        </p:nvCxnSpPr>
        <p:spPr bwMode="auto">
          <a:xfrm>
            <a:off x="6015756" y="2532282"/>
            <a:ext cx="16621" cy="6475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Rectangle 45">
            <a:extLst>
              <a:ext uri="{FF2B5EF4-FFF2-40B4-BE49-F238E27FC236}">
                <a16:creationId xmlns:a16="http://schemas.microsoft.com/office/drawing/2014/main" id="{E5372C59-F351-4C5E-8B4B-A76439D1D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87247" y="4301402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Rectangle 46">
            <a:extLst>
              <a:ext uri="{FF2B5EF4-FFF2-40B4-BE49-F238E27FC236}">
                <a16:creationId xmlns:a16="http://schemas.microsoft.com/office/drawing/2014/main" id="{B30B7CC9-C251-4BF5-B2AF-E6881D7495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94845" y="4301402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C17836-4215-4322-9A09-AC261F85C614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8973" y="2532282"/>
            <a:ext cx="1726783" cy="561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" name="Rectangle 45">
            <a:extLst>
              <a:ext uri="{FF2B5EF4-FFF2-40B4-BE49-F238E27FC236}">
                <a16:creationId xmlns:a16="http://schemas.microsoft.com/office/drawing/2014/main" id="{1F8F86EF-4E01-4EEC-B1D4-BEB5537287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82487" y="4301402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09BEBE-4DCE-4AF2-B1CF-30135496D5AF}"/>
              </a:ext>
            </a:extLst>
          </p:cNvPr>
          <p:cNvCxnSpPr>
            <a:cxnSpLocks/>
          </p:cNvCxnSpPr>
          <p:nvPr/>
        </p:nvCxnSpPr>
        <p:spPr bwMode="auto">
          <a:xfrm>
            <a:off x="5183164" y="3640098"/>
            <a:ext cx="849213" cy="5468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DFAE1F14-7B1A-4187-A20A-9F7DA34168C1}"/>
                  </a:ext>
                </a:extLst>
              </p:cNvPr>
              <p:cNvSpPr txBox="1"/>
              <p:nvPr/>
            </p:nvSpPr>
            <p:spPr>
              <a:xfrm>
                <a:off x="8294555" y="3216473"/>
                <a:ext cx="887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DFAE1F14-7B1A-4187-A20A-9F7DA3416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555" y="3216473"/>
                <a:ext cx="887871" cy="276999"/>
              </a:xfrm>
              <a:prstGeom prst="rect">
                <a:avLst/>
              </a:prstGeom>
              <a:blipFill>
                <a:blip r:embed="rId5"/>
                <a:stretch>
                  <a:fillRect l="-8276" t="-2222" r="-413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46">
            <a:extLst>
              <a:ext uri="{FF2B5EF4-FFF2-40B4-BE49-F238E27FC236}">
                <a16:creationId xmlns:a16="http://schemas.microsoft.com/office/drawing/2014/main" id="{ABEC9B1F-08C0-4B8A-8FB0-F69DDF61EB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09737" y="3184054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" name="Rectangle 46">
            <a:extLst>
              <a:ext uri="{FF2B5EF4-FFF2-40B4-BE49-F238E27FC236}">
                <a16:creationId xmlns:a16="http://schemas.microsoft.com/office/drawing/2014/main" id="{2CCFD0F5-E4F4-412C-B6CE-C18D78ED75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62228" y="3185661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2" name="Rectangle 46">
            <a:extLst>
              <a:ext uri="{FF2B5EF4-FFF2-40B4-BE49-F238E27FC236}">
                <a16:creationId xmlns:a16="http://schemas.microsoft.com/office/drawing/2014/main" id="{32EB2545-31F9-4C20-8CB5-1B59A57797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12912" y="3185460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8026E5-CB1C-41B2-B6BB-AE1EAB72EB74}"/>
              </a:ext>
            </a:extLst>
          </p:cNvPr>
          <p:cNvCxnSpPr>
            <a:cxnSpLocks/>
          </p:cNvCxnSpPr>
          <p:nvPr/>
        </p:nvCxnSpPr>
        <p:spPr bwMode="auto">
          <a:xfrm>
            <a:off x="6637894" y="3685842"/>
            <a:ext cx="568449" cy="5011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" name="Rectangle 46">
            <a:extLst>
              <a:ext uri="{FF2B5EF4-FFF2-40B4-BE49-F238E27FC236}">
                <a16:creationId xmlns:a16="http://schemas.microsoft.com/office/drawing/2014/main" id="{0755A56B-C47D-413E-B950-9DA08F2A5D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8169" y="3184054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74">
                <a:extLst>
                  <a:ext uri="{FF2B5EF4-FFF2-40B4-BE49-F238E27FC236}">
                    <a16:creationId xmlns:a16="http://schemas.microsoft.com/office/drawing/2014/main" id="{6DB2631E-B842-4AFB-BAA5-97B8508BDE8B}"/>
                  </a:ext>
                </a:extLst>
              </p:cNvPr>
              <p:cNvSpPr txBox="1"/>
              <p:nvPr/>
            </p:nvSpPr>
            <p:spPr>
              <a:xfrm>
                <a:off x="5401546" y="3215068"/>
                <a:ext cx="892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5" name="文本框 74">
                <a:extLst>
                  <a:ext uri="{FF2B5EF4-FFF2-40B4-BE49-F238E27FC236}">
                    <a16:creationId xmlns:a16="http://schemas.microsoft.com/office/drawing/2014/main" id="{6DB2631E-B842-4AFB-BAA5-97B8508BD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546" y="3215068"/>
                <a:ext cx="892809" cy="276999"/>
              </a:xfrm>
              <a:prstGeom prst="rect">
                <a:avLst/>
              </a:prstGeom>
              <a:blipFill>
                <a:blip r:embed="rId6"/>
                <a:stretch>
                  <a:fillRect l="-3401" t="-2174" r="-748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74">
                <a:extLst>
                  <a:ext uri="{FF2B5EF4-FFF2-40B4-BE49-F238E27FC236}">
                    <a16:creationId xmlns:a16="http://schemas.microsoft.com/office/drawing/2014/main" id="{EB860E34-3270-4A82-924C-DA801EB4FA95}"/>
                  </a:ext>
                </a:extLst>
              </p:cNvPr>
              <p:cNvSpPr txBox="1"/>
              <p:nvPr/>
            </p:nvSpPr>
            <p:spPr>
              <a:xfrm>
                <a:off x="6811947" y="3239640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6" name="文本框 74">
                <a:extLst>
                  <a:ext uri="{FF2B5EF4-FFF2-40B4-BE49-F238E27FC236}">
                    <a16:creationId xmlns:a16="http://schemas.microsoft.com/office/drawing/2014/main" id="{EB860E34-3270-4A82-924C-DA801EB4F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947" y="3239640"/>
                <a:ext cx="242054" cy="276999"/>
              </a:xfrm>
              <a:prstGeom prst="rect">
                <a:avLst/>
              </a:prstGeom>
              <a:blipFill>
                <a:blip r:embed="rId7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74">
                <a:extLst>
                  <a:ext uri="{FF2B5EF4-FFF2-40B4-BE49-F238E27FC236}">
                    <a16:creationId xmlns:a16="http://schemas.microsoft.com/office/drawing/2014/main" id="{9B7FC361-C9E3-46B8-99CF-806A475FC50D}"/>
                  </a:ext>
                </a:extLst>
              </p:cNvPr>
              <p:cNvSpPr txBox="1"/>
              <p:nvPr/>
            </p:nvSpPr>
            <p:spPr>
              <a:xfrm>
                <a:off x="9638362" y="3216475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7" name="文本框 74">
                <a:extLst>
                  <a:ext uri="{FF2B5EF4-FFF2-40B4-BE49-F238E27FC236}">
                    <a16:creationId xmlns:a16="http://schemas.microsoft.com/office/drawing/2014/main" id="{9B7FC361-C9E3-46B8-99CF-806A475FC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362" y="3216475"/>
                <a:ext cx="242054" cy="276999"/>
              </a:xfrm>
              <a:prstGeom prst="rect">
                <a:avLst/>
              </a:prstGeom>
              <a:blipFill>
                <a:blip r:embed="rId8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46">
            <a:extLst>
              <a:ext uri="{FF2B5EF4-FFF2-40B4-BE49-F238E27FC236}">
                <a16:creationId xmlns:a16="http://schemas.microsoft.com/office/drawing/2014/main" id="{16574118-87D9-432F-9AA3-598AF5C954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54625" y="3185460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ABB8FDF3-7B35-480E-89A4-F0E0B01882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27467" y="3181289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FDBD88DA-61F7-4B5A-B781-6447E9E6DB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3118" y="3185460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4">
                <a:extLst>
                  <a:ext uri="{FF2B5EF4-FFF2-40B4-BE49-F238E27FC236}">
                    <a16:creationId xmlns:a16="http://schemas.microsoft.com/office/drawing/2014/main" id="{1AEC319D-8ED0-419E-9E83-AE660076A9B2}"/>
                  </a:ext>
                </a:extLst>
              </p:cNvPr>
              <p:cNvSpPr txBox="1"/>
              <p:nvPr/>
            </p:nvSpPr>
            <p:spPr>
              <a:xfrm>
                <a:off x="7522599" y="3239640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1" name="文本框 74">
                <a:extLst>
                  <a:ext uri="{FF2B5EF4-FFF2-40B4-BE49-F238E27FC236}">
                    <a16:creationId xmlns:a16="http://schemas.microsoft.com/office/drawing/2014/main" id="{1AEC319D-8ED0-419E-9E83-AE660076A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599" y="3239640"/>
                <a:ext cx="242054" cy="276999"/>
              </a:xfrm>
              <a:prstGeom prst="rect">
                <a:avLst/>
              </a:prstGeom>
              <a:blipFill>
                <a:blip r:embed="rId9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73EED4F-C6E6-46BA-AAC5-D275C3D5C4A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32377" y="3655150"/>
            <a:ext cx="1262617" cy="5318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2791B13-1A2B-4AC6-BFF2-61DDDE31FC68}"/>
              </a:ext>
            </a:extLst>
          </p:cNvPr>
          <p:cNvCxnSpPr>
            <a:cxnSpLocks/>
          </p:cNvCxnSpPr>
          <p:nvPr/>
        </p:nvCxnSpPr>
        <p:spPr bwMode="auto">
          <a:xfrm>
            <a:off x="8087218" y="3655150"/>
            <a:ext cx="136688" cy="596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5A8C4CA-5640-409B-9F62-ACF5D03FBDAB}"/>
              </a:ext>
            </a:extLst>
          </p:cNvPr>
          <p:cNvCxnSpPr>
            <a:cxnSpLocks/>
          </p:cNvCxnSpPr>
          <p:nvPr/>
        </p:nvCxnSpPr>
        <p:spPr bwMode="auto">
          <a:xfrm flipH="1">
            <a:off x="8223906" y="3685842"/>
            <a:ext cx="1125929" cy="5655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6" name="Rectangle 46">
            <a:extLst>
              <a:ext uri="{FF2B5EF4-FFF2-40B4-BE49-F238E27FC236}">
                <a16:creationId xmlns:a16="http://schemas.microsoft.com/office/drawing/2014/main" id="{B13D1E16-B2E6-4A04-9906-A2296BDBCE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1046" y="3185460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257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85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Rectangle 46">
            <a:extLst>
              <a:ext uri="{FF2B5EF4-FFF2-40B4-BE49-F238E27FC236}">
                <a16:creationId xmlns:a16="http://schemas.microsoft.com/office/drawing/2014/main" id="{D9067971-B999-441A-B2DA-07098E1576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663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2" name="Rectangle 46">
            <a:extLst>
              <a:ext uri="{FF2B5EF4-FFF2-40B4-BE49-F238E27FC236}">
                <a16:creationId xmlns:a16="http://schemas.microsoft.com/office/drawing/2014/main" id="{8E4AD01D-CC1E-44C0-8A39-44FB4ED85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9084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/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46">
            <a:extLst>
              <a:ext uri="{FF2B5EF4-FFF2-40B4-BE49-F238E27FC236}">
                <a16:creationId xmlns:a16="http://schemas.microsoft.com/office/drawing/2014/main" id="{22226E9C-F091-45D6-8279-282DFC04AD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8169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B1308FDC-4620-486A-A09C-DDDA03E435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4590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4B717121-944E-4862-AFB5-6739C4EBAC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2B381836-000A-4924-AA73-2523876829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92877998-8CC3-406B-9E7E-7F01A7A74C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6F8126-0539-4CB5-9523-BE827020D226}"/>
              </a:ext>
            </a:extLst>
          </p:cNvPr>
          <p:cNvCxnSpPr>
            <a:cxnSpLocks/>
          </p:cNvCxnSpPr>
          <p:nvPr/>
        </p:nvCxnSpPr>
        <p:spPr bwMode="auto">
          <a:xfrm>
            <a:off x="6015756" y="2532282"/>
            <a:ext cx="22175" cy="561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C17836-4215-4322-9A09-AC261F85C614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8973" y="2532282"/>
            <a:ext cx="1726783" cy="561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" name="Rectangle 46">
            <a:extLst>
              <a:ext uri="{FF2B5EF4-FFF2-40B4-BE49-F238E27FC236}">
                <a16:creationId xmlns:a16="http://schemas.microsoft.com/office/drawing/2014/main" id="{8B272C93-A150-44AB-9738-CE7DFD9EB8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08375" y="3179821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1CDA4286-D8E7-487A-A4D5-55E54A9833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796" y="3179821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ED18C8BB-A105-44DD-9D45-3D0446A705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81217" y="317467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295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86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Rectangle 46">
            <a:extLst>
              <a:ext uri="{FF2B5EF4-FFF2-40B4-BE49-F238E27FC236}">
                <a16:creationId xmlns:a16="http://schemas.microsoft.com/office/drawing/2014/main" id="{D9067971-B999-441A-B2DA-07098E1576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663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2" name="Rectangle 46">
            <a:extLst>
              <a:ext uri="{FF2B5EF4-FFF2-40B4-BE49-F238E27FC236}">
                <a16:creationId xmlns:a16="http://schemas.microsoft.com/office/drawing/2014/main" id="{8E4AD01D-CC1E-44C0-8A39-44FB4ED85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9084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/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46">
            <a:extLst>
              <a:ext uri="{FF2B5EF4-FFF2-40B4-BE49-F238E27FC236}">
                <a16:creationId xmlns:a16="http://schemas.microsoft.com/office/drawing/2014/main" id="{22226E9C-F091-45D6-8279-282DFC04AD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8169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B1308FDC-4620-486A-A09C-DDDA03E435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4590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4B717121-944E-4862-AFB5-6739C4EBAC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2B381836-000A-4924-AA73-2523876829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9710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92877998-8CC3-406B-9E7E-7F01A7A74C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209710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0</a:t>
            </a:r>
            <a:endParaRPr kumimoji="0" lang="en-US" alt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6F8126-0539-4CB5-9523-BE827020D226}"/>
              </a:ext>
            </a:extLst>
          </p:cNvPr>
          <p:cNvCxnSpPr>
            <a:cxnSpLocks/>
          </p:cNvCxnSpPr>
          <p:nvPr/>
        </p:nvCxnSpPr>
        <p:spPr bwMode="auto">
          <a:xfrm>
            <a:off x="6015756" y="2532282"/>
            <a:ext cx="22175" cy="561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C17836-4215-4322-9A09-AC261F85C614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8973" y="2532282"/>
            <a:ext cx="1726783" cy="561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Rectangle 45">
            <a:extLst>
              <a:ext uri="{FF2B5EF4-FFF2-40B4-BE49-F238E27FC236}">
                <a16:creationId xmlns:a16="http://schemas.microsoft.com/office/drawing/2014/main" id="{E40FBAAA-00EB-4292-A578-D4C779CA19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54087" y="3179821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7" name="Rectangle 46">
            <a:extLst>
              <a:ext uri="{FF2B5EF4-FFF2-40B4-BE49-F238E27FC236}">
                <a16:creationId xmlns:a16="http://schemas.microsoft.com/office/drawing/2014/main" id="{66E8BA2A-DE34-4ECD-8CCC-B0B5C85C1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3170" y="317391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74">
                <a:extLst>
                  <a:ext uri="{FF2B5EF4-FFF2-40B4-BE49-F238E27FC236}">
                    <a16:creationId xmlns:a16="http://schemas.microsoft.com/office/drawing/2014/main" id="{21D9CEDD-4468-4EA7-BB29-39DE23DB1730}"/>
                  </a:ext>
                </a:extLst>
              </p:cNvPr>
              <p:cNvSpPr txBox="1"/>
              <p:nvPr/>
            </p:nvSpPr>
            <p:spPr>
              <a:xfrm>
                <a:off x="7689132" y="322829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9" name="文本框 74">
                <a:extLst>
                  <a:ext uri="{FF2B5EF4-FFF2-40B4-BE49-F238E27FC236}">
                    <a16:creationId xmlns:a16="http://schemas.microsoft.com/office/drawing/2014/main" id="{21D9CEDD-4468-4EA7-BB29-39DE23DB1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132" y="3228299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855757-D525-4585-B89E-642758600048}"/>
              </a:ext>
            </a:extLst>
          </p:cNvPr>
          <p:cNvCxnSpPr>
            <a:cxnSpLocks/>
          </p:cNvCxnSpPr>
          <p:nvPr/>
        </p:nvCxnSpPr>
        <p:spPr bwMode="auto">
          <a:xfrm>
            <a:off x="6015756" y="2535614"/>
            <a:ext cx="1789219" cy="5898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" name="Rectangle 46">
            <a:extLst>
              <a:ext uri="{FF2B5EF4-FFF2-40B4-BE49-F238E27FC236}">
                <a16:creationId xmlns:a16="http://schemas.microsoft.com/office/drawing/2014/main" id="{5F28BA68-2A0A-4E76-84FA-F465CD4919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08375" y="3179821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60A49A4F-8192-4A01-8629-2E94EB231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796" y="3179821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Rectangle 46">
            <a:extLst>
              <a:ext uri="{FF2B5EF4-FFF2-40B4-BE49-F238E27FC236}">
                <a16:creationId xmlns:a16="http://schemas.microsoft.com/office/drawing/2014/main" id="{65F5ACA0-13F3-486F-A58A-75E7FB761B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81217" y="317467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632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87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Rectangle 46">
            <a:extLst>
              <a:ext uri="{FF2B5EF4-FFF2-40B4-BE49-F238E27FC236}">
                <a16:creationId xmlns:a16="http://schemas.microsoft.com/office/drawing/2014/main" id="{D9067971-B999-441A-B2DA-07098E1576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663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2" name="Rectangle 46">
            <a:extLst>
              <a:ext uri="{FF2B5EF4-FFF2-40B4-BE49-F238E27FC236}">
                <a16:creationId xmlns:a16="http://schemas.microsoft.com/office/drawing/2014/main" id="{8E4AD01D-CC1E-44C0-8A39-44FB4ED85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9084" y="318138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/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文本框 74">
                <a:extLst>
                  <a:ext uri="{FF2B5EF4-FFF2-40B4-BE49-F238E27FC236}">
                    <a16:creationId xmlns:a16="http://schemas.microsoft.com/office/drawing/2014/main" id="{F801CC55-123C-45CA-85CC-969C93086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37" y="2126670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46">
            <a:extLst>
              <a:ext uri="{FF2B5EF4-FFF2-40B4-BE49-F238E27FC236}">
                <a16:creationId xmlns:a16="http://schemas.microsoft.com/office/drawing/2014/main" id="{22226E9C-F091-45D6-8279-282DFC04AD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8169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B1308FDC-4620-486A-A09C-DDDA03E435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4590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4B717121-944E-4862-AFB5-6739C4EBAC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20971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2B381836-000A-4924-AA73-2523876829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9710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92877998-8CC3-406B-9E7E-7F01A7A74C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2097100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0</a:t>
            </a:r>
            <a:endParaRPr kumimoji="0" lang="en-US" alt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6F8126-0539-4CB5-9523-BE827020D226}"/>
              </a:ext>
            </a:extLst>
          </p:cNvPr>
          <p:cNvCxnSpPr>
            <a:cxnSpLocks/>
          </p:cNvCxnSpPr>
          <p:nvPr/>
        </p:nvCxnSpPr>
        <p:spPr bwMode="auto">
          <a:xfrm>
            <a:off x="6015756" y="2532282"/>
            <a:ext cx="22175" cy="561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C17836-4215-4322-9A09-AC261F85C614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8973" y="2532282"/>
            <a:ext cx="1726783" cy="561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Rectangle 45">
            <a:extLst>
              <a:ext uri="{FF2B5EF4-FFF2-40B4-BE49-F238E27FC236}">
                <a16:creationId xmlns:a16="http://schemas.microsoft.com/office/drawing/2014/main" id="{E40FBAAA-00EB-4292-A578-D4C779CA19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3179821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855757-D525-4585-B89E-642758600048}"/>
              </a:ext>
            </a:extLst>
          </p:cNvPr>
          <p:cNvCxnSpPr>
            <a:cxnSpLocks/>
          </p:cNvCxnSpPr>
          <p:nvPr/>
        </p:nvCxnSpPr>
        <p:spPr bwMode="auto">
          <a:xfrm>
            <a:off x="6015756" y="2535614"/>
            <a:ext cx="1789219" cy="5898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" name="Rectangle 46">
            <a:extLst>
              <a:ext uri="{FF2B5EF4-FFF2-40B4-BE49-F238E27FC236}">
                <a16:creationId xmlns:a16="http://schemas.microsoft.com/office/drawing/2014/main" id="{70BBBBE1-3A26-4511-9187-0A9CA4A17A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08375" y="3179821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B796EB96-4591-40A3-A03D-F8B3202053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796" y="3179821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Rectangle 46">
            <a:extLst>
              <a:ext uri="{FF2B5EF4-FFF2-40B4-BE49-F238E27FC236}">
                <a16:creationId xmlns:a16="http://schemas.microsoft.com/office/drawing/2014/main" id="{5CA31645-5C3E-4E02-AB0E-C71BA9335C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81217" y="317467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691628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88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Rectangle 46">
            <a:extLst>
              <a:ext uri="{FF2B5EF4-FFF2-40B4-BE49-F238E27FC236}">
                <a16:creationId xmlns:a16="http://schemas.microsoft.com/office/drawing/2014/main" id="{D9067971-B999-441A-B2DA-07098E1576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6367" y="314543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2" name="Rectangle 46">
            <a:extLst>
              <a:ext uri="{FF2B5EF4-FFF2-40B4-BE49-F238E27FC236}">
                <a16:creationId xmlns:a16="http://schemas.microsoft.com/office/drawing/2014/main" id="{8E4AD01D-CC1E-44C0-8A39-44FB4ED85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32788" y="314543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id="{E40FBAAA-00EB-4292-A578-D4C779CA19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4440" y="3143867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74">
                <a:extLst>
                  <a:ext uri="{FF2B5EF4-FFF2-40B4-BE49-F238E27FC236}">
                    <a16:creationId xmlns:a16="http://schemas.microsoft.com/office/drawing/2014/main" id="{FB0FA865-24AA-46C7-848C-7184EA685214}"/>
                  </a:ext>
                </a:extLst>
              </p:cNvPr>
              <p:cNvSpPr txBox="1"/>
              <p:nvPr/>
            </p:nvSpPr>
            <p:spPr>
              <a:xfrm>
                <a:off x="8617864" y="2125547"/>
                <a:ext cx="887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7" name="文本框 74">
                <a:extLst>
                  <a:ext uri="{FF2B5EF4-FFF2-40B4-BE49-F238E27FC236}">
                    <a16:creationId xmlns:a16="http://schemas.microsoft.com/office/drawing/2014/main" id="{FB0FA865-24AA-46C7-848C-7184EA68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864" y="2125547"/>
                <a:ext cx="887871" cy="276999"/>
              </a:xfrm>
              <a:prstGeom prst="rect">
                <a:avLst/>
              </a:prstGeom>
              <a:blipFill>
                <a:blip r:embed="rId4"/>
                <a:stretch>
                  <a:fillRect l="-8276" t="-2222" r="-413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46">
            <a:extLst>
              <a:ext uri="{FF2B5EF4-FFF2-40B4-BE49-F238E27FC236}">
                <a16:creationId xmlns:a16="http://schemas.microsoft.com/office/drawing/2014/main" id="{8FDBD29E-B3A7-4C8D-9334-1DCBD0ABD9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62847" y="2096771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6">
            <a:extLst>
              <a:ext uri="{FF2B5EF4-FFF2-40B4-BE49-F238E27FC236}">
                <a16:creationId xmlns:a16="http://schemas.microsoft.com/office/drawing/2014/main" id="{E42A87E1-3683-4393-A29D-B051061F9E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27112" y="2084396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A93F79E8-F0BF-471F-A065-F55995423B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36221" y="2094534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2" name="Rectangle 46">
            <a:extLst>
              <a:ext uri="{FF2B5EF4-FFF2-40B4-BE49-F238E27FC236}">
                <a16:creationId xmlns:a16="http://schemas.microsoft.com/office/drawing/2014/main" id="{5D43BD1C-ECCF-4E07-AEBB-A61549D975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44724" y="2077426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7EA2345B-9326-4DBD-AB28-1F4C580D2BB5}"/>
                  </a:ext>
                </a:extLst>
              </p:cNvPr>
              <p:cNvSpPr txBox="1"/>
              <p:nvPr/>
            </p:nvSpPr>
            <p:spPr>
              <a:xfrm>
                <a:off x="4354656" y="2127785"/>
                <a:ext cx="892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7EA2345B-9326-4DBD-AB28-1F4C580D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656" y="2127785"/>
                <a:ext cx="892809" cy="276999"/>
              </a:xfrm>
              <a:prstGeom prst="rect">
                <a:avLst/>
              </a:prstGeom>
              <a:blipFill>
                <a:blip r:embed="rId5"/>
                <a:stretch>
                  <a:fillRect l="-3401" t="-2222" r="-748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74">
                <a:extLst>
                  <a:ext uri="{FF2B5EF4-FFF2-40B4-BE49-F238E27FC236}">
                    <a16:creationId xmlns:a16="http://schemas.microsoft.com/office/drawing/2014/main" id="{DC0AAD23-A455-42CB-A5EF-12659145960C}"/>
                  </a:ext>
                </a:extLst>
              </p:cNvPr>
              <p:cNvSpPr txBox="1"/>
              <p:nvPr/>
            </p:nvSpPr>
            <p:spPr>
              <a:xfrm>
                <a:off x="6648643" y="2150342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5" name="文本框 74">
                <a:extLst>
                  <a:ext uri="{FF2B5EF4-FFF2-40B4-BE49-F238E27FC236}">
                    <a16:creationId xmlns:a16="http://schemas.microsoft.com/office/drawing/2014/main" id="{DC0AAD23-A455-42CB-A5EF-126591459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643" y="2150342"/>
                <a:ext cx="242054" cy="276999"/>
              </a:xfrm>
              <a:prstGeom prst="rect">
                <a:avLst/>
              </a:prstGeom>
              <a:blipFill>
                <a:blip r:embed="rId6"/>
                <a:stretch>
                  <a:fillRect l="-2564" r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74">
                <a:extLst>
                  <a:ext uri="{FF2B5EF4-FFF2-40B4-BE49-F238E27FC236}">
                    <a16:creationId xmlns:a16="http://schemas.microsoft.com/office/drawing/2014/main" id="{B45F04F5-A61C-47B0-9DC5-244177A1204F}"/>
                  </a:ext>
                </a:extLst>
              </p:cNvPr>
              <p:cNvSpPr txBox="1"/>
              <p:nvPr/>
            </p:nvSpPr>
            <p:spPr>
              <a:xfrm>
                <a:off x="9961671" y="2125549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6" name="文本框 74">
                <a:extLst>
                  <a:ext uri="{FF2B5EF4-FFF2-40B4-BE49-F238E27FC236}">
                    <a16:creationId xmlns:a16="http://schemas.microsoft.com/office/drawing/2014/main" id="{B45F04F5-A61C-47B0-9DC5-244177A12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671" y="2125549"/>
                <a:ext cx="242054" cy="276999"/>
              </a:xfrm>
              <a:prstGeom prst="rect">
                <a:avLst/>
              </a:prstGeom>
              <a:blipFill>
                <a:blip r:embed="rId7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46">
            <a:extLst>
              <a:ext uri="{FF2B5EF4-FFF2-40B4-BE49-F238E27FC236}">
                <a16:creationId xmlns:a16="http://schemas.microsoft.com/office/drawing/2014/main" id="{4DAC5D0F-8C99-49D5-AA0B-56F5FEE66F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77934" y="2094534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9" name="Rectangle 46">
            <a:extLst>
              <a:ext uri="{FF2B5EF4-FFF2-40B4-BE49-F238E27FC236}">
                <a16:creationId xmlns:a16="http://schemas.microsoft.com/office/drawing/2014/main" id="{C53B4A40-DF88-445B-B86A-8722BAF8B0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4355" y="2094534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D77B347B-C45F-4D81-AF88-0205E2754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66427" y="2094534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74">
                <a:extLst>
                  <a:ext uri="{FF2B5EF4-FFF2-40B4-BE49-F238E27FC236}">
                    <a16:creationId xmlns:a16="http://schemas.microsoft.com/office/drawing/2014/main" id="{5A0AEF90-4247-4F7C-B70D-2CDC106849E0}"/>
                  </a:ext>
                </a:extLst>
              </p:cNvPr>
              <p:cNvSpPr txBox="1"/>
              <p:nvPr/>
            </p:nvSpPr>
            <p:spPr>
              <a:xfrm>
                <a:off x="7845908" y="2148714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1" name="文本框 74">
                <a:extLst>
                  <a:ext uri="{FF2B5EF4-FFF2-40B4-BE49-F238E27FC236}">
                    <a16:creationId xmlns:a16="http://schemas.microsoft.com/office/drawing/2014/main" id="{5A0AEF90-4247-4F7C-B70D-2CDC10684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908" y="2148714"/>
                <a:ext cx="242054" cy="276999"/>
              </a:xfrm>
              <a:prstGeom prst="rect">
                <a:avLst/>
              </a:prstGeom>
              <a:blipFill>
                <a:blip r:embed="rId8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46">
            <a:extLst>
              <a:ext uri="{FF2B5EF4-FFF2-40B4-BE49-F238E27FC236}">
                <a16:creationId xmlns:a16="http://schemas.microsoft.com/office/drawing/2014/main" id="{1F5AF576-FCE6-4BCB-AE28-884CBCBA15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26023" y="2096771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" name="Rectangle 46">
            <a:extLst>
              <a:ext uri="{FF2B5EF4-FFF2-40B4-BE49-F238E27FC236}">
                <a16:creationId xmlns:a16="http://schemas.microsoft.com/office/drawing/2014/main" id="{38B3F1BF-9224-4C8F-A8FB-BDD27F2A4D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3219" y="2077426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4" name="Rectangle 46">
            <a:extLst>
              <a:ext uri="{FF2B5EF4-FFF2-40B4-BE49-F238E27FC236}">
                <a16:creationId xmlns:a16="http://schemas.microsoft.com/office/drawing/2014/main" id="{590C8179-5508-4ECD-A41C-28F2C0C65A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07584" y="2080439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5" name="Rectangle 46">
            <a:extLst>
              <a:ext uri="{FF2B5EF4-FFF2-40B4-BE49-F238E27FC236}">
                <a16:creationId xmlns:a16="http://schemas.microsoft.com/office/drawing/2014/main" id="{4C59CDC4-F3B6-4582-A99B-01F07946B6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50776" y="2094534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08C965C-572E-432F-84EB-95CA5B34D9DA}"/>
              </a:ext>
            </a:extLst>
          </p:cNvPr>
          <p:cNvCxnSpPr>
            <a:cxnSpLocks/>
          </p:cNvCxnSpPr>
          <p:nvPr/>
        </p:nvCxnSpPr>
        <p:spPr bwMode="auto">
          <a:xfrm>
            <a:off x="3903219" y="2521195"/>
            <a:ext cx="1488137" cy="534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7896745-CC58-45F0-B110-842785C47259}"/>
              </a:ext>
            </a:extLst>
          </p:cNvPr>
          <p:cNvCxnSpPr>
            <a:cxnSpLocks/>
          </p:cNvCxnSpPr>
          <p:nvPr/>
        </p:nvCxnSpPr>
        <p:spPr bwMode="auto">
          <a:xfrm flipH="1">
            <a:off x="5391357" y="2551162"/>
            <a:ext cx="2068986" cy="5046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ECDA223-E7FA-4A90-9021-9D64D4849D09}"/>
              </a:ext>
            </a:extLst>
          </p:cNvPr>
          <p:cNvCxnSpPr>
            <a:cxnSpLocks/>
          </p:cNvCxnSpPr>
          <p:nvPr/>
        </p:nvCxnSpPr>
        <p:spPr bwMode="auto">
          <a:xfrm>
            <a:off x="6045901" y="2546540"/>
            <a:ext cx="1078414" cy="5093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EBA3D52-96C0-478E-A0CF-E9C12345ACF2}"/>
              </a:ext>
            </a:extLst>
          </p:cNvPr>
          <p:cNvCxnSpPr>
            <a:cxnSpLocks/>
          </p:cNvCxnSpPr>
          <p:nvPr/>
        </p:nvCxnSpPr>
        <p:spPr bwMode="auto">
          <a:xfrm>
            <a:off x="8379152" y="2584119"/>
            <a:ext cx="634726" cy="5093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DE0C15-6D71-4230-AE14-0D0E23EBB540}"/>
              </a:ext>
            </a:extLst>
          </p:cNvPr>
          <p:cNvCxnSpPr>
            <a:cxnSpLocks/>
          </p:cNvCxnSpPr>
          <p:nvPr/>
        </p:nvCxnSpPr>
        <p:spPr bwMode="auto">
          <a:xfrm flipH="1">
            <a:off x="9007165" y="2596303"/>
            <a:ext cx="741781" cy="4971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" name="Rectangle 46">
            <a:extLst>
              <a:ext uri="{FF2B5EF4-FFF2-40B4-BE49-F238E27FC236}">
                <a16:creationId xmlns:a16="http://schemas.microsoft.com/office/drawing/2014/main" id="{8F30D48A-AB74-4BFB-9BB0-F423E7C350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3843" y="3149012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02E2AB82-040E-422F-93F9-3CDD57AF75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10264" y="3149012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640DC730-544B-4F5C-8858-162D719FF0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96685" y="314386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D844E174-9403-4818-AE03-C8E8706E42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5467" y="2101179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5" name="Rectangle 46">
            <a:extLst>
              <a:ext uri="{FF2B5EF4-FFF2-40B4-BE49-F238E27FC236}">
                <a16:creationId xmlns:a16="http://schemas.microsoft.com/office/drawing/2014/main" id="{A1F735AA-66F9-48AE-9546-A067551897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37197" y="2084396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464638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89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" name="Rectangle 46">
            <a:extLst>
              <a:ext uri="{FF2B5EF4-FFF2-40B4-BE49-F238E27FC236}">
                <a16:creationId xmlns:a16="http://schemas.microsoft.com/office/drawing/2014/main" id="{D20E5E20-CD19-4849-9061-DF2D91768A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FD2592B1-43B4-4822-8A82-CB23E6158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50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Rectangle 46">
            <a:extLst>
              <a:ext uri="{FF2B5EF4-FFF2-40B4-BE49-F238E27FC236}">
                <a16:creationId xmlns:a16="http://schemas.microsoft.com/office/drawing/2014/main" id="{28831E8F-EBAD-4258-82E4-A440A832F5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2DEDD23E-BE09-47F0-ADDC-82D29852BD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11049ECB-3350-4961-A34D-3B860FDE8A60}"/>
              </a:ext>
            </a:extLst>
          </p:cNvPr>
          <p:cNvSpPr txBox="1">
            <a:spLocks noChangeArrowheads="1"/>
          </p:cNvSpPr>
          <p:nvPr/>
        </p:nvSpPr>
        <p:spPr>
          <a:xfrm>
            <a:off x="1361147" y="17261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The first divide-and-conquer algorithm for integer multiplication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00090" y="1387157"/>
                <a:ext cx="151396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0"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Rectangle 46">
                <a:extLst>
                  <a:ext uri="{FF2B5EF4-FFF2-40B4-BE49-F238E27FC236}">
                    <a16:creationId xmlns:a16="http://schemas.microsoft.com/office/drawing/2014/main" id="{9B430E56-8622-42CB-850E-144C0B1C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0090" y="1387157"/>
                <a:ext cx="1513968" cy="385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5">
            <a:extLst>
              <a:ext uri="{FF2B5EF4-FFF2-40B4-BE49-F238E27FC236}">
                <a16:creationId xmlns:a16="http://schemas.microsoft.com/office/drawing/2014/main" id="{5FC2E294-D545-4946-A1B8-E5D37EDDFEAB}"/>
              </a:ext>
            </a:extLst>
          </p:cNvPr>
          <p:cNvCxnSpPr>
            <a:cxnSpLocks/>
            <a:stCxn id="263" idx="0"/>
            <a:endCxn id="267" idx="2"/>
          </p:cNvCxnSpPr>
          <p:nvPr/>
        </p:nvCxnSpPr>
        <p:spPr bwMode="auto">
          <a:xfrm flipH="1" flipV="1">
            <a:off x="5636676" y="1707325"/>
            <a:ext cx="5112751" cy="1263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Straight Arrow Connector 89">
            <a:extLst>
              <a:ext uri="{FF2B5EF4-FFF2-40B4-BE49-F238E27FC236}">
                <a16:creationId xmlns:a16="http://schemas.microsoft.com/office/drawing/2014/main" id="{BED28EE8-4901-4C87-A7D4-D40ECF990526}"/>
              </a:ext>
            </a:extLst>
          </p:cNvPr>
          <p:cNvCxnSpPr>
            <a:cxnSpLocks/>
            <a:stCxn id="168" idx="0"/>
            <a:endCxn id="267" idx="2"/>
          </p:cNvCxnSpPr>
          <p:nvPr/>
        </p:nvCxnSpPr>
        <p:spPr bwMode="auto">
          <a:xfrm flipV="1">
            <a:off x="1986009" y="1707325"/>
            <a:ext cx="3650667" cy="1265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5B30214-8CB5-41D7-9D21-A88C4188E5E6}"/>
                  </a:ext>
                </a:extLst>
              </p:cNvPr>
              <p:cNvSpPr txBox="1"/>
              <p:nvPr/>
            </p:nvSpPr>
            <p:spPr>
              <a:xfrm>
                <a:off x="3534257" y="144153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5B30214-8CB5-41D7-9D21-A88C4188E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257" y="1441538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7189" y="3297276"/>
                <a:ext cx="1733732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0" lang="en-US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0" lang="en-US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3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89" y="3297276"/>
                <a:ext cx="1733732" cy="457160"/>
              </a:xfrm>
              <a:prstGeom prst="rect">
                <a:avLst/>
              </a:prstGeom>
              <a:blipFill>
                <a:blip r:embed="rId4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072D5D6-C074-4F64-844E-841696ABE308}"/>
                  </a:ext>
                </a:extLst>
              </p:cNvPr>
              <p:cNvSpPr txBox="1"/>
              <p:nvPr/>
            </p:nvSpPr>
            <p:spPr>
              <a:xfrm>
                <a:off x="1838885" y="3392152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072D5D6-C074-4F64-844E-841696ABE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885" y="3392152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89">
            <a:extLst>
              <a:ext uri="{FF2B5EF4-FFF2-40B4-BE49-F238E27FC236}">
                <a16:creationId xmlns:a16="http://schemas.microsoft.com/office/drawing/2014/main" id="{5F5CADCE-F85E-4A90-A64F-A7ACE6DBCA6A}"/>
              </a:ext>
            </a:extLst>
          </p:cNvPr>
          <p:cNvCxnSpPr>
            <a:cxnSpLocks/>
            <a:stCxn id="261" idx="0"/>
            <a:endCxn id="267" idx="2"/>
          </p:cNvCxnSpPr>
          <p:nvPr/>
        </p:nvCxnSpPr>
        <p:spPr bwMode="auto">
          <a:xfrm flipV="1">
            <a:off x="5319788" y="1707325"/>
            <a:ext cx="316888" cy="12759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Straight Arrow Connector 89">
            <a:extLst>
              <a:ext uri="{FF2B5EF4-FFF2-40B4-BE49-F238E27FC236}">
                <a16:creationId xmlns:a16="http://schemas.microsoft.com/office/drawing/2014/main" id="{AE0ED0DC-5949-4A79-9993-BB924035A60D}"/>
              </a:ext>
            </a:extLst>
          </p:cNvPr>
          <p:cNvCxnSpPr>
            <a:cxnSpLocks/>
            <a:stCxn id="262" idx="0"/>
            <a:endCxn id="267" idx="2"/>
          </p:cNvCxnSpPr>
          <p:nvPr/>
        </p:nvCxnSpPr>
        <p:spPr bwMode="auto">
          <a:xfrm flipH="1" flipV="1">
            <a:off x="5636676" y="1707325"/>
            <a:ext cx="2368666" cy="1279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46">
                <a:extLst>
                  <a:ext uri="{FF2B5EF4-FFF2-40B4-BE49-F238E27FC236}">
                    <a16:creationId xmlns:a16="http://schemas.microsoft.com/office/drawing/2014/main" id="{7B2D2266-479C-45AD-8CB0-E2EB27D284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75696" y="1387156"/>
                <a:ext cx="1513968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0" lang="en-US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0" lang="en-US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7" name="Rectangle 46">
                <a:extLst>
                  <a:ext uri="{FF2B5EF4-FFF2-40B4-BE49-F238E27FC236}">
                    <a16:creationId xmlns:a16="http://schemas.microsoft.com/office/drawing/2014/main" id="{7B2D2266-479C-45AD-8CB0-E2EB27D28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5696" y="1387156"/>
                <a:ext cx="1513968" cy="385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46">
                <a:extLst>
                  <a:ext uri="{FF2B5EF4-FFF2-40B4-BE49-F238E27FC236}">
                    <a16:creationId xmlns:a16="http://schemas.microsoft.com/office/drawing/2014/main" id="{5F37FAD6-8264-434F-8CED-719E538776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295" y="5877878"/>
                <a:ext cx="679810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6" name="Rectangle 46">
                <a:extLst>
                  <a:ext uri="{FF2B5EF4-FFF2-40B4-BE49-F238E27FC236}">
                    <a16:creationId xmlns:a16="http://schemas.microsoft.com/office/drawing/2014/main" id="{5F37FAD6-8264-434F-8CED-719E53877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95" y="5877878"/>
                <a:ext cx="679810" cy="3857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46">
                <a:extLst>
                  <a:ext uri="{FF2B5EF4-FFF2-40B4-BE49-F238E27FC236}">
                    <a16:creationId xmlns:a16="http://schemas.microsoft.com/office/drawing/2014/main" id="{872E2498-DC11-4F9C-8CE4-2B351B1C0A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5852" y="5877878"/>
                <a:ext cx="673853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4" name="Rectangle 46">
                <a:extLst>
                  <a:ext uri="{FF2B5EF4-FFF2-40B4-BE49-F238E27FC236}">
                    <a16:creationId xmlns:a16="http://schemas.microsoft.com/office/drawing/2014/main" id="{872E2498-DC11-4F9C-8CE4-2B351B1C0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852" y="5877878"/>
                <a:ext cx="673853" cy="385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46">
                <a:extLst>
                  <a:ext uri="{FF2B5EF4-FFF2-40B4-BE49-F238E27FC236}">
                    <a16:creationId xmlns:a16="http://schemas.microsoft.com/office/drawing/2014/main" id="{5F9A2316-AFF4-4FEB-BE7F-8258DB931F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92452" y="5877878"/>
                <a:ext cx="673853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5" name="Rectangle 46">
                <a:extLst>
                  <a:ext uri="{FF2B5EF4-FFF2-40B4-BE49-F238E27FC236}">
                    <a16:creationId xmlns:a16="http://schemas.microsoft.com/office/drawing/2014/main" id="{5F9A2316-AFF4-4FEB-BE7F-8258DB931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2452" y="5877878"/>
                <a:ext cx="673853" cy="3857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46">
                <a:extLst>
                  <a:ext uri="{FF2B5EF4-FFF2-40B4-BE49-F238E27FC236}">
                    <a16:creationId xmlns:a16="http://schemas.microsoft.com/office/drawing/2014/main" id="{FF4D5491-06C6-4256-8FBF-A9079B3CAB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29484" y="5877878"/>
                <a:ext cx="685157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6" name="Rectangle 46">
                <a:extLst>
                  <a:ext uri="{FF2B5EF4-FFF2-40B4-BE49-F238E27FC236}">
                    <a16:creationId xmlns:a16="http://schemas.microsoft.com/office/drawing/2014/main" id="{FF4D5491-06C6-4256-8FBF-A9079B3CA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9484" y="5877878"/>
                <a:ext cx="685157" cy="3857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46">
                <a:extLst>
                  <a:ext uri="{FF2B5EF4-FFF2-40B4-BE49-F238E27FC236}">
                    <a16:creationId xmlns:a16="http://schemas.microsoft.com/office/drawing/2014/main" id="{6A033793-5849-4EBD-9939-80A351EAAB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43914" y="3297276"/>
                <a:ext cx="1733732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kumimoji="0" lang="en-US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8" name="Rectangle 46">
                <a:extLst>
                  <a:ext uri="{FF2B5EF4-FFF2-40B4-BE49-F238E27FC236}">
                    <a16:creationId xmlns:a16="http://schemas.microsoft.com/office/drawing/2014/main" id="{6A033793-5849-4EBD-9939-80A351EAA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3914" y="3297276"/>
                <a:ext cx="1733732" cy="457160"/>
              </a:xfrm>
              <a:prstGeom prst="rect">
                <a:avLst/>
              </a:prstGeom>
              <a:blipFill>
                <a:blip r:embed="rId11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89">
            <a:extLst>
              <a:ext uri="{FF2B5EF4-FFF2-40B4-BE49-F238E27FC236}">
                <a16:creationId xmlns:a16="http://schemas.microsoft.com/office/drawing/2014/main" id="{4887CC28-F785-48C6-8935-30B3E0132F44}"/>
              </a:ext>
            </a:extLst>
          </p:cNvPr>
          <p:cNvCxnSpPr>
            <a:cxnSpLocks/>
            <a:stCxn id="116" idx="0"/>
            <a:endCxn id="89" idx="2"/>
          </p:cNvCxnSpPr>
          <p:nvPr/>
        </p:nvCxnSpPr>
        <p:spPr bwMode="auto">
          <a:xfrm flipV="1">
            <a:off x="353200" y="4263168"/>
            <a:ext cx="1632809" cy="16147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9" name="Straight Arrow Connector 89">
            <a:extLst>
              <a:ext uri="{FF2B5EF4-FFF2-40B4-BE49-F238E27FC236}">
                <a16:creationId xmlns:a16="http://schemas.microsoft.com/office/drawing/2014/main" id="{EBB4F6C6-E250-47EC-95D7-2D3DDEAF07F3}"/>
              </a:ext>
            </a:extLst>
          </p:cNvPr>
          <p:cNvCxnSpPr>
            <a:cxnSpLocks/>
            <a:stCxn id="134" idx="0"/>
            <a:endCxn id="89" idx="2"/>
          </p:cNvCxnSpPr>
          <p:nvPr/>
        </p:nvCxnSpPr>
        <p:spPr bwMode="auto">
          <a:xfrm flipV="1">
            <a:off x="1092779" y="4263168"/>
            <a:ext cx="893230" cy="16147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2" name="Straight Arrow Connector 89">
            <a:extLst>
              <a:ext uri="{FF2B5EF4-FFF2-40B4-BE49-F238E27FC236}">
                <a16:creationId xmlns:a16="http://schemas.microsoft.com/office/drawing/2014/main" id="{EBFA2228-B9F1-401C-B820-A8A18EEED010}"/>
              </a:ext>
            </a:extLst>
          </p:cNvPr>
          <p:cNvCxnSpPr>
            <a:cxnSpLocks/>
            <a:stCxn id="135" idx="0"/>
            <a:endCxn id="89" idx="2"/>
          </p:cNvCxnSpPr>
          <p:nvPr/>
        </p:nvCxnSpPr>
        <p:spPr bwMode="auto">
          <a:xfrm flipV="1">
            <a:off x="1829379" y="4263168"/>
            <a:ext cx="156630" cy="16147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5" name="Straight Arrow Connector 89">
            <a:extLst>
              <a:ext uri="{FF2B5EF4-FFF2-40B4-BE49-F238E27FC236}">
                <a16:creationId xmlns:a16="http://schemas.microsoft.com/office/drawing/2014/main" id="{95834A21-FEC8-4C72-BA11-11FAE3E366C7}"/>
              </a:ext>
            </a:extLst>
          </p:cNvPr>
          <p:cNvCxnSpPr>
            <a:cxnSpLocks/>
            <a:stCxn id="136" idx="0"/>
            <a:endCxn id="89" idx="2"/>
          </p:cNvCxnSpPr>
          <p:nvPr/>
        </p:nvCxnSpPr>
        <p:spPr bwMode="auto">
          <a:xfrm flipH="1" flipV="1">
            <a:off x="1986009" y="4263168"/>
            <a:ext cx="586054" cy="16147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F3ED7A8-6F9E-4BF8-BA60-2067B5CFC5F6}"/>
                  </a:ext>
                </a:extLst>
              </p:cNvPr>
              <p:cNvSpPr txBox="1"/>
              <p:nvPr/>
            </p:nvSpPr>
            <p:spPr>
              <a:xfrm>
                <a:off x="1838885" y="2972839"/>
                <a:ext cx="294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F3ED7A8-6F9E-4BF8-BA60-2067B5CFC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885" y="2972839"/>
                <a:ext cx="294248" cy="276999"/>
              </a:xfrm>
              <a:prstGeom prst="rect">
                <a:avLst/>
              </a:prstGeom>
              <a:blipFill>
                <a:blip r:embed="rId12"/>
                <a:stretch>
                  <a:fillRect l="-12500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46">
                <a:extLst>
                  <a:ext uri="{FF2B5EF4-FFF2-40B4-BE49-F238E27FC236}">
                    <a16:creationId xmlns:a16="http://schemas.microsoft.com/office/drawing/2014/main" id="{DE453E93-524A-4702-863D-D7914959915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75660" y="3305190"/>
                <a:ext cx="1099035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2" name="Rectangle 46">
                <a:extLst>
                  <a:ext uri="{FF2B5EF4-FFF2-40B4-BE49-F238E27FC236}">
                    <a16:creationId xmlns:a16="http://schemas.microsoft.com/office/drawing/2014/main" id="{DE453E93-524A-4702-863D-D79149599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5660" y="3305190"/>
                <a:ext cx="1099035" cy="457160"/>
              </a:xfrm>
              <a:prstGeom prst="rect">
                <a:avLst/>
              </a:prstGeom>
              <a:blipFill>
                <a:blip r:embed="rId13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0B06C8D7-2D6A-4C0C-8C13-B225DF185C7F}"/>
                  </a:ext>
                </a:extLst>
              </p:cNvPr>
              <p:cNvSpPr txBox="1"/>
              <p:nvPr/>
            </p:nvSpPr>
            <p:spPr>
              <a:xfrm>
                <a:off x="5174695" y="336494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0B06C8D7-2D6A-4C0C-8C13-B225DF185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695" y="3364947"/>
                <a:ext cx="234038" cy="276999"/>
              </a:xfrm>
              <a:prstGeom prst="rect">
                <a:avLst/>
              </a:prstGeom>
              <a:blipFill>
                <a:blip r:embed="rId1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46">
                <a:extLst>
                  <a:ext uri="{FF2B5EF4-FFF2-40B4-BE49-F238E27FC236}">
                    <a16:creationId xmlns:a16="http://schemas.microsoft.com/office/drawing/2014/main" id="{26E68802-69E5-44FA-8A27-72F28DADC8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94347" y="3307392"/>
                <a:ext cx="1099036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4" name="Rectangle 46">
                <a:extLst>
                  <a:ext uri="{FF2B5EF4-FFF2-40B4-BE49-F238E27FC236}">
                    <a16:creationId xmlns:a16="http://schemas.microsoft.com/office/drawing/2014/main" id="{26E68802-69E5-44FA-8A27-72F28DADC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4347" y="3307392"/>
                <a:ext cx="1099036" cy="457160"/>
              </a:xfrm>
              <a:prstGeom prst="rect">
                <a:avLst/>
              </a:prstGeom>
              <a:blipFill>
                <a:blip r:embed="rId15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46">
                <a:extLst>
                  <a:ext uri="{FF2B5EF4-FFF2-40B4-BE49-F238E27FC236}">
                    <a16:creationId xmlns:a16="http://schemas.microsoft.com/office/drawing/2014/main" id="{9EEC24D1-AC29-4A2F-9F40-9D17B73970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89288" y="3300300"/>
                <a:ext cx="1099035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5" name="Rectangle 46">
                <a:extLst>
                  <a:ext uri="{FF2B5EF4-FFF2-40B4-BE49-F238E27FC236}">
                    <a16:creationId xmlns:a16="http://schemas.microsoft.com/office/drawing/2014/main" id="{9EEC24D1-AC29-4A2F-9F40-9D17B7397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9288" y="3300300"/>
                <a:ext cx="1099035" cy="457160"/>
              </a:xfrm>
              <a:prstGeom prst="rect">
                <a:avLst/>
              </a:prstGeom>
              <a:blipFill>
                <a:blip r:embed="rId16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530BA8AB-D353-4071-A02D-A799E7D0CCC2}"/>
                  </a:ext>
                </a:extLst>
              </p:cNvPr>
              <p:cNvSpPr txBox="1"/>
              <p:nvPr/>
            </p:nvSpPr>
            <p:spPr>
              <a:xfrm>
                <a:off x="7888323" y="336005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530BA8AB-D353-4071-A02D-A799E7D0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323" y="3360057"/>
                <a:ext cx="234038" cy="276999"/>
              </a:xfrm>
              <a:prstGeom prst="rect">
                <a:avLst/>
              </a:prstGeom>
              <a:blipFill>
                <a:blip r:embed="rId17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46">
                <a:extLst>
                  <a:ext uri="{FF2B5EF4-FFF2-40B4-BE49-F238E27FC236}">
                    <a16:creationId xmlns:a16="http://schemas.microsoft.com/office/drawing/2014/main" id="{50791803-1494-4AEF-AC88-8D9977294B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107975" y="3302502"/>
                <a:ext cx="1099036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7" name="Rectangle 46">
                <a:extLst>
                  <a:ext uri="{FF2B5EF4-FFF2-40B4-BE49-F238E27FC236}">
                    <a16:creationId xmlns:a16="http://schemas.microsoft.com/office/drawing/2014/main" id="{50791803-1494-4AEF-AC88-8D9977294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7975" y="3302502"/>
                <a:ext cx="1099036" cy="457160"/>
              </a:xfrm>
              <a:prstGeom prst="rect">
                <a:avLst/>
              </a:prstGeom>
              <a:blipFill>
                <a:blip r:embed="rId18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46">
                <a:extLst>
                  <a:ext uri="{FF2B5EF4-FFF2-40B4-BE49-F238E27FC236}">
                    <a16:creationId xmlns:a16="http://schemas.microsoft.com/office/drawing/2014/main" id="{9CD7C1BD-F6EA-4447-9486-4854EABE05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502915" y="3302988"/>
                <a:ext cx="1099035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8" name="Rectangle 46">
                <a:extLst>
                  <a:ext uri="{FF2B5EF4-FFF2-40B4-BE49-F238E27FC236}">
                    <a16:creationId xmlns:a16="http://schemas.microsoft.com/office/drawing/2014/main" id="{9CD7C1BD-F6EA-4447-9486-4854EABE0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02915" y="3302988"/>
                <a:ext cx="1099035" cy="457160"/>
              </a:xfrm>
              <a:prstGeom prst="rect">
                <a:avLst/>
              </a:prstGeom>
              <a:blipFill>
                <a:blip r:embed="rId19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035D99D6-6A3D-4F73-8D0E-EF36D2D224DD}"/>
                  </a:ext>
                </a:extLst>
              </p:cNvPr>
              <p:cNvSpPr txBox="1"/>
              <p:nvPr/>
            </p:nvSpPr>
            <p:spPr>
              <a:xfrm>
                <a:off x="10601950" y="3362745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035D99D6-6A3D-4F73-8D0E-EF36D2D22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950" y="3362745"/>
                <a:ext cx="234038" cy="276999"/>
              </a:xfrm>
              <a:prstGeom prst="rect">
                <a:avLst/>
              </a:prstGeom>
              <a:blipFill>
                <a:blip r:embed="rId20"/>
                <a:stretch>
                  <a:fillRect l="-12821" r="-1282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46">
                <a:extLst>
                  <a:ext uri="{FF2B5EF4-FFF2-40B4-BE49-F238E27FC236}">
                    <a16:creationId xmlns:a16="http://schemas.microsoft.com/office/drawing/2014/main" id="{8C0D2282-BCE7-4FF0-963E-83E8AAE0126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821602" y="3305190"/>
                <a:ext cx="1099036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0" name="Rectangle 46">
                <a:extLst>
                  <a:ext uri="{FF2B5EF4-FFF2-40B4-BE49-F238E27FC236}">
                    <a16:creationId xmlns:a16="http://schemas.microsoft.com/office/drawing/2014/main" id="{8C0D2282-BCE7-4FF0-963E-83E8AAE01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21602" y="3305190"/>
                <a:ext cx="1099036" cy="457160"/>
              </a:xfrm>
              <a:prstGeom prst="rect">
                <a:avLst/>
              </a:prstGeom>
              <a:blipFill>
                <a:blip r:embed="rId21"/>
                <a:stretch>
                  <a:fillRect b="-1168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46">
                <a:extLst>
                  <a:ext uri="{FF2B5EF4-FFF2-40B4-BE49-F238E27FC236}">
                    <a16:creationId xmlns:a16="http://schemas.microsoft.com/office/drawing/2014/main" id="{E25BDBB4-32A7-45A7-B214-3CFCD7E9A6E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07201" y="5877878"/>
                <a:ext cx="679810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4" name="Rectangle 46">
                <a:extLst>
                  <a:ext uri="{FF2B5EF4-FFF2-40B4-BE49-F238E27FC236}">
                    <a16:creationId xmlns:a16="http://schemas.microsoft.com/office/drawing/2014/main" id="{E25BDBB4-32A7-45A7-B214-3CFCD7E9A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7201" y="5877878"/>
                <a:ext cx="679810" cy="385762"/>
              </a:xfrm>
              <a:prstGeom prst="rect">
                <a:avLst/>
              </a:prstGeom>
              <a:blipFill>
                <a:blip r:embed="rId22"/>
                <a:stretch>
                  <a:fillRect l="-1770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 46">
                <a:extLst>
                  <a:ext uri="{FF2B5EF4-FFF2-40B4-BE49-F238E27FC236}">
                    <a16:creationId xmlns:a16="http://schemas.microsoft.com/office/drawing/2014/main" id="{B4A7953C-0E91-44A3-BE2A-115400659E3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49758" y="5877878"/>
                <a:ext cx="673853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5" name="Rectangle 46">
                <a:extLst>
                  <a:ext uri="{FF2B5EF4-FFF2-40B4-BE49-F238E27FC236}">
                    <a16:creationId xmlns:a16="http://schemas.microsoft.com/office/drawing/2014/main" id="{B4A7953C-0E91-44A3-BE2A-115400659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9758" y="5877878"/>
                <a:ext cx="673853" cy="385762"/>
              </a:xfrm>
              <a:prstGeom prst="rect">
                <a:avLst/>
              </a:prstGeom>
              <a:blipFill>
                <a:blip r:embed="rId23"/>
                <a:stretch>
                  <a:fillRect l="-2679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Rectangle 46">
                <a:extLst>
                  <a:ext uri="{FF2B5EF4-FFF2-40B4-BE49-F238E27FC236}">
                    <a16:creationId xmlns:a16="http://schemas.microsoft.com/office/drawing/2014/main" id="{0EF7BFD1-F4DC-441D-9E41-0365241A6D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86358" y="5877878"/>
                <a:ext cx="673853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6" name="Rectangle 46">
                <a:extLst>
                  <a:ext uri="{FF2B5EF4-FFF2-40B4-BE49-F238E27FC236}">
                    <a16:creationId xmlns:a16="http://schemas.microsoft.com/office/drawing/2014/main" id="{0EF7BFD1-F4DC-441D-9E41-0365241A6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6358" y="5877878"/>
                <a:ext cx="673853" cy="385762"/>
              </a:xfrm>
              <a:prstGeom prst="rect">
                <a:avLst/>
              </a:prstGeom>
              <a:blipFill>
                <a:blip r:embed="rId24"/>
                <a:stretch>
                  <a:fillRect l="-1770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46">
                <a:extLst>
                  <a:ext uri="{FF2B5EF4-FFF2-40B4-BE49-F238E27FC236}">
                    <a16:creationId xmlns:a16="http://schemas.microsoft.com/office/drawing/2014/main" id="{6EA5271C-9161-444E-AC9C-5EE3384EC7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23390" y="5877878"/>
                <a:ext cx="685157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7" name="Rectangle 46">
                <a:extLst>
                  <a:ext uri="{FF2B5EF4-FFF2-40B4-BE49-F238E27FC236}">
                    <a16:creationId xmlns:a16="http://schemas.microsoft.com/office/drawing/2014/main" id="{6EA5271C-9161-444E-AC9C-5EE3384EC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3390" y="5877878"/>
                <a:ext cx="685157" cy="385762"/>
              </a:xfrm>
              <a:prstGeom prst="rect">
                <a:avLst/>
              </a:prstGeom>
              <a:blipFill>
                <a:blip r:embed="rId25"/>
                <a:stretch>
                  <a:fillRect l="-870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46">
                <a:extLst>
                  <a:ext uri="{FF2B5EF4-FFF2-40B4-BE49-F238E27FC236}">
                    <a16:creationId xmlns:a16="http://schemas.microsoft.com/office/drawing/2014/main" id="{86199735-FA91-43EF-AFEE-D5AB12829D0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71327" y="5877878"/>
                <a:ext cx="679810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8" name="Rectangle 46">
                <a:extLst>
                  <a:ext uri="{FF2B5EF4-FFF2-40B4-BE49-F238E27FC236}">
                    <a16:creationId xmlns:a16="http://schemas.microsoft.com/office/drawing/2014/main" id="{86199735-FA91-43EF-AFEE-D5AB12829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1327" y="5877878"/>
                <a:ext cx="679810" cy="385762"/>
              </a:xfrm>
              <a:prstGeom prst="rect">
                <a:avLst/>
              </a:prstGeom>
              <a:blipFill>
                <a:blip r:embed="rId26"/>
                <a:stretch>
                  <a:fillRect l="-877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Rectangle 46">
                <a:extLst>
                  <a:ext uri="{FF2B5EF4-FFF2-40B4-BE49-F238E27FC236}">
                    <a16:creationId xmlns:a16="http://schemas.microsoft.com/office/drawing/2014/main" id="{E094535C-ABE9-414B-82DF-C0AE60D6A3D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3884" y="5877878"/>
                <a:ext cx="673853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9" name="Rectangle 46">
                <a:extLst>
                  <a:ext uri="{FF2B5EF4-FFF2-40B4-BE49-F238E27FC236}">
                    <a16:creationId xmlns:a16="http://schemas.microsoft.com/office/drawing/2014/main" id="{E094535C-ABE9-414B-82DF-C0AE60D6A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3884" y="5877878"/>
                <a:ext cx="673853" cy="385762"/>
              </a:xfrm>
              <a:prstGeom prst="rect">
                <a:avLst/>
              </a:prstGeom>
              <a:blipFill>
                <a:blip r:embed="rId27"/>
                <a:stretch>
                  <a:fillRect l="-1770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46">
                <a:extLst>
                  <a:ext uri="{FF2B5EF4-FFF2-40B4-BE49-F238E27FC236}">
                    <a16:creationId xmlns:a16="http://schemas.microsoft.com/office/drawing/2014/main" id="{57C8EA44-C3A4-477E-8D39-259471BC613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50484" y="5877878"/>
                <a:ext cx="673853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0" name="Rectangle 46">
                <a:extLst>
                  <a:ext uri="{FF2B5EF4-FFF2-40B4-BE49-F238E27FC236}">
                    <a16:creationId xmlns:a16="http://schemas.microsoft.com/office/drawing/2014/main" id="{57C8EA44-C3A4-477E-8D39-259471BC6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0484" y="5877878"/>
                <a:ext cx="673853" cy="385762"/>
              </a:xfrm>
              <a:prstGeom prst="rect">
                <a:avLst/>
              </a:prstGeom>
              <a:blipFill>
                <a:blip r:embed="rId28"/>
                <a:stretch>
                  <a:fillRect l="-1770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46">
                <a:extLst>
                  <a:ext uri="{FF2B5EF4-FFF2-40B4-BE49-F238E27FC236}">
                    <a16:creationId xmlns:a16="http://schemas.microsoft.com/office/drawing/2014/main" id="{2DE60EB4-1023-42CF-864B-8604D3469A3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387516" y="5877878"/>
                <a:ext cx="685157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1" name="Rectangle 46">
                <a:extLst>
                  <a:ext uri="{FF2B5EF4-FFF2-40B4-BE49-F238E27FC236}">
                    <a16:creationId xmlns:a16="http://schemas.microsoft.com/office/drawing/2014/main" id="{2DE60EB4-1023-42CF-864B-8604D3469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7516" y="5877878"/>
                <a:ext cx="685157" cy="385762"/>
              </a:xfrm>
              <a:prstGeom prst="rect">
                <a:avLst/>
              </a:prstGeom>
              <a:blipFill>
                <a:blip r:embed="rId29"/>
                <a:stretch>
                  <a:fillRect l="-1754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46">
                <a:extLst>
                  <a:ext uri="{FF2B5EF4-FFF2-40B4-BE49-F238E27FC236}">
                    <a16:creationId xmlns:a16="http://schemas.microsoft.com/office/drawing/2014/main" id="{E81C6A74-F23C-474F-9B80-6AB9316A79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224170" y="5877878"/>
                <a:ext cx="679810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2" name="Rectangle 46">
                <a:extLst>
                  <a:ext uri="{FF2B5EF4-FFF2-40B4-BE49-F238E27FC236}">
                    <a16:creationId xmlns:a16="http://schemas.microsoft.com/office/drawing/2014/main" id="{E81C6A74-F23C-474F-9B80-6AB9316A7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24170" y="5877878"/>
                <a:ext cx="679810" cy="385762"/>
              </a:xfrm>
              <a:prstGeom prst="rect">
                <a:avLst/>
              </a:prstGeom>
              <a:blipFill>
                <a:blip r:embed="rId30"/>
                <a:stretch>
                  <a:fillRect l="-2632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46">
                <a:extLst>
                  <a:ext uri="{FF2B5EF4-FFF2-40B4-BE49-F238E27FC236}">
                    <a16:creationId xmlns:a16="http://schemas.microsoft.com/office/drawing/2014/main" id="{5F1D6805-5371-473B-A8EA-7D25D773D4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966727" y="5877878"/>
                <a:ext cx="673853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0"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3" name="Rectangle 46">
                <a:extLst>
                  <a:ext uri="{FF2B5EF4-FFF2-40B4-BE49-F238E27FC236}">
                    <a16:creationId xmlns:a16="http://schemas.microsoft.com/office/drawing/2014/main" id="{5F1D6805-5371-473B-A8EA-7D25D773D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66727" y="5877878"/>
                <a:ext cx="673853" cy="38576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46">
                <a:extLst>
                  <a:ext uri="{FF2B5EF4-FFF2-40B4-BE49-F238E27FC236}">
                    <a16:creationId xmlns:a16="http://schemas.microsoft.com/office/drawing/2014/main" id="{781D330C-5850-46B7-A1D4-3EB2FA357E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703327" y="5877878"/>
                <a:ext cx="673853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4" name="Rectangle 46">
                <a:extLst>
                  <a:ext uri="{FF2B5EF4-FFF2-40B4-BE49-F238E27FC236}">
                    <a16:creationId xmlns:a16="http://schemas.microsoft.com/office/drawing/2014/main" id="{781D330C-5850-46B7-A1D4-3EB2FA357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03327" y="5877878"/>
                <a:ext cx="673853" cy="385762"/>
              </a:xfrm>
              <a:prstGeom prst="rect">
                <a:avLst/>
              </a:prstGeom>
              <a:blipFill>
                <a:blip r:embed="rId32"/>
                <a:stretch>
                  <a:fillRect l="-4464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46">
                <a:extLst>
                  <a:ext uri="{FF2B5EF4-FFF2-40B4-BE49-F238E27FC236}">
                    <a16:creationId xmlns:a16="http://schemas.microsoft.com/office/drawing/2014/main" id="{6011E188-CC07-462A-B52C-79C3E56F9FF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440359" y="5877878"/>
                <a:ext cx="685157" cy="38576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0" lang="en-US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5" name="Rectangle 46">
                <a:extLst>
                  <a:ext uri="{FF2B5EF4-FFF2-40B4-BE49-F238E27FC236}">
                    <a16:creationId xmlns:a16="http://schemas.microsoft.com/office/drawing/2014/main" id="{6011E188-CC07-462A-B52C-79C3E56F9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40359" y="5877878"/>
                <a:ext cx="685157" cy="385762"/>
              </a:xfrm>
              <a:prstGeom prst="rect">
                <a:avLst/>
              </a:prstGeom>
              <a:blipFill>
                <a:blip r:embed="rId33"/>
                <a:stretch>
                  <a:fillRect l="-3509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65D612C0-5825-42F6-BA3E-A621C4ABBA5C}"/>
                  </a:ext>
                </a:extLst>
              </p:cNvPr>
              <p:cNvSpPr txBox="1"/>
              <p:nvPr/>
            </p:nvSpPr>
            <p:spPr>
              <a:xfrm>
                <a:off x="5159039" y="2983303"/>
                <a:ext cx="3214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65D612C0-5825-42F6-BA3E-A621C4ABB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039" y="2983303"/>
                <a:ext cx="321498" cy="276999"/>
              </a:xfrm>
              <a:prstGeom prst="rect">
                <a:avLst/>
              </a:prstGeom>
              <a:blipFill>
                <a:blip r:embed="rId34"/>
                <a:stretch>
                  <a:fillRect l="-18868" r="-1509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7A59FD02-3A71-4AC9-B3D6-25885AE2B926}"/>
                  </a:ext>
                </a:extLst>
              </p:cNvPr>
              <p:cNvSpPr txBox="1"/>
              <p:nvPr/>
            </p:nvSpPr>
            <p:spPr>
              <a:xfrm>
                <a:off x="7859821" y="2987141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7A59FD02-3A71-4AC9-B3D6-25885AE2B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821" y="2987141"/>
                <a:ext cx="291042" cy="276999"/>
              </a:xfrm>
              <a:prstGeom prst="rect">
                <a:avLst/>
              </a:prstGeom>
              <a:blipFill>
                <a:blip r:embed="rId35"/>
                <a:stretch>
                  <a:fillRect l="-20833" r="-1458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797AC75C-F323-4A92-AB05-99E82245DA25}"/>
                  </a:ext>
                </a:extLst>
              </p:cNvPr>
              <p:cNvSpPr txBox="1"/>
              <p:nvPr/>
            </p:nvSpPr>
            <p:spPr>
              <a:xfrm>
                <a:off x="10601950" y="2971030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 err="1"/>
                  <a:t>bd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797AC75C-F323-4A92-AB05-99E82245D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950" y="2971030"/>
                <a:ext cx="294953" cy="276999"/>
              </a:xfrm>
              <a:prstGeom prst="rect">
                <a:avLst/>
              </a:prstGeom>
              <a:blipFill>
                <a:blip r:embed="rId36"/>
                <a:stretch>
                  <a:fillRect l="-46939" t="-28261" r="-3061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46">
                <a:extLst>
                  <a:ext uri="{FF2B5EF4-FFF2-40B4-BE49-F238E27FC236}">
                    <a16:creationId xmlns:a16="http://schemas.microsoft.com/office/drawing/2014/main" id="{163D4752-5731-4A85-B081-30C5E94AC03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81189" y="1375944"/>
                <a:ext cx="3864259" cy="3857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kumimoji="0" lang="en-US" alt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5" name="Rectangle 46">
                <a:extLst>
                  <a:ext uri="{FF2B5EF4-FFF2-40B4-BE49-F238E27FC236}">
                    <a16:creationId xmlns:a16="http://schemas.microsoft.com/office/drawing/2014/main" id="{163D4752-5731-4A85-B081-30C5E94AC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1189" y="1375944"/>
                <a:ext cx="3864259" cy="38576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/>
              <p:nvPr/>
            </p:nvSpPr>
            <p:spPr>
              <a:xfrm>
                <a:off x="5515649" y="1430326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1A1B8CF9-C5AB-4353-9CA2-B0F23F33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649" y="1430326"/>
                <a:ext cx="242053" cy="276999"/>
              </a:xfrm>
              <a:prstGeom prst="rect">
                <a:avLst/>
              </a:prstGeom>
              <a:blipFill>
                <a:blip r:embed="rId38"/>
                <a:stretch>
                  <a:fillRect l="-75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82443" y="3806008"/>
                <a:ext cx="2407131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n-US" altLang="en-US" sz="1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sz="1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9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443" y="3806008"/>
                <a:ext cx="2407131" cy="45716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89">
            <a:extLst>
              <a:ext uri="{FF2B5EF4-FFF2-40B4-BE49-F238E27FC236}">
                <a16:creationId xmlns:a16="http://schemas.microsoft.com/office/drawing/2014/main" id="{4887CC28-F785-48C6-8935-30B3E0132F44}"/>
              </a:ext>
            </a:extLst>
          </p:cNvPr>
          <p:cNvCxnSpPr>
            <a:cxnSpLocks/>
            <a:stCxn id="204" idx="0"/>
            <a:endCxn id="104" idx="2"/>
          </p:cNvCxnSpPr>
          <p:nvPr/>
        </p:nvCxnSpPr>
        <p:spPr bwMode="auto">
          <a:xfrm flipV="1">
            <a:off x="3447106" y="4277811"/>
            <a:ext cx="1832120" cy="1600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Straight Arrow Connector 89">
            <a:extLst>
              <a:ext uri="{FF2B5EF4-FFF2-40B4-BE49-F238E27FC236}">
                <a16:creationId xmlns:a16="http://schemas.microsoft.com/office/drawing/2014/main" id="{EBB4F6C6-E250-47EC-95D7-2D3DDEAF07F3}"/>
              </a:ext>
            </a:extLst>
          </p:cNvPr>
          <p:cNvCxnSpPr>
            <a:cxnSpLocks/>
            <a:stCxn id="205" idx="0"/>
            <a:endCxn id="104" idx="2"/>
          </p:cNvCxnSpPr>
          <p:nvPr/>
        </p:nvCxnSpPr>
        <p:spPr bwMode="auto">
          <a:xfrm flipV="1">
            <a:off x="4186685" y="4277811"/>
            <a:ext cx="1092541" cy="1600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" name="Straight Arrow Connector 89">
            <a:extLst>
              <a:ext uri="{FF2B5EF4-FFF2-40B4-BE49-F238E27FC236}">
                <a16:creationId xmlns:a16="http://schemas.microsoft.com/office/drawing/2014/main" id="{EBFA2228-B9F1-401C-B820-A8A18EEED010}"/>
              </a:ext>
            </a:extLst>
          </p:cNvPr>
          <p:cNvCxnSpPr>
            <a:cxnSpLocks/>
            <a:stCxn id="206" idx="0"/>
            <a:endCxn id="104" idx="2"/>
          </p:cNvCxnSpPr>
          <p:nvPr/>
        </p:nvCxnSpPr>
        <p:spPr bwMode="auto">
          <a:xfrm flipV="1">
            <a:off x="4923285" y="4277811"/>
            <a:ext cx="355941" cy="1600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" name="Straight Arrow Connector 89">
            <a:extLst>
              <a:ext uri="{FF2B5EF4-FFF2-40B4-BE49-F238E27FC236}">
                <a16:creationId xmlns:a16="http://schemas.microsoft.com/office/drawing/2014/main" id="{95834A21-FEC8-4C72-BA11-11FAE3E366C7}"/>
              </a:ext>
            </a:extLst>
          </p:cNvPr>
          <p:cNvCxnSpPr>
            <a:cxnSpLocks/>
            <a:stCxn id="207" idx="0"/>
            <a:endCxn id="104" idx="2"/>
          </p:cNvCxnSpPr>
          <p:nvPr/>
        </p:nvCxnSpPr>
        <p:spPr bwMode="auto">
          <a:xfrm flipH="1" flipV="1">
            <a:off x="5279226" y="4277811"/>
            <a:ext cx="386743" cy="1600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75660" y="3820651"/>
                <a:ext cx="2407131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n-US" altLang="en-US" sz="1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sz="1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4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5660" y="3820651"/>
                <a:ext cx="2407131" cy="457160"/>
              </a:xfrm>
              <a:prstGeom prst="rect">
                <a:avLst/>
              </a:prstGeom>
              <a:blipFill>
                <a:blip r:embed="rId40"/>
                <a:stretch>
                  <a:fillRect l="-1263" r="-1263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89">
            <a:extLst>
              <a:ext uri="{FF2B5EF4-FFF2-40B4-BE49-F238E27FC236}">
                <a16:creationId xmlns:a16="http://schemas.microsoft.com/office/drawing/2014/main" id="{4887CC28-F785-48C6-8935-30B3E0132F44}"/>
              </a:ext>
            </a:extLst>
          </p:cNvPr>
          <p:cNvCxnSpPr>
            <a:cxnSpLocks/>
            <a:stCxn id="212" idx="0"/>
            <a:endCxn id="133" idx="2"/>
          </p:cNvCxnSpPr>
          <p:nvPr/>
        </p:nvCxnSpPr>
        <p:spPr bwMode="auto">
          <a:xfrm flipV="1">
            <a:off x="9564075" y="4264364"/>
            <a:ext cx="1139252" cy="1613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" name="Straight Arrow Connector 89">
            <a:extLst>
              <a:ext uri="{FF2B5EF4-FFF2-40B4-BE49-F238E27FC236}">
                <a16:creationId xmlns:a16="http://schemas.microsoft.com/office/drawing/2014/main" id="{EBB4F6C6-E250-47EC-95D7-2D3DDEAF07F3}"/>
              </a:ext>
            </a:extLst>
          </p:cNvPr>
          <p:cNvCxnSpPr>
            <a:cxnSpLocks/>
            <a:stCxn id="213" idx="0"/>
            <a:endCxn id="133" idx="2"/>
          </p:cNvCxnSpPr>
          <p:nvPr/>
        </p:nvCxnSpPr>
        <p:spPr bwMode="auto">
          <a:xfrm flipV="1">
            <a:off x="10303654" y="4264364"/>
            <a:ext cx="399673" cy="1613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1" name="Straight Arrow Connector 89">
            <a:extLst>
              <a:ext uri="{FF2B5EF4-FFF2-40B4-BE49-F238E27FC236}">
                <a16:creationId xmlns:a16="http://schemas.microsoft.com/office/drawing/2014/main" id="{EBFA2228-B9F1-401C-B820-A8A18EEED010}"/>
              </a:ext>
            </a:extLst>
          </p:cNvPr>
          <p:cNvCxnSpPr>
            <a:cxnSpLocks/>
            <a:stCxn id="214" idx="0"/>
            <a:endCxn id="133" idx="2"/>
          </p:cNvCxnSpPr>
          <p:nvPr/>
        </p:nvCxnSpPr>
        <p:spPr bwMode="auto">
          <a:xfrm flipH="1" flipV="1">
            <a:off x="10703327" y="4264364"/>
            <a:ext cx="336927" cy="1613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2" name="Straight Arrow Connector 89">
            <a:extLst>
              <a:ext uri="{FF2B5EF4-FFF2-40B4-BE49-F238E27FC236}">
                <a16:creationId xmlns:a16="http://schemas.microsoft.com/office/drawing/2014/main" id="{95834A21-FEC8-4C72-BA11-11FAE3E366C7}"/>
              </a:ext>
            </a:extLst>
          </p:cNvPr>
          <p:cNvCxnSpPr>
            <a:cxnSpLocks/>
            <a:stCxn id="215" idx="0"/>
            <a:endCxn id="133" idx="2"/>
          </p:cNvCxnSpPr>
          <p:nvPr/>
        </p:nvCxnSpPr>
        <p:spPr bwMode="auto">
          <a:xfrm flipH="1" flipV="1">
            <a:off x="10703327" y="4264364"/>
            <a:ext cx="1079611" cy="1613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499761" y="3807204"/>
                <a:ext cx="2407131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0"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n-US" altLang="en-US" sz="1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sz="1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3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9761" y="3807204"/>
                <a:ext cx="2407131" cy="457160"/>
              </a:xfrm>
              <a:prstGeom prst="rect">
                <a:avLst/>
              </a:prstGeom>
              <a:blipFill>
                <a:blip r:embed="rId41"/>
                <a:stretch>
                  <a:fillRect l="-1259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Arrow Connector 89">
            <a:extLst>
              <a:ext uri="{FF2B5EF4-FFF2-40B4-BE49-F238E27FC236}">
                <a16:creationId xmlns:a16="http://schemas.microsoft.com/office/drawing/2014/main" id="{4887CC28-F785-48C6-8935-30B3E0132F44}"/>
              </a:ext>
            </a:extLst>
          </p:cNvPr>
          <p:cNvCxnSpPr>
            <a:cxnSpLocks/>
            <a:stCxn id="208" idx="0"/>
            <a:endCxn id="142" idx="2"/>
          </p:cNvCxnSpPr>
          <p:nvPr/>
        </p:nvCxnSpPr>
        <p:spPr bwMode="auto">
          <a:xfrm flipV="1">
            <a:off x="6511232" y="4300890"/>
            <a:ext cx="1475386" cy="15769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9" name="Straight Arrow Connector 89">
            <a:extLst>
              <a:ext uri="{FF2B5EF4-FFF2-40B4-BE49-F238E27FC236}">
                <a16:creationId xmlns:a16="http://schemas.microsoft.com/office/drawing/2014/main" id="{EBB4F6C6-E250-47EC-95D7-2D3DDEAF07F3}"/>
              </a:ext>
            </a:extLst>
          </p:cNvPr>
          <p:cNvCxnSpPr>
            <a:cxnSpLocks/>
            <a:stCxn id="209" idx="0"/>
            <a:endCxn id="142" idx="2"/>
          </p:cNvCxnSpPr>
          <p:nvPr/>
        </p:nvCxnSpPr>
        <p:spPr bwMode="auto">
          <a:xfrm flipV="1">
            <a:off x="7250811" y="4300890"/>
            <a:ext cx="735807" cy="15769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0" name="Straight Arrow Connector 89">
            <a:extLst>
              <a:ext uri="{FF2B5EF4-FFF2-40B4-BE49-F238E27FC236}">
                <a16:creationId xmlns:a16="http://schemas.microsoft.com/office/drawing/2014/main" id="{EBFA2228-B9F1-401C-B820-A8A18EEED010}"/>
              </a:ext>
            </a:extLst>
          </p:cNvPr>
          <p:cNvCxnSpPr>
            <a:cxnSpLocks/>
            <a:stCxn id="210" idx="0"/>
            <a:endCxn id="142" idx="2"/>
          </p:cNvCxnSpPr>
          <p:nvPr/>
        </p:nvCxnSpPr>
        <p:spPr bwMode="auto">
          <a:xfrm flipH="1" flipV="1">
            <a:off x="7986618" y="4300890"/>
            <a:ext cx="793" cy="15769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1" name="Straight Arrow Connector 89">
            <a:extLst>
              <a:ext uri="{FF2B5EF4-FFF2-40B4-BE49-F238E27FC236}">
                <a16:creationId xmlns:a16="http://schemas.microsoft.com/office/drawing/2014/main" id="{95834A21-FEC8-4C72-BA11-11FAE3E366C7}"/>
              </a:ext>
            </a:extLst>
          </p:cNvPr>
          <p:cNvCxnSpPr>
            <a:cxnSpLocks/>
            <a:stCxn id="211" idx="0"/>
            <a:endCxn id="142" idx="2"/>
          </p:cNvCxnSpPr>
          <p:nvPr/>
        </p:nvCxnSpPr>
        <p:spPr bwMode="auto">
          <a:xfrm flipH="1" flipV="1">
            <a:off x="7986618" y="4300890"/>
            <a:ext cx="743477" cy="15769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83052" y="3843730"/>
                <a:ext cx="2407131" cy="457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0"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n-US" altLang="en-US" sz="1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sz="1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sz="1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42" name="Rectangle 46">
                <a:extLst>
                  <a:ext uri="{FF2B5EF4-FFF2-40B4-BE49-F238E27FC236}">
                    <a16:creationId xmlns:a16="http://schemas.microsoft.com/office/drawing/2014/main" id="{9A40540C-7420-431C-82D8-DA178F84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3052" y="3843730"/>
                <a:ext cx="2407131" cy="45716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ctangle 26">
            <a:extLst>
              <a:ext uri="{FF2B5EF4-FFF2-40B4-BE49-F238E27FC236}">
                <a16:creationId xmlns:a16="http://schemas.microsoft.com/office/drawing/2014/main" id="{11049ECB-3350-4961-A34D-3B860FDE8A60}"/>
              </a:ext>
            </a:extLst>
          </p:cNvPr>
          <p:cNvSpPr txBox="1">
            <a:spLocks noChangeArrowheads="1"/>
          </p:cNvSpPr>
          <p:nvPr/>
        </p:nvSpPr>
        <p:spPr>
          <a:xfrm>
            <a:off x="-66483" y="607884"/>
            <a:ext cx="1219199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/>
              <a:t>4 bit by 4 bit example</a:t>
            </a:r>
          </a:p>
        </p:txBody>
      </p:sp>
    </p:spTree>
    <p:extLst>
      <p:ext uri="{BB962C8B-B14F-4D97-AF65-F5344CB8AC3E}">
        <p14:creationId xmlns:p14="http://schemas.microsoft.com/office/powerpoint/2010/main" val="16035124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90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30AE55-8A3A-4633-B373-2C930C1AC15E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3157496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74">
                <a:extLst>
                  <a:ext uri="{FF2B5EF4-FFF2-40B4-BE49-F238E27FC236}">
                    <a16:creationId xmlns:a16="http://schemas.microsoft.com/office/drawing/2014/main" id="{DDCEA297-D7CA-4B24-A681-2B6F1CD17BD9}"/>
                  </a:ext>
                </a:extLst>
              </p:cNvPr>
              <p:cNvSpPr txBox="1"/>
              <p:nvPr/>
            </p:nvSpPr>
            <p:spPr>
              <a:xfrm>
                <a:off x="9111814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文本框 74">
                <a:extLst>
                  <a:ext uri="{FF2B5EF4-FFF2-40B4-BE49-F238E27FC236}">
                    <a16:creationId xmlns:a16="http://schemas.microsoft.com/office/drawing/2014/main" id="{DDCEA297-D7CA-4B24-A681-2B6F1CD1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814" y="2094661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46">
            <a:extLst>
              <a:ext uri="{FF2B5EF4-FFF2-40B4-BE49-F238E27FC236}">
                <a16:creationId xmlns:a16="http://schemas.microsoft.com/office/drawing/2014/main" id="{DC94394D-5505-4B0A-8EE1-C392069F57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66595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33" name="Rectangle 46">
            <a:extLst>
              <a:ext uri="{FF2B5EF4-FFF2-40B4-BE49-F238E27FC236}">
                <a16:creationId xmlns:a16="http://schemas.microsoft.com/office/drawing/2014/main" id="{432E95A3-3BD1-4CB9-B3AA-4EED26AE8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53016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34" name="Rectangle 46">
            <a:extLst>
              <a:ext uri="{FF2B5EF4-FFF2-40B4-BE49-F238E27FC236}">
                <a16:creationId xmlns:a16="http://schemas.microsoft.com/office/drawing/2014/main" id="{CBA5E46F-72EE-4E25-8FF2-2777233787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01098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0</a:t>
            </a:r>
            <a:endParaRPr kumimoji="0" lang="en-US" altLang="en-US" dirty="0"/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CD80BE59-092B-4466-8853-C5DC7DBA88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87519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36" name="Rectangle 46">
            <a:extLst>
              <a:ext uri="{FF2B5EF4-FFF2-40B4-BE49-F238E27FC236}">
                <a16:creationId xmlns:a16="http://schemas.microsoft.com/office/drawing/2014/main" id="{21FB759A-149A-44BA-B323-80EA8EAFEA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7" name="Rectangle 46">
            <a:extLst>
              <a:ext uri="{FF2B5EF4-FFF2-40B4-BE49-F238E27FC236}">
                <a16:creationId xmlns:a16="http://schemas.microsoft.com/office/drawing/2014/main" id="{0849D702-19C8-4FE6-8CF3-B26E831329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50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2559390D-83A8-4E9A-BF64-7CF1BD0C86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9" name="Rectangle 46">
            <a:extLst>
              <a:ext uri="{FF2B5EF4-FFF2-40B4-BE49-F238E27FC236}">
                <a16:creationId xmlns:a16="http://schemas.microsoft.com/office/drawing/2014/main" id="{48ECEC86-61F0-4641-8B07-3F42B7DA07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5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91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30AE55-8A3A-4633-B373-2C930C1AC15E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3157496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74">
                <a:extLst>
                  <a:ext uri="{FF2B5EF4-FFF2-40B4-BE49-F238E27FC236}">
                    <a16:creationId xmlns:a16="http://schemas.microsoft.com/office/drawing/2014/main" id="{DDCEA297-D7CA-4B24-A681-2B6F1CD17BD9}"/>
                  </a:ext>
                </a:extLst>
              </p:cNvPr>
              <p:cNvSpPr txBox="1"/>
              <p:nvPr/>
            </p:nvSpPr>
            <p:spPr>
              <a:xfrm>
                <a:off x="9111814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文本框 74">
                <a:extLst>
                  <a:ext uri="{FF2B5EF4-FFF2-40B4-BE49-F238E27FC236}">
                    <a16:creationId xmlns:a16="http://schemas.microsoft.com/office/drawing/2014/main" id="{DDCEA297-D7CA-4B24-A681-2B6F1CD1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814" y="2094661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46">
            <a:extLst>
              <a:ext uri="{FF2B5EF4-FFF2-40B4-BE49-F238E27FC236}">
                <a16:creationId xmlns:a16="http://schemas.microsoft.com/office/drawing/2014/main" id="{DC94394D-5505-4B0A-8EE1-C392069F57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66595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Rectangle 46">
            <a:extLst>
              <a:ext uri="{FF2B5EF4-FFF2-40B4-BE49-F238E27FC236}">
                <a16:creationId xmlns:a16="http://schemas.microsoft.com/office/drawing/2014/main" id="{432E95A3-3BD1-4CB9-B3AA-4EED26AE8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53016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34" name="Rectangle 46">
            <a:extLst>
              <a:ext uri="{FF2B5EF4-FFF2-40B4-BE49-F238E27FC236}">
                <a16:creationId xmlns:a16="http://schemas.microsoft.com/office/drawing/2014/main" id="{CBA5E46F-72EE-4E25-8FF2-2777233787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01098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CD80BE59-092B-4466-8853-C5DC7DBA88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87519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E46C2A9-603F-4CC4-8BAE-2960E4151D22}"/>
              </a:ext>
            </a:extLst>
          </p:cNvPr>
          <p:cNvCxnSpPr>
            <a:cxnSpLocks/>
          </p:cNvCxnSpPr>
          <p:nvPr/>
        </p:nvCxnSpPr>
        <p:spPr bwMode="auto">
          <a:xfrm flipH="1">
            <a:off x="7337040" y="2542842"/>
            <a:ext cx="1857987" cy="7547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Rectangle 45">
            <a:extLst>
              <a:ext uri="{FF2B5EF4-FFF2-40B4-BE49-F238E27FC236}">
                <a16:creationId xmlns:a16="http://schemas.microsoft.com/office/drawing/2014/main" id="{19DC7580-4210-4042-88CD-C2DD7DB720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1536" y="3359810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71B017B4-A14E-410A-9196-9CCC1138AE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0619" y="335390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74">
                <a:extLst>
                  <a:ext uri="{FF2B5EF4-FFF2-40B4-BE49-F238E27FC236}">
                    <a16:creationId xmlns:a16="http://schemas.microsoft.com/office/drawing/2014/main" id="{5F1BAE9C-83D5-485A-BDF0-CF6979AD863B}"/>
                  </a:ext>
                </a:extLst>
              </p:cNvPr>
              <p:cNvSpPr txBox="1"/>
              <p:nvPr/>
            </p:nvSpPr>
            <p:spPr>
              <a:xfrm>
                <a:off x="6616581" y="340828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9" name="文本框 74">
                <a:extLst>
                  <a:ext uri="{FF2B5EF4-FFF2-40B4-BE49-F238E27FC236}">
                    <a16:creationId xmlns:a16="http://schemas.microsoft.com/office/drawing/2014/main" id="{5F1BAE9C-83D5-485A-BDF0-CF6979AD8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1" y="3408288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2821" r="-1282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6">
            <a:extLst>
              <a:ext uri="{FF2B5EF4-FFF2-40B4-BE49-F238E27FC236}">
                <a16:creationId xmlns:a16="http://schemas.microsoft.com/office/drawing/2014/main" id="{CF7A7114-1AF7-4ECD-903E-B83634D927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1" name="Rectangle 46">
            <a:extLst>
              <a:ext uri="{FF2B5EF4-FFF2-40B4-BE49-F238E27FC236}">
                <a16:creationId xmlns:a16="http://schemas.microsoft.com/office/drawing/2014/main" id="{B535857F-4AA7-4C18-94DE-24D56558E7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50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4C46DBF9-51FF-439D-9BF2-7EF47440B0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45FE87AA-915D-46D1-9F3A-46B4ACD22D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462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92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30AE55-8A3A-4633-B373-2C930C1AC15E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3157496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74">
                <a:extLst>
                  <a:ext uri="{FF2B5EF4-FFF2-40B4-BE49-F238E27FC236}">
                    <a16:creationId xmlns:a16="http://schemas.microsoft.com/office/drawing/2014/main" id="{DDCEA297-D7CA-4B24-A681-2B6F1CD17BD9}"/>
                  </a:ext>
                </a:extLst>
              </p:cNvPr>
              <p:cNvSpPr txBox="1"/>
              <p:nvPr/>
            </p:nvSpPr>
            <p:spPr>
              <a:xfrm>
                <a:off x="9111814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文本框 74">
                <a:extLst>
                  <a:ext uri="{FF2B5EF4-FFF2-40B4-BE49-F238E27FC236}">
                    <a16:creationId xmlns:a16="http://schemas.microsoft.com/office/drawing/2014/main" id="{DDCEA297-D7CA-4B24-A681-2B6F1CD1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814" y="2094661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46">
            <a:extLst>
              <a:ext uri="{FF2B5EF4-FFF2-40B4-BE49-F238E27FC236}">
                <a16:creationId xmlns:a16="http://schemas.microsoft.com/office/drawing/2014/main" id="{DC94394D-5505-4B0A-8EE1-C392069F57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66595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Rectangle 46">
            <a:extLst>
              <a:ext uri="{FF2B5EF4-FFF2-40B4-BE49-F238E27FC236}">
                <a16:creationId xmlns:a16="http://schemas.microsoft.com/office/drawing/2014/main" id="{432E95A3-3BD1-4CB9-B3AA-4EED26AE8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53016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34" name="Rectangle 46">
            <a:extLst>
              <a:ext uri="{FF2B5EF4-FFF2-40B4-BE49-F238E27FC236}">
                <a16:creationId xmlns:a16="http://schemas.microsoft.com/office/drawing/2014/main" id="{CBA5E46F-72EE-4E25-8FF2-2777233787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01098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CD80BE59-092B-4466-8853-C5DC7DBA88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87519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E46C2A9-603F-4CC4-8BAE-2960E4151D22}"/>
              </a:ext>
            </a:extLst>
          </p:cNvPr>
          <p:cNvCxnSpPr>
            <a:cxnSpLocks/>
          </p:cNvCxnSpPr>
          <p:nvPr/>
        </p:nvCxnSpPr>
        <p:spPr bwMode="auto">
          <a:xfrm flipH="1">
            <a:off x="7337040" y="2542842"/>
            <a:ext cx="1857987" cy="7547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" name="Rectangle 46">
            <a:extLst>
              <a:ext uri="{FF2B5EF4-FFF2-40B4-BE49-F238E27FC236}">
                <a16:creationId xmlns:a16="http://schemas.microsoft.com/office/drawing/2014/main" id="{71B017B4-A14E-410A-9196-9CCC1138AE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0619" y="335390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0" name="Rectangle 46">
            <a:extLst>
              <a:ext uri="{FF2B5EF4-FFF2-40B4-BE49-F238E27FC236}">
                <a16:creationId xmlns:a16="http://schemas.microsoft.com/office/drawing/2014/main" id="{04A81505-4F84-4A24-9888-BE7D06BD7E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1" name="Rectangle 46">
            <a:extLst>
              <a:ext uri="{FF2B5EF4-FFF2-40B4-BE49-F238E27FC236}">
                <a16:creationId xmlns:a16="http://schemas.microsoft.com/office/drawing/2014/main" id="{280CA1E3-63A3-4F70-BA7B-1C369258B1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50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6B334D3C-2B49-41DD-9F44-1D509D2644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ABED4EEE-93E8-478F-92FE-26231DB3AC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201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93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30AE55-8A3A-4633-B373-2C930C1AC15E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3157496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74">
                <a:extLst>
                  <a:ext uri="{FF2B5EF4-FFF2-40B4-BE49-F238E27FC236}">
                    <a16:creationId xmlns:a16="http://schemas.microsoft.com/office/drawing/2014/main" id="{DDCEA297-D7CA-4B24-A681-2B6F1CD17BD9}"/>
                  </a:ext>
                </a:extLst>
              </p:cNvPr>
              <p:cNvSpPr txBox="1"/>
              <p:nvPr/>
            </p:nvSpPr>
            <p:spPr>
              <a:xfrm>
                <a:off x="9111814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文本框 74">
                <a:extLst>
                  <a:ext uri="{FF2B5EF4-FFF2-40B4-BE49-F238E27FC236}">
                    <a16:creationId xmlns:a16="http://schemas.microsoft.com/office/drawing/2014/main" id="{DDCEA297-D7CA-4B24-A681-2B6F1CD1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814" y="2094661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46">
            <a:extLst>
              <a:ext uri="{FF2B5EF4-FFF2-40B4-BE49-F238E27FC236}">
                <a16:creationId xmlns:a16="http://schemas.microsoft.com/office/drawing/2014/main" id="{DC94394D-5505-4B0A-8EE1-C392069F57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66595" y="2072289"/>
            <a:ext cx="425450" cy="38576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Rectangle 46">
            <a:extLst>
              <a:ext uri="{FF2B5EF4-FFF2-40B4-BE49-F238E27FC236}">
                <a16:creationId xmlns:a16="http://schemas.microsoft.com/office/drawing/2014/main" id="{432E95A3-3BD1-4CB9-B3AA-4EED26AE8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53016" y="2072289"/>
            <a:ext cx="425450" cy="385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34" name="Rectangle 46">
            <a:extLst>
              <a:ext uri="{FF2B5EF4-FFF2-40B4-BE49-F238E27FC236}">
                <a16:creationId xmlns:a16="http://schemas.microsoft.com/office/drawing/2014/main" id="{CBA5E46F-72EE-4E25-8FF2-2777233787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01098" y="2072289"/>
            <a:ext cx="425450" cy="3857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CD80BE59-092B-4466-8853-C5DC7DBA88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87519" y="2072289"/>
            <a:ext cx="425450" cy="38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E46C2A9-603F-4CC4-8BAE-2960E4151D22}"/>
              </a:ext>
            </a:extLst>
          </p:cNvPr>
          <p:cNvCxnSpPr>
            <a:cxnSpLocks/>
          </p:cNvCxnSpPr>
          <p:nvPr/>
        </p:nvCxnSpPr>
        <p:spPr bwMode="auto">
          <a:xfrm flipH="1">
            <a:off x="7337041" y="2504373"/>
            <a:ext cx="699145" cy="7932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" name="Rectangle 46">
            <a:extLst>
              <a:ext uri="{FF2B5EF4-FFF2-40B4-BE49-F238E27FC236}">
                <a16:creationId xmlns:a16="http://schemas.microsoft.com/office/drawing/2014/main" id="{71B017B4-A14E-410A-9196-9CCC1138AE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0619" y="335390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77C86B-C719-4872-AAF3-57B22723B1B5}"/>
              </a:ext>
            </a:extLst>
          </p:cNvPr>
          <p:cNvCxnSpPr>
            <a:cxnSpLocks/>
          </p:cNvCxnSpPr>
          <p:nvPr/>
        </p:nvCxnSpPr>
        <p:spPr bwMode="auto">
          <a:xfrm flipH="1">
            <a:off x="7947240" y="2561771"/>
            <a:ext cx="454393" cy="6994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Rectangle 45">
            <a:extLst>
              <a:ext uri="{FF2B5EF4-FFF2-40B4-BE49-F238E27FC236}">
                <a16:creationId xmlns:a16="http://schemas.microsoft.com/office/drawing/2014/main" id="{7CF20A26-3358-4FEB-9533-BFAFDEA7AE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43134" y="3353906"/>
            <a:ext cx="425451" cy="38576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0" name="Rectangle 46">
            <a:extLst>
              <a:ext uri="{FF2B5EF4-FFF2-40B4-BE49-F238E27FC236}">
                <a16:creationId xmlns:a16="http://schemas.microsoft.com/office/drawing/2014/main" id="{0E867549-8173-4522-8F98-4644E87553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41287" y="3348002"/>
            <a:ext cx="425450" cy="385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0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74">
                <a:extLst>
                  <a:ext uri="{FF2B5EF4-FFF2-40B4-BE49-F238E27FC236}">
                    <a16:creationId xmlns:a16="http://schemas.microsoft.com/office/drawing/2014/main" id="{EFA2596F-7F9C-4839-AC98-81E63E3B3210}"/>
                  </a:ext>
                </a:extLst>
              </p:cNvPr>
              <p:cNvSpPr txBox="1"/>
              <p:nvPr/>
            </p:nvSpPr>
            <p:spPr>
              <a:xfrm>
                <a:off x="8178179" y="3402384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1" name="文本框 74">
                <a:extLst>
                  <a:ext uri="{FF2B5EF4-FFF2-40B4-BE49-F238E27FC236}">
                    <a16:creationId xmlns:a16="http://schemas.microsoft.com/office/drawing/2014/main" id="{EFA2596F-7F9C-4839-AC98-81E63E3B3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179" y="3402384"/>
                <a:ext cx="242053" cy="276999"/>
              </a:xfrm>
              <a:prstGeom prst="rect">
                <a:avLst/>
              </a:prstGeom>
              <a:blipFill>
                <a:blip r:embed="rId5"/>
                <a:stretch>
                  <a:fillRect l="-17949" r="-1794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5">
            <a:extLst>
              <a:ext uri="{FF2B5EF4-FFF2-40B4-BE49-F238E27FC236}">
                <a16:creationId xmlns:a16="http://schemas.microsoft.com/office/drawing/2014/main" id="{53324619-68D8-48F0-8A78-6E2C157955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62068" y="3343174"/>
            <a:ext cx="425451" cy="3857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4972B729-3C5E-477E-90D4-1258DD98C8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31151" y="3337270"/>
            <a:ext cx="425450" cy="38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74">
                <a:extLst>
                  <a:ext uri="{FF2B5EF4-FFF2-40B4-BE49-F238E27FC236}">
                    <a16:creationId xmlns:a16="http://schemas.microsoft.com/office/drawing/2014/main" id="{15B71FD0-E2B1-4751-A826-57BFEEECB236}"/>
                  </a:ext>
                </a:extLst>
              </p:cNvPr>
              <p:cNvSpPr txBox="1"/>
              <p:nvPr/>
            </p:nvSpPr>
            <p:spPr>
              <a:xfrm>
                <a:off x="9897113" y="3391652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1" name="文本框 74">
                <a:extLst>
                  <a:ext uri="{FF2B5EF4-FFF2-40B4-BE49-F238E27FC236}">
                    <a16:creationId xmlns:a16="http://schemas.microsoft.com/office/drawing/2014/main" id="{15B71FD0-E2B1-4751-A826-57BFEEECB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113" y="3391652"/>
                <a:ext cx="242053" cy="276999"/>
              </a:xfrm>
              <a:prstGeom prst="rect">
                <a:avLst/>
              </a:prstGeom>
              <a:blipFill>
                <a:blip r:embed="rId6"/>
                <a:stretch>
                  <a:fillRect l="-17949" r="-1794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74">
                <a:extLst>
                  <a:ext uri="{FF2B5EF4-FFF2-40B4-BE49-F238E27FC236}">
                    <a16:creationId xmlns:a16="http://schemas.microsoft.com/office/drawing/2014/main" id="{7FE9B376-6A73-420D-ABF2-4E77032ED626}"/>
                  </a:ext>
                </a:extLst>
              </p:cNvPr>
              <p:cNvSpPr txBox="1"/>
              <p:nvPr/>
            </p:nvSpPr>
            <p:spPr>
              <a:xfrm>
                <a:off x="7528306" y="3425609"/>
                <a:ext cx="165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2" name="文本框 74">
                <a:extLst>
                  <a:ext uri="{FF2B5EF4-FFF2-40B4-BE49-F238E27FC236}">
                    <a16:creationId xmlns:a16="http://schemas.microsoft.com/office/drawing/2014/main" id="{7FE9B376-6A73-420D-ABF2-4E77032ED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306" y="3425609"/>
                <a:ext cx="165110" cy="276999"/>
              </a:xfrm>
              <a:prstGeom prst="rect">
                <a:avLst/>
              </a:prstGeom>
              <a:blipFill>
                <a:blip r:embed="rId7"/>
                <a:stretch>
                  <a:fillRect l="-44444" r="-4814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85282FEE-1EDB-421C-870C-317AB22EC0E8}"/>
                  </a:ext>
                </a:extLst>
              </p:cNvPr>
              <p:cNvSpPr txBox="1"/>
              <p:nvPr/>
            </p:nvSpPr>
            <p:spPr>
              <a:xfrm>
                <a:off x="8882446" y="3406607"/>
                <a:ext cx="528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85282FEE-1EDB-421C-870C-317AB22EC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446" y="3406607"/>
                <a:ext cx="528991" cy="276999"/>
              </a:xfrm>
              <a:prstGeom prst="rect">
                <a:avLst/>
              </a:prstGeom>
              <a:blipFill>
                <a:blip r:embed="rId8"/>
                <a:stretch>
                  <a:fillRect l="-13793" r="-1379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B7AA7121-6EB9-415B-90FC-BCFC4B8CB5B7}"/>
                  </a:ext>
                </a:extLst>
              </p:cNvPr>
              <p:cNvSpPr txBox="1"/>
              <p:nvPr/>
            </p:nvSpPr>
            <p:spPr>
              <a:xfrm>
                <a:off x="10594601" y="3402384"/>
                <a:ext cx="402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B7AA7121-6EB9-415B-90FC-BCFC4B8CB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601" y="3402384"/>
                <a:ext cx="402354" cy="276999"/>
              </a:xfrm>
              <a:prstGeom prst="rect">
                <a:avLst/>
              </a:prstGeom>
              <a:blipFill>
                <a:blip r:embed="rId9"/>
                <a:stretch>
                  <a:fillRect l="-18182" r="-303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CF3DEA4-ECC4-49A9-AA8C-E0D9CDF04F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625425" y="2561771"/>
            <a:ext cx="257021" cy="643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3B55E1-2C91-46ED-99DC-9027BBB84327}"/>
              </a:ext>
            </a:extLst>
          </p:cNvPr>
          <p:cNvCxnSpPr>
            <a:cxnSpLocks/>
          </p:cNvCxnSpPr>
          <p:nvPr/>
        </p:nvCxnSpPr>
        <p:spPr bwMode="auto">
          <a:xfrm>
            <a:off x="9674793" y="2540023"/>
            <a:ext cx="19235" cy="7211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3DFFF31-E3E2-49F0-966A-785808905AE5}"/>
              </a:ext>
            </a:extLst>
          </p:cNvPr>
          <p:cNvCxnSpPr>
            <a:cxnSpLocks/>
          </p:cNvCxnSpPr>
          <p:nvPr/>
        </p:nvCxnSpPr>
        <p:spPr bwMode="auto">
          <a:xfrm>
            <a:off x="10139166" y="2561771"/>
            <a:ext cx="204710" cy="6994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" name="Rectangle 46">
            <a:extLst>
              <a:ext uri="{FF2B5EF4-FFF2-40B4-BE49-F238E27FC236}">
                <a16:creationId xmlns:a16="http://schemas.microsoft.com/office/drawing/2014/main" id="{BAD3C411-073C-4380-A98F-3DBF0FE2BE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37063" y="3343174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35996FAE-2BB1-407F-8981-140C2FCB1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3896" y="3337270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1" name="Rectangle 46">
            <a:extLst>
              <a:ext uri="{FF2B5EF4-FFF2-40B4-BE49-F238E27FC236}">
                <a16:creationId xmlns:a16="http://schemas.microsoft.com/office/drawing/2014/main" id="{81086398-EFC2-49B5-A5BE-CAE29746FC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2" name="Rectangle 46">
            <a:extLst>
              <a:ext uri="{FF2B5EF4-FFF2-40B4-BE49-F238E27FC236}">
                <a16:creationId xmlns:a16="http://schemas.microsoft.com/office/drawing/2014/main" id="{3F1F0B65-EC9A-4107-A0CF-55EE7B96C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50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3" name="Rectangle 46">
            <a:extLst>
              <a:ext uri="{FF2B5EF4-FFF2-40B4-BE49-F238E27FC236}">
                <a16:creationId xmlns:a16="http://schemas.microsoft.com/office/drawing/2014/main" id="{C421605C-FB32-40E1-AEC1-32B94C8CE5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4" name="Rectangle 46">
            <a:extLst>
              <a:ext uri="{FF2B5EF4-FFF2-40B4-BE49-F238E27FC236}">
                <a16:creationId xmlns:a16="http://schemas.microsoft.com/office/drawing/2014/main" id="{E2ADA04B-D15A-4A94-8B33-CD021F2744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8568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94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30AE55-8A3A-4633-B373-2C930C1AC15E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3157496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74">
                <a:extLst>
                  <a:ext uri="{FF2B5EF4-FFF2-40B4-BE49-F238E27FC236}">
                    <a16:creationId xmlns:a16="http://schemas.microsoft.com/office/drawing/2014/main" id="{DDCEA297-D7CA-4B24-A681-2B6F1CD17BD9}"/>
                  </a:ext>
                </a:extLst>
              </p:cNvPr>
              <p:cNvSpPr txBox="1"/>
              <p:nvPr/>
            </p:nvSpPr>
            <p:spPr>
              <a:xfrm>
                <a:off x="9111814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文本框 74">
                <a:extLst>
                  <a:ext uri="{FF2B5EF4-FFF2-40B4-BE49-F238E27FC236}">
                    <a16:creationId xmlns:a16="http://schemas.microsoft.com/office/drawing/2014/main" id="{DDCEA297-D7CA-4B24-A681-2B6F1CD1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814" y="2094661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46">
            <a:extLst>
              <a:ext uri="{FF2B5EF4-FFF2-40B4-BE49-F238E27FC236}">
                <a16:creationId xmlns:a16="http://schemas.microsoft.com/office/drawing/2014/main" id="{DC94394D-5505-4B0A-8EE1-C392069F57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66595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Rectangle 46">
            <a:extLst>
              <a:ext uri="{FF2B5EF4-FFF2-40B4-BE49-F238E27FC236}">
                <a16:creationId xmlns:a16="http://schemas.microsoft.com/office/drawing/2014/main" id="{432E95A3-3BD1-4CB9-B3AA-4EED26AE8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53016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Rectangle 46">
            <a:extLst>
              <a:ext uri="{FF2B5EF4-FFF2-40B4-BE49-F238E27FC236}">
                <a16:creationId xmlns:a16="http://schemas.microsoft.com/office/drawing/2014/main" id="{CBA5E46F-72EE-4E25-8FF2-2777233787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01098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CD80BE59-092B-4466-8853-C5DC7DBA88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87519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71B017B4-A14E-410A-9196-9CCC1138AE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0619" y="335390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9" name="Rectangle 46">
            <a:extLst>
              <a:ext uri="{FF2B5EF4-FFF2-40B4-BE49-F238E27FC236}">
                <a16:creationId xmlns:a16="http://schemas.microsoft.com/office/drawing/2014/main" id="{BAD3C411-073C-4380-A98F-3DBF0FE2BE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40606" y="335390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35996FAE-2BB1-407F-8981-140C2FCB1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27439" y="3348002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4998AA5-82B3-4D02-80EC-508632DA22B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37040" y="2542842"/>
            <a:ext cx="1857987" cy="7547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E2A7DA0-BEF0-414A-9A7B-AC22CAF1654D}"/>
              </a:ext>
            </a:extLst>
          </p:cNvPr>
          <p:cNvCxnSpPr>
            <a:cxnSpLocks/>
          </p:cNvCxnSpPr>
          <p:nvPr/>
        </p:nvCxnSpPr>
        <p:spPr bwMode="auto">
          <a:xfrm flipH="1">
            <a:off x="8966056" y="2542842"/>
            <a:ext cx="228971" cy="701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" name="Rectangle 46">
            <a:extLst>
              <a:ext uri="{FF2B5EF4-FFF2-40B4-BE49-F238E27FC236}">
                <a16:creationId xmlns:a16="http://schemas.microsoft.com/office/drawing/2014/main" id="{1C27719B-CA91-4476-9855-68BE974E3C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4" name="Rectangle 46">
            <a:extLst>
              <a:ext uri="{FF2B5EF4-FFF2-40B4-BE49-F238E27FC236}">
                <a16:creationId xmlns:a16="http://schemas.microsoft.com/office/drawing/2014/main" id="{286A4D37-99E3-497C-B423-550649E5A4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50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5" name="Rectangle 46">
            <a:extLst>
              <a:ext uri="{FF2B5EF4-FFF2-40B4-BE49-F238E27FC236}">
                <a16:creationId xmlns:a16="http://schemas.microsoft.com/office/drawing/2014/main" id="{D5C2E284-C285-4F13-A473-FD3FBD1FE2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6" name="Rectangle 46">
            <a:extLst>
              <a:ext uri="{FF2B5EF4-FFF2-40B4-BE49-F238E27FC236}">
                <a16:creationId xmlns:a16="http://schemas.microsoft.com/office/drawing/2014/main" id="{370BF00C-DD8A-458C-AAB4-0E3EC5629F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573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95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30AE55-8A3A-4633-B373-2C930C1AC15E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3157496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74">
                <a:extLst>
                  <a:ext uri="{FF2B5EF4-FFF2-40B4-BE49-F238E27FC236}">
                    <a16:creationId xmlns:a16="http://schemas.microsoft.com/office/drawing/2014/main" id="{DDCEA297-D7CA-4B24-A681-2B6F1CD17BD9}"/>
                  </a:ext>
                </a:extLst>
              </p:cNvPr>
              <p:cNvSpPr txBox="1"/>
              <p:nvPr/>
            </p:nvSpPr>
            <p:spPr>
              <a:xfrm>
                <a:off x="9111814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文本框 74">
                <a:extLst>
                  <a:ext uri="{FF2B5EF4-FFF2-40B4-BE49-F238E27FC236}">
                    <a16:creationId xmlns:a16="http://schemas.microsoft.com/office/drawing/2014/main" id="{DDCEA297-D7CA-4B24-A681-2B6F1CD1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814" y="2094661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46">
            <a:extLst>
              <a:ext uri="{FF2B5EF4-FFF2-40B4-BE49-F238E27FC236}">
                <a16:creationId xmlns:a16="http://schemas.microsoft.com/office/drawing/2014/main" id="{DC94394D-5505-4B0A-8EE1-C392069F57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66595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33" name="Rectangle 46">
            <a:extLst>
              <a:ext uri="{FF2B5EF4-FFF2-40B4-BE49-F238E27FC236}">
                <a16:creationId xmlns:a16="http://schemas.microsoft.com/office/drawing/2014/main" id="{432E95A3-3BD1-4CB9-B3AA-4EED26AE8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53016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Rectangle 46">
            <a:extLst>
              <a:ext uri="{FF2B5EF4-FFF2-40B4-BE49-F238E27FC236}">
                <a16:creationId xmlns:a16="http://schemas.microsoft.com/office/drawing/2014/main" id="{CBA5E46F-72EE-4E25-8FF2-2777233787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01098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0</a:t>
            </a:r>
            <a:endParaRPr kumimoji="0" lang="en-US" altLang="en-US" dirty="0"/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CD80BE59-092B-4466-8853-C5DC7DBA88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87519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71B017B4-A14E-410A-9196-9CCC1138AE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0619" y="335390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9" name="Rectangle 46">
            <a:extLst>
              <a:ext uri="{FF2B5EF4-FFF2-40B4-BE49-F238E27FC236}">
                <a16:creationId xmlns:a16="http://schemas.microsoft.com/office/drawing/2014/main" id="{BAD3C411-073C-4380-A98F-3DBF0FE2BE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40606" y="335390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35996FAE-2BB1-407F-8981-140C2FCB1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27439" y="3348002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4998AA5-82B3-4D02-80EC-508632DA22B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37040" y="2542842"/>
            <a:ext cx="1857987" cy="7547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E2A7DA0-BEF0-414A-9A7B-AC22CAF1654D}"/>
              </a:ext>
            </a:extLst>
          </p:cNvPr>
          <p:cNvCxnSpPr>
            <a:cxnSpLocks/>
          </p:cNvCxnSpPr>
          <p:nvPr/>
        </p:nvCxnSpPr>
        <p:spPr bwMode="auto">
          <a:xfrm flipH="1">
            <a:off x="8966056" y="2542842"/>
            <a:ext cx="228971" cy="701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E0E9EF-E0A4-4F49-B735-33CCF6A5B357}"/>
              </a:ext>
            </a:extLst>
          </p:cNvPr>
          <p:cNvCxnSpPr>
            <a:cxnSpLocks/>
          </p:cNvCxnSpPr>
          <p:nvPr/>
        </p:nvCxnSpPr>
        <p:spPr bwMode="auto">
          <a:xfrm>
            <a:off x="9195027" y="2542842"/>
            <a:ext cx="1741487" cy="701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Rectangle 45">
            <a:extLst>
              <a:ext uri="{FF2B5EF4-FFF2-40B4-BE49-F238E27FC236}">
                <a16:creationId xmlns:a16="http://schemas.microsoft.com/office/drawing/2014/main" id="{D30D2B22-7049-4536-8F15-ECCA8B347F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35176" y="3357381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tangle 46">
            <a:extLst>
              <a:ext uri="{FF2B5EF4-FFF2-40B4-BE49-F238E27FC236}">
                <a16:creationId xmlns:a16="http://schemas.microsoft.com/office/drawing/2014/main" id="{899E4A0C-CCC0-4CE9-A4A2-C57E939623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04259" y="3351477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74">
                <a:extLst>
                  <a:ext uri="{FF2B5EF4-FFF2-40B4-BE49-F238E27FC236}">
                    <a16:creationId xmlns:a16="http://schemas.microsoft.com/office/drawing/2014/main" id="{CDA1133C-CF56-48B4-8FBE-219B1B3C53DA}"/>
                  </a:ext>
                </a:extLst>
              </p:cNvPr>
              <p:cNvSpPr txBox="1"/>
              <p:nvPr/>
            </p:nvSpPr>
            <p:spPr>
              <a:xfrm>
                <a:off x="10970221" y="340585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0" name="文本框 74">
                <a:extLst>
                  <a:ext uri="{FF2B5EF4-FFF2-40B4-BE49-F238E27FC236}">
                    <a16:creationId xmlns:a16="http://schemas.microsoft.com/office/drawing/2014/main" id="{CDA1133C-CF56-48B4-8FBE-219B1B3C5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0221" y="3405859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6">
            <a:extLst>
              <a:ext uri="{FF2B5EF4-FFF2-40B4-BE49-F238E27FC236}">
                <a16:creationId xmlns:a16="http://schemas.microsoft.com/office/drawing/2014/main" id="{A5033014-D595-428B-B95B-80285E4260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6DF87FC7-4512-4679-B9AD-420685A90F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50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E723027E-4A09-4661-8904-B5D071C285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5EB83F31-F444-4787-984B-E820D2A93E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602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96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30AE55-8A3A-4633-B373-2C930C1AC15E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3157496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74">
                <a:extLst>
                  <a:ext uri="{FF2B5EF4-FFF2-40B4-BE49-F238E27FC236}">
                    <a16:creationId xmlns:a16="http://schemas.microsoft.com/office/drawing/2014/main" id="{DDCEA297-D7CA-4B24-A681-2B6F1CD17BD9}"/>
                  </a:ext>
                </a:extLst>
              </p:cNvPr>
              <p:cNvSpPr txBox="1"/>
              <p:nvPr/>
            </p:nvSpPr>
            <p:spPr>
              <a:xfrm>
                <a:off x="9111814" y="2094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文本框 74">
                <a:extLst>
                  <a:ext uri="{FF2B5EF4-FFF2-40B4-BE49-F238E27FC236}">
                    <a16:creationId xmlns:a16="http://schemas.microsoft.com/office/drawing/2014/main" id="{DDCEA297-D7CA-4B24-A681-2B6F1CD1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814" y="2094661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46">
            <a:extLst>
              <a:ext uri="{FF2B5EF4-FFF2-40B4-BE49-F238E27FC236}">
                <a16:creationId xmlns:a16="http://schemas.microsoft.com/office/drawing/2014/main" id="{DC94394D-5505-4B0A-8EE1-C392069F57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66595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33" name="Rectangle 46">
            <a:extLst>
              <a:ext uri="{FF2B5EF4-FFF2-40B4-BE49-F238E27FC236}">
                <a16:creationId xmlns:a16="http://schemas.microsoft.com/office/drawing/2014/main" id="{432E95A3-3BD1-4CB9-B3AA-4EED26AE8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53016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Rectangle 46">
            <a:extLst>
              <a:ext uri="{FF2B5EF4-FFF2-40B4-BE49-F238E27FC236}">
                <a16:creationId xmlns:a16="http://schemas.microsoft.com/office/drawing/2014/main" id="{CBA5E46F-72EE-4E25-8FF2-2777233787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01098" y="2072289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0</a:t>
            </a:r>
            <a:endParaRPr kumimoji="0" lang="en-US" altLang="en-US" dirty="0"/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CD80BE59-092B-4466-8853-C5DC7DBA88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87519" y="207228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71B017B4-A14E-410A-9196-9CCC1138AE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0619" y="335390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9" name="Rectangle 46">
            <a:extLst>
              <a:ext uri="{FF2B5EF4-FFF2-40B4-BE49-F238E27FC236}">
                <a16:creationId xmlns:a16="http://schemas.microsoft.com/office/drawing/2014/main" id="{BAD3C411-073C-4380-A98F-3DBF0FE2BE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40606" y="335390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35996FAE-2BB1-407F-8981-140C2FCB1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27439" y="3348002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4998AA5-82B3-4D02-80EC-508632DA22B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37040" y="2542842"/>
            <a:ext cx="1857987" cy="7547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E2A7DA0-BEF0-414A-9A7B-AC22CAF1654D}"/>
              </a:ext>
            </a:extLst>
          </p:cNvPr>
          <p:cNvCxnSpPr>
            <a:cxnSpLocks/>
          </p:cNvCxnSpPr>
          <p:nvPr/>
        </p:nvCxnSpPr>
        <p:spPr bwMode="auto">
          <a:xfrm flipH="1">
            <a:off x="8966056" y="2542842"/>
            <a:ext cx="228971" cy="701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E0E9EF-E0A4-4F49-B735-33CCF6A5B357}"/>
              </a:ext>
            </a:extLst>
          </p:cNvPr>
          <p:cNvCxnSpPr>
            <a:cxnSpLocks/>
          </p:cNvCxnSpPr>
          <p:nvPr/>
        </p:nvCxnSpPr>
        <p:spPr bwMode="auto">
          <a:xfrm>
            <a:off x="9195027" y="2542842"/>
            <a:ext cx="1741487" cy="701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Rectangle 45">
            <a:extLst>
              <a:ext uri="{FF2B5EF4-FFF2-40B4-BE49-F238E27FC236}">
                <a16:creationId xmlns:a16="http://schemas.microsoft.com/office/drawing/2014/main" id="{D30D2B22-7049-4536-8F15-ECCA8B347F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69005" y="3348002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" name="Rectangle 46">
            <a:extLst>
              <a:ext uri="{FF2B5EF4-FFF2-40B4-BE49-F238E27FC236}">
                <a16:creationId xmlns:a16="http://schemas.microsoft.com/office/drawing/2014/main" id="{CB598D66-C79D-4984-9C0F-8B7F6BAB30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B551539E-696E-4036-A7DF-E55D8B6615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50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EE27A0A4-3DDB-4D8A-ACC4-650A6D7D20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452C479E-EBA1-40AD-922E-44F0C554D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2730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97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4985657" y="1483143"/>
            <a:ext cx="899247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30AE55-8A3A-4633-B373-2C930C1AC15E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3157496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" name="Rectangle 46">
            <a:extLst>
              <a:ext uri="{FF2B5EF4-FFF2-40B4-BE49-F238E27FC236}">
                <a16:creationId xmlns:a16="http://schemas.microsoft.com/office/drawing/2014/main" id="{71B017B4-A14E-410A-9196-9CCC1138AE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323611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9" name="Rectangle 46">
            <a:extLst>
              <a:ext uri="{FF2B5EF4-FFF2-40B4-BE49-F238E27FC236}">
                <a16:creationId xmlns:a16="http://schemas.microsoft.com/office/drawing/2014/main" id="{BAD3C411-073C-4380-A98F-3DBF0FE2BE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27881" y="323611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35996FAE-2BB1-407F-8981-140C2FCB1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14714" y="3230215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" name="Rectangle 45">
            <a:extLst>
              <a:ext uri="{FF2B5EF4-FFF2-40B4-BE49-F238E27FC236}">
                <a16:creationId xmlns:a16="http://schemas.microsoft.com/office/drawing/2014/main" id="{D30D2B22-7049-4536-8F15-ECCA8B347F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56280" y="3230215"/>
            <a:ext cx="425451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74">
                <a:extLst>
                  <a:ext uri="{FF2B5EF4-FFF2-40B4-BE49-F238E27FC236}">
                    <a16:creationId xmlns:a16="http://schemas.microsoft.com/office/drawing/2014/main" id="{A5AEA58C-E925-4F93-8752-9F8598B1FFD0}"/>
                  </a:ext>
                </a:extLst>
              </p:cNvPr>
              <p:cNvSpPr txBox="1"/>
              <p:nvPr/>
            </p:nvSpPr>
            <p:spPr>
              <a:xfrm>
                <a:off x="9656410" y="2137325"/>
                <a:ext cx="887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1" name="文本框 74">
                <a:extLst>
                  <a:ext uri="{FF2B5EF4-FFF2-40B4-BE49-F238E27FC236}">
                    <a16:creationId xmlns:a16="http://schemas.microsoft.com/office/drawing/2014/main" id="{A5AEA58C-E925-4F93-8752-9F8598B1F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410" y="2137325"/>
                <a:ext cx="887871" cy="276999"/>
              </a:xfrm>
              <a:prstGeom prst="rect">
                <a:avLst/>
              </a:prstGeom>
              <a:blipFill>
                <a:blip r:embed="rId4"/>
                <a:stretch>
                  <a:fillRect l="-8219" t="-2222" r="-4110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6">
            <a:extLst>
              <a:ext uri="{FF2B5EF4-FFF2-40B4-BE49-F238E27FC236}">
                <a16:creationId xmlns:a16="http://schemas.microsoft.com/office/drawing/2014/main" id="{3674481A-E57F-4B06-B22B-10E8E709F2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69788" y="2097680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249A0BD1-5AC6-44A1-9873-6BE01E2231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74767" y="2106312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C333FB9C-CA5E-4EC6-BAAF-FAAA4424E3AE}"/>
                  </a:ext>
                </a:extLst>
              </p:cNvPr>
              <p:cNvSpPr txBox="1"/>
              <p:nvPr/>
            </p:nvSpPr>
            <p:spPr>
              <a:xfrm>
                <a:off x="6361597" y="2128694"/>
                <a:ext cx="892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C333FB9C-CA5E-4EC6-BAAF-FAAA4424E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597" y="2128694"/>
                <a:ext cx="892809" cy="276999"/>
              </a:xfrm>
              <a:prstGeom prst="rect">
                <a:avLst/>
              </a:prstGeom>
              <a:blipFill>
                <a:blip r:embed="rId5"/>
                <a:stretch>
                  <a:fillRect l="-3425" t="-2174" r="-821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F782865A-619F-474F-8F43-A6125B0DB960}"/>
                  </a:ext>
                </a:extLst>
              </p:cNvPr>
              <p:cNvSpPr txBox="1"/>
              <p:nvPr/>
            </p:nvSpPr>
            <p:spPr>
              <a:xfrm>
                <a:off x="8189832" y="2137325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4" name="文本框 74">
                <a:extLst>
                  <a:ext uri="{FF2B5EF4-FFF2-40B4-BE49-F238E27FC236}">
                    <a16:creationId xmlns:a16="http://schemas.microsoft.com/office/drawing/2014/main" id="{F782865A-619F-474F-8F43-A6125B0DB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832" y="2137325"/>
                <a:ext cx="242054" cy="276999"/>
              </a:xfrm>
              <a:prstGeom prst="rect">
                <a:avLst/>
              </a:prstGeom>
              <a:blipFill>
                <a:blip r:embed="rId6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74">
                <a:extLst>
                  <a:ext uri="{FF2B5EF4-FFF2-40B4-BE49-F238E27FC236}">
                    <a16:creationId xmlns:a16="http://schemas.microsoft.com/office/drawing/2014/main" id="{E95708B2-45F6-49BD-BBB2-DE07A9B82780}"/>
                  </a:ext>
                </a:extLst>
              </p:cNvPr>
              <p:cNvSpPr txBox="1"/>
              <p:nvPr/>
            </p:nvSpPr>
            <p:spPr>
              <a:xfrm>
                <a:off x="11000217" y="2137327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5" name="文本框 74">
                <a:extLst>
                  <a:ext uri="{FF2B5EF4-FFF2-40B4-BE49-F238E27FC236}">
                    <a16:creationId xmlns:a16="http://schemas.microsoft.com/office/drawing/2014/main" id="{E95708B2-45F6-49BD-BBB2-DE07A9B82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0217" y="2137327"/>
                <a:ext cx="242054" cy="276999"/>
              </a:xfrm>
              <a:prstGeom prst="rect">
                <a:avLst/>
              </a:prstGeom>
              <a:blipFill>
                <a:blip r:embed="rId7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46">
            <a:extLst>
              <a:ext uri="{FF2B5EF4-FFF2-40B4-BE49-F238E27FC236}">
                <a16:creationId xmlns:a16="http://schemas.microsoft.com/office/drawing/2014/main" id="{170E1ED5-9AA9-4F37-BAA4-2BCEE1628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16480" y="2106312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8" name="Rectangle 46">
            <a:extLst>
              <a:ext uri="{FF2B5EF4-FFF2-40B4-BE49-F238E27FC236}">
                <a16:creationId xmlns:a16="http://schemas.microsoft.com/office/drawing/2014/main" id="{15503D5B-AB24-4490-98E6-DE83E6D90A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02901" y="2106312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" name="Rectangle 46">
            <a:extLst>
              <a:ext uri="{FF2B5EF4-FFF2-40B4-BE49-F238E27FC236}">
                <a16:creationId xmlns:a16="http://schemas.microsoft.com/office/drawing/2014/main" id="{2EE60D7C-F2E8-4B7A-87A7-FA9BF9AC1B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04973" y="2106312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74">
                <a:extLst>
                  <a:ext uri="{FF2B5EF4-FFF2-40B4-BE49-F238E27FC236}">
                    <a16:creationId xmlns:a16="http://schemas.microsoft.com/office/drawing/2014/main" id="{3033FAA7-A4BF-40B6-8102-F55066A48E37}"/>
                  </a:ext>
                </a:extLst>
              </p:cNvPr>
              <p:cNvSpPr txBox="1"/>
              <p:nvPr/>
            </p:nvSpPr>
            <p:spPr>
              <a:xfrm>
                <a:off x="8884454" y="2160492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4" name="文本框 74">
                <a:extLst>
                  <a:ext uri="{FF2B5EF4-FFF2-40B4-BE49-F238E27FC236}">
                    <a16:creationId xmlns:a16="http://schemas.microsoft.com/office/drawing/2014/main" id="{3033FAA7-A4BF-40B6-8102-F55066A48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454" y="2160492"/>
                <a:ext cx="242054" cy="276999"/>
              </a:xfrm>
              <a:prstGeom prst="rect">
                <a:avLst/>
              </a:prstGeom>
              <a:blipFill>
                <a:blip r:embed="rId8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46">
            <a:extLst>
              <a:ext uri="{FF2B5EF4-FFF2-40B4-BE49-F238E27FC236}">
                <a16:creationId xmlns:a16="http://schemas.microsoft.com/office/drawing/2014/main" id="{DE32A976-F4F5-4976-BD59-E374E8131D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2964" y="2097680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6" name="Rectangle 46">
            <a:extLst>
              <a:ext uri="{FF2B5EF4-FFF2-40B4-BE49-F238E27FC236}">
                <a16:creationId xmlns:a16="http://schemas.microsoft.com/office/drawing/2014/main" id="{450D5D5A-5732-465A-8B41-798380070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0160" y="2078335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7" name="Rectangle 46">
            <a:extLst>
              <a:ext uri="{FF2B5EF4-FFF2-40B4-BE49-F238E27FC236}">
                <a16:creationId xmlns:a16="http://schemas.microsoft.com/office/drawing/2014/main" id="{15CA5A30-916C-4AE0-A65D-A49832DA8B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31886" y="2106312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B5A05DA-5F11-49C9-89DE-DF83EB4EC817}"/>
              </a:ext>
            </a:extLst>
          </p:cNvPr>
          <p:cNvCxnSpPr>
            <a:cxnSpLocks/>
          </p:cNvCxnSpPr>
          <p:nvPr/>
        </p:nvCxnSpPr>
        <p:spPr bwMode="auto">
          <a:xfrm>
            <a:off x="6083682" y="2515747"/>
            <a:ext cx="724319" cy="5997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8C2D396-4323-4E68-A63A-ACB37AEB5CC7}"/>
              </a:ext>
            </a:extLst>
          </p:cNvPr>
          <p:cNvCxnSpPr>
            <a:cxnSpLocks/>
          </p:cNvCxnSpPr>
          <p:nvPr/>
        </p:nvCxnSpPr>
        <p:spPr bwMode="auto">
          <a:xfrm>
            <a:off x="7736300" y="2575726"/>
            <a:ext cx="965014" cy="5767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0370C15-4C83-4A90-991D-4E5AB25E18C7}"/>
              </a:ext>
            </a:extLst>
          </p:cNvPr>
          <p:cNvCxnSpPr>
            <a:cxnSpLocks/>
          </p:cNvCxnSpPr>
          <p:nvPr/>
        </p:nvCxnSpPr>
        <p:spPr bwMode="auto">
          <a:xfrm>
            <a:off x="9464182" y="2557759"/>
            <a:ext cx="1323310" cy="5577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A00E1C3-D4A1-4B42-B5B9-9A5E9EC882A1}"/>
              </a:ext>
            </a:extLst>
          </p:cNvPr>
          <p:cNvCxnSpPr>
            <a:cxnSpLocks/>
          </p:cNvCxnSpPr>
          <p:nvPr/>
        </p:nvCxnSpPr>
        <p:spPr bwMode="auto">
          <a:xfrm flipH="1">
            <a:off x="6808001" y="2575726"/>
            <a:ext cx="1779300" cy="5398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B8DC518-2857-441A-A10A-5AE5FEBB80FB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87492" y="2575726"/>
            <a:ext cx="49720" cy="5398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4" name="Rectangle 46">
            <a:extLst>
              <a:ext uri="{FF2B5EF4-FFF2-40B4-BE49-F238E27FC236}">
                <a16:creationId xmlns:a16="http://schemas.microsoft.com/office/drawing/2014/main" id="{F16D8FED-54E3-4A4A-BDFC-B8FD53A77F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309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5" name="Rectangle 46">
            <a:extLst>
              <a:ext uri="{FF2B5EF4-FFF2-40B4-BE49-F238E27FC236}">
                <a16:creationId xmlns:a16="http://schemas.microsoft.com/office/drawing/2014/main" id="{577D8A66-5BF4-4383-9F91-08A277691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89514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6" name="Rectangle 46">
            <a:extLst>
              <a:ext uri="{FF2B5EF4-FFF2-40B4-BE49-F238E27FC236}">
                <a16:creationId xmlns:a16="http://schemas.microsoft.com/office/drawing/2014/main" id="{457A37DD-0066-4F18-A133-2855A8278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7593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7" name="Rectangle 46">
            <a:extLst>
              <a:ext uri="{FF2B5EF4-FFF2-40B4-BE49-F238E27FC236}">
                <a16:creationId xmlns:a16="http://schemas.microsoft.com/office/drawing/2014/main" id="{41FE0675-45F3-459D-8191-BDC9652633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1667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4491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98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6">
            <a:extLst>
              <a:ext uri="{FF2B5EF4-FFF2-40B4-BE49-F238E27FC236}">
                <a16:creationId xmlns:a16="http://schemas.microsoft.com/office/drawing/2014/main" id="{1F851C66-E5D5-4C28-B04F-53DE7C9D9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46">
            <a:extLst>
              <a:ext uri="{FF2B5EF4-FFF2-40B4-BE49-F238E27FC236}">
                <a16:creationId xmlns:a16="http://schemas.microsoft.com/office/drawing/2014/main" id="{F0CF0731-8C4F-4EC6-91F5-C8B1DE48F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1019138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1D85D11-78EC-4353-8211-5C2C1F71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9368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0</a:t>
            </a: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7BF44C3D-160A-4738-A14D-F86DF544C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5789" y="1019138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2E60B9D8-CC05-44CA-B9D8-AF5EE96C5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4315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AABCB6B5-476C-496E-B1B8-6489AD64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0736" y="1019524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33B52006-EBBB-4234-87D1-F7EBB5716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04DEFA9-64FF-4246-AFA7-63C50ECC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894" y="1019524"/>
            <a:ext cx="425450" cy="3857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  <a:endParaRPr kumimoji="0"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/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文本框 74">
                <a:extLst>
                  <a:ext uri="{FF2B5EF4-FFF2-40B4-BE49-F238E27FC236}">
                    <a16:creationId xmlns:a16="http://schemas.microsoft.com/office/drawing/2014/main" id="{05254391-9BEF-404F-8D48-E8BF84B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8" y="1073519"/>
                <a:ext cx="234038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479036-B978-46EE-A16F-F62AE65B6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14" y="1483143"/>
            <a:ext cx="282239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71602-1945-429D-BD74-3A953902B6F4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0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30AE55-8A3A-4633-B373-2C930C1AC15E}"/>
              </a:ext>
            </a:extLst>
          </p:cNvPr>
          <p:cNvCxnSpPr>
            <a:cxnSpLocks/>
          </p:cNvCxnSpPr>
          <p:nvPr/>
        </p:nvCxnSpPr>
        <p:spPr bwMode="auto">
          <a:xfrm>
            <a:off x="5884904" y="1483143"/>
            <a:ext cx="3157496" cy="46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Rectangle 46">
            <a:extLst>
              <a:ext uri="{FF2B5EF4-FFF2-40B4-BE49-F238E27FC236}">
                <a16:creationId xmlns:a16="http://schemas.microsoft.com/office/drawing/2014/main" id="{DC94394D-5505-4B0A-8EE1-C392069F57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5370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Rectangle 46">
            <a:extLst>
              <a:ext uri="{FF2B5EF4-FFF2-40B4-BE49-F238E27FC236}">
                <a16:creationId xmlns:a16="http://schemas.microsoft.com/office/drawing/2014/main" id="{432E95A3-3BD1-4CB9-B3AA-4EED26AE8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40127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tangle 46">
            <a:extLst>
              <a:ext uri="{FF2B5EF4-FFF2-40B4-BE49-F238E27FC236}">
                <a16:creationId xmlns:a16="http://schemas.microsoft.com/office/drawing/2014/main" id="{086E76E9-AA2C-4099-B03B-1B8CEF10F3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631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0" name="Rectangle 46">
            <a:extLst>
              <a:ext uri="{FF2B5EF4-FFF2-40B4-BE49-F238E27FC236}">
                <a16:creationId xmlns:a16="http://schemas.microsoft.com/office/drawing/2014/main" id="{BC98DD05-4A04-4C67-9654-130C13D5D7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50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1" name="Rectangle 46">
            <a:extLst>
              <a:ext uri="{FF2B5EF4-FFF2-40B4-BE49-F238E27FC236}">
                <a16:creationId xmlns:a16="http://schemas.microsoft.com/office/drawing/2014/main" id="{85387E25-3EDB-45D5-B9B2-F3C5A111BC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14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F0BF446D-88CA-4A74-9104-C94958452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2210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00897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21C0-80C7-441B-AA90-23B2967703A1}"/>
              </a:ext>
            </a:extLst>
          </p:cNvPr>
          <p:cNvSpPr txBox="1">
            <a:spLocks/>
          </p:cNvSpPr>
          <p:nvPr/>
        </p:nvSpPr>
        <p:spPr>
          <a:xfrm>
            <a:off x="7610736" y="6625266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F2F52-F33A-40EF-A29F-ABE72790052E}" type="slidenum">
              <a:rPr lang="en-US" altLang="en-US" smtClean="0"/>
              <a:pPr/>
              <a:t>99</a:t>
            </a:fld>
            <a:endParaRPr lang="en-US" altLang="en-US" sz="140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A751A66-7A8E-4C29-B806-AEA22361A7C8}"/>
              </a:ext>
            </a:extLst>
          </p:cNvPr>
          <p:cNvSpPr txBox="1">
            <a:spLocks noChangeArrowheads="1"/>
          </p:cNvSpPr>
          <p:nvPr/>
        </p:nvSpPr>
        <p:spPr>
          <a:xfrm>
            <a:off x="1524894" y="265391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Karatsuba Multiplication: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solidFill>
                <a:srgbClr val="C00000">
                  <a:alpha val="7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01A8E2FD-92FB-4B67-816F-CAF7F5F4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4" y="6436519"/>
                <a:ext cx="7326445" cy="385762"/>
              </a:xfrm>
              <a:prstGeom prst="rect">
                <a:avLst/>
              </a:prstGeom>
              <a:blipFill>
                <a:blip r:embed="rId2"/>
                <a:stretch>
                  <a:fillRect r="-41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6">
            <a:extLst>
              <a:ext uri="{FF2B5EF4-FFF2-40B4-BE49-F238E27FC236}">
                <a16:creationId xmlns:a16="http://schemas.microsoft.com/office/drawing/2014/main" id="{36967B91-1F95-4C0F-A9E2-788E76607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452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64B971C-5ABA-4683-BA21-5EB434DB0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873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2" name="Rectangle 46">
            <a:extLst>
              <a:ext uri="{FF2B5EF4-FFF2-40B4-BE49-F238E27FC236}">
                <a16:creationId xmlns:a16="http://schemas.microsoft.com/office/drawing/2014/main" id="{DC94394D-5505-4B0A-8EE1-C392069F57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5370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Rectangle 46">
            <a:extLst>
              <a:ext uri="{FF2B5EF4-FFF2-40B4-BE49-F238E27FC236}">
                <a16:creationId xmlns:a16="http://schemas.microsoft.com/office/drawing/2014/main" id="{432E95A3-3BD1-4CB9-B3AA-4EED26AE8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40127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74">
                <a:extLst>
                  <a:ext uri="{FF2B5EF4-FFF2-40B4-BE49-F238E27FC236}">
                    <a16:creationId xmlns:a16="http://schemas.microsoft.com/office/drawing/2014/main" id="{A6E66278-9233-4FDA-9795-0684D9F51610}"/>
                  </a:ext>
                </a:extLst>
              </p:cNvPr>
              <p:cNvSpPr txBox="1"/>
              <p:nvPr/>
            </p:nvSpPr>
            <p:spPr>
              <a:xfrm>
                <a:off x="6901001" y="944259"/>
                <a:ext cx="892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文本框 74">
                <a:extLst>
                  <a:ext uri="{FF2B5EF4-FFF2-40B4-BE49-F238E27FC236}">
                    <a16:creationId xmlns:a16="http://schemas.microsoft.com/office/drawing/2014/main" id="{A6E66278-9233-4FDA-9795-0684D9F51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001" y="944259"/>
                <a:ext cx="892809" cy="276999"/>
              </a:xfrm>
              <a:prstGeom prst="rect">
                <a:avLst/>
              </a:prstGeom>
              <a:blipFill>
                <a:blip r:embed="rId3"/>
                <a:stretch>
                  <a:fillRect l="-8163" t="-2222" r="-408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46">
            <a:extLst>
              <a:ext uri="{FF2B5EF4-FFF2-40B4-BE49-F238E27FC236}">
                <a16:creationId xmlns:a16="http://schemas.microsoft.com/office/drawing/2014/main" id="{197A4DF2-0A02-49BC-B592-A62982CD9D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81987" y="898304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DFA6452B-3C8E-43AB-A49E-501E2F3D8D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3586" y="903311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6" name="Rectangle 46">
            <a:extLst>
              <a:ext uri="{FF2B5EF4-FFF2-40B4-BE49-F238E27FC236}">
                <a16:creationId xmlns:a16="http://schemas.microsoft.com/office/drawing/2014/main" id="{F985471B-2B3D-4075-B6A0-5CD96400C2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4533" y="900015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7" name="Rectangle 46">
            <a:extLst>
              <a:ext uri="{FF2B5EF4-FFF2-40B4-BE49-F238E27FC236}">
                <a16:creationId xmlns:a16="http://schemas.microsoft.com/office/drawing/2014/main" id="{64125D32-9620-43F9-B097-4657EF735D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864" y="878959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74">
                <a:extLst>
                  <a:ext uri="{FF2B5EF4-FFF2-40B4-BE49-F238E27FC236}">
                    <a16:creationId xmlns:a16="http://schemas.microsoft.com/office/drawing/2014/main" id="{72B2AAAB-C1C9-40A3-BED5-B5E8C297EB36}"/>
                  </a:ext>
                </a:extLst>
              </p:cNvPr>
              <p:cNvSpPr txBox="1"/>
              <p:nvPr/>
            </p:nvSpPr>
            <p:spPr>
              <a:xfrm>
                <a:off x="1773796" y="929318"/>
                <a:ext cx="892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8" name="文本框 74">
                <a:extLst>
                  <a:ext uri="{FF2B5EF4-FFF2-40B4-BE49-F238E27FC236}">
                    <a16:creationId xmlns:a16="http://schemas.microsoft.com/office/drawing/2014/main" id="{72B2AAAB-C1C9-40A3-BED5-B5E8C297E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796" y="929318"/>
                <a:ext cx="892809" cy="276999"/>
              </a:xfrm>
              <a:prstGeom prst="rect">
                <a:avLst/>
              </a:prstGeom>
              <a:blipFill>
                <a:blip r:embed="rId4"/>
                <a:stretch>
                  <a:fillRect l="-3425" t="-2174" r="-821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74">
                <a:extLst>
                  <a:ext uri="{FF2B5EF4-FFF2-40B4-BE49-F238E27FC236}">
                    <a16:creationId xmlns:a16="http://schemas.microsoft.com/office/drawing/2014/main" id="{A524EFD2-3178-4151-942F-FBCF20551759}"/>
                  </a:ext>
                </a:extLst>
              </p:cNvPr>
              <p:cNvSpPr txBox="1"/>
              <p:nvPr/>
            </p:nvSpPr>
            <p:spPr>
              <a:xfrm>
                <a:off x="4553305" y="957290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9" name="文本框 74">
                <a:extLst>
                  <a:ext uri="{FF2B5EF4-FFF2-40B4-BE49-F238E27FC236}">
                    <a16:creationId xmlns:a16="http://schemas.microsoft.com/office/drawing/2014/main" id="{A524EFD2-3178-4151-942F-FBCF20551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305" y="957290"/>
                <a:ext cx="242054" cy="276999"/>
              </a:xfrm>
              <a:prstGeom prst="rect">
                <a:avLst/>
              </a:prstGeom>
              <a:blipFill>
                <a:blip r:embed="rId5"/>
                <a:stretch>
                  <a:fillRect l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74">
                <a:extLst>
                  <a:ext uri="{FF2B5EF4-FFF2-40B4-BE49-F238E27FC236}">
                    <a16:creationId xmlns:a16="http://schemas.microsoft.com/office/drawing/2014/main" id="{8DB010BE-4D1D-4705-985E-994170017D01}"/>
                  </a:ext>
                </a:extLst>
              </p:cNvPr>
              <p:cNvSpPr txBox="1"/>
              <p:nvPr/>
            </p:nvSpPr>
            <p:spPr>
              <a:xfrm>
                <a:off x="8659983" y="931030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0" name="文本框 74">
                <a:extLst>
                  <a:ext uri="{FF2B5EF4-FFF2-40B4-BE49-F238E27FC236}">
                    <a16:creationId xmlns:a16="http://schemas.microsoft.com/office/drawing/2014/main" id="{8DB010BE-4D1D-4705-985E-994170017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983" y="931030"/>
                <a:ext cx="242054" cy="276999"/>
              </a:xfrm>
              <a:prstGeom prst="rect">
                <a:avLst/>
              </a:prstGeom>
              <a:blipFill>
                <a:blip r:embed="rId6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6">
            <a:extLst>
              <a:ext uri="{FF2B5EF4-FFF2-40B4-BE49-F238E27FC236}">
                <a16:creationId xmlns:a16="http://schemas.microsoft.com/office/drawing/2014/main" id="{5171B0D4-9464-457D-AFC9-7667235BCA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49564" y="913246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74">
                <a:extLst>
                  <a:ext uri="{FF2B5EF4-FFF2-40B4-BE49-F238E27FC236}">
                    <a16:creationId xmlns:a16="http://schemas.microsoft.com/office/drawing/2014/main" id="{0CAD1574-718F-4D20-8289-6CAC256AA8C7}"/>
                  </a:ext>
                </a:extLst>
              </p:cNvPr>
              <p:cNvSpPr txBox="1"/>
              <p:nvPr/>
            </p:nvSpPr>
            <p:spPr>
              <a:xfrm>
                <a:off x="5722478" y="967628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1" name="文本框 74">
                <a:extLst>
                  <a:ext uri="{FF2B5EF4-FFF2-40B4-BE49-F238E27FC236}">
                    <a16:creationId xmlns:a16="http://schemas.microsoft.com/office/drawing/2014/main" id="{0CAD1574-718F-4D20-8289-6CAC256AA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478" y="967628"/>
                <a:ext cx="242054" cy="276999"/>
              </a:xfrm>
              <a:prstGeom prst="rect">
                <a:avLst/>
              </a:prstGeom>
              <a:blipFill>
                <a:blip r:embed="rId7"/>
                <a:stretch>
                  <a:fillRect l="-2564" r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46">
            <a:extLst>
              <a:ext uri="{FF2B5EF4-FFF2-40B4-BE49-F238E27FC236}">
                <a16:creationId xmlns:a16="http://schemas.microsoft.com/office/drawing/2014/main" id="{ED7F9D6E-9211-4F6A-884A-13450B7BBF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5163" y="898304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EAE332FB-7658-4D51-B189-4E6CA8C48E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22359" y="878959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CB882AC2-B067-4875-8E35-D2B1C459CA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67699" y="900015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208D4C97-4668-44BA-9753-3AF8CB75B1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8339" y="893635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8" name="Rectangle 46">
            <a:extLst>
              <a:ext uri="{FF2B5EF4-FFF2-40B4-BE49-F238E27FC236}">
                <a16:creationId xmlns:a16="http://schemas.microsoft.com/office/drawing/2014/main" id="{37BA9F65-739E-4600-9E69-877A2EFB02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4743" y="913246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9" name="Rectangle 46">
            <a:extLst>
              <a:ext uri="{FF2B5EF4-FFF2-40B4-BE49-F238E27FC236}">
                <a16:creationId xmlns:a16="http://schemas.microsoft.com/office/drawing/2014/main" id="{499BEDAD-B3D9-4CC9-A0D4-4A9E495490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8598" y="904400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0343882-7972-4EF3-849E-A38EF392B6AF}"/>
              </a:ext>
            </a:extLst>
          </p:cNvPr>
          <p:cNvCxnSpPr>
            <a:cxnSpLocks/>
          </p:cNvCxnSpPr>
          <p:nvPr/>
        </p:nvCxnSpPr>
        <p:spPr bwMode="auto">
          <a:xfrm>
            <a:off x="1322359" y="1357259"/>
            <a:ext cx="1460800" cy="564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041328F-36A7-4D98-8DBB-2C5685D54EED}"/>
              </a:ext>
            </a:extLst>
          </p:cNvPr>
          <p:cNvCxnSpPr>
            <a:cxnSpLocks/>
          </p:cNvCxnSpPr>
          <p:nvPr/>
        </p:nvCxnSpPr>
        <p:spPr bwMode="auto">
          <a:xfrm>
            <a:off x="3608339" y="1357259"/>
            <a:ext cx="2269438" cy="5854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2E4660E-AE73-4933-8D15-15F4B2F91621}"/>
              </a:ext>
            </a:extLst>
          </p:cNvPr>
          <p:cNvCxnSpPr>
            <a:cxnSpLocks/>
          </p:cNvCxnSpPr>
          <p:nvPr/>
        </p:nvCxnSpPr>
        <p:spPr bwMode="auto">
          <a:xfrm flipH="1">
            <a:off x="2727611" y="1403602"/>
            <a:ext cx="2537679" cy="5177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9EA6E5-D5A0-4F51-8281-B2F13FFF8602}"/>
              </a:ext>
            </a:extLst>
          </p:cNvPr>
          <p:cNvCxnSpPr>
            <a:cxnSpLocks/>
          </p:cNvCxnSpPr>
          <p:nvPr/>
        </p:nvCxnSpPr>
        <p:spPr bwMode="auto">
          <a:xfrm>
            <a:off x="6702953" y="1383867"/>
            <a:ext cx="2452473" cy="5588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DA78905-E212-4F9E-A228-AE4A3D633998}"/>
              </a:ext>
            </a:extLst>
          </p:cNvPr>
          <p:cNvCxnSpPr>
            <a:cxnSpLocks/>
          </p:cNvCxnSpPr>
          <p:nvPr/>
        </p:nvCxnSpPr>
        <p:spPr bwMode="auto">
          <a:xfrm>
            <a:off x="8487922" y="1363391"/>
            <a:ext cx="667504" cy="5793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" name="Rectangle 46">
            <a:extLst>
              <a:ext uri="{FF2B5EF4-FFF2-40B4-BE49-F238E27FC236}">
                <a16:creationId xmlns:a16="http://schemas.microsoft.com/office/drawing/2014/main" id="{292FAFB7-D2D4-4FB9-B719-C11487BE5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38986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6" name="Rectangle 46">
            <a:extLst>
              <a:ext uri="{FF2B5EF4-FFF2-40B4-BE49-F238E27FC236}">
                <a16:creationId xmlns:a16="http://schemas.microsoft.com/office/drawing/2014/main" id="{B0B6B200-205C-4CD2-98A1-05018D810A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5407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7" name="Rectangle 46">
            <a:extLst>
              <a:ext uri="{FF2B5EF4-FFF2-40B4-BE49-F238E27FC236}">
                <a16:creationId xmlns:a16="http://schemas.microsoft.com/office/drawing/2014/main" id="{A90E6657-77E9-4A54-BF65-9CABBB7C9B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1828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46">
            <a:extLst>
              <a:ext uri="{FF2B5EF4-FFF2-40B4-BE49-F238E27FC236}">
                <a16:creationId xmlns:a16="http://schemas.microsoft.com/office/drawing/2014/main" id="{87302A22-D6FE-4D81-8839-8DEBB76A24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52565" y="207228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4029F9BC-4CE0-45AF-9076-64AC14D103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5055" y="900020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D6F85CA6-604E-4FE9-BBA0-67A695A5EA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08718" y="895671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20A1D4-7A10-4AD1-91C1-DEF91E14CC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67467" y="898807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56D4AC7B-86BA-4B46-B37B-74DADB6E75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21467" y="890499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 dirty="0">
                <a:solidFill>
                  <a:schemeClr val="bg1"/>
                </a:solidFill>
              </a:rPr>
              <a:t>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088BEF5-49D2-4FB6-A0AB-04663B15DF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80216" y="893635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99CFC2-7745-46CF-BC41-6327CB37CA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31742" y="890499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5" name="Rectangle 46">
            <a:extLst>
              <a:ext uri="{FF2B5EF4-FFF2-40B4-BE49-F238E27FC236}">
                <a16:creationId xmlns:a16="http://schemas.microsoft.com/office/drawing/2014/main" id="{810AB0E3-37E9-454E-A773-5609A5DD07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85742" y="882191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3AF4889-55BE-4356-B41F-D0BC8EE5A6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44491" y="885327"/>
            <a:ext cx="425450" cy="385762"/>
          </a:xfrm>
          <a:prstGeom prst="rect">
            <a:avLst/>
          </a:prstGeom>
          <a:solidFill>
            <a:srgbClr val="66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3216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4563</Words>
  <Application>Microsoft Macintosh PowerPoint</Application>
  <PresentationFormat>Widescreen</PresentationFormat>
  <Paragraphs>2334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6" baseType="lpstr">
      <vt:lpstr>等线</vt:lpstr>
      <vt:lpstr>等线 Light</vt:lpstr>
      <vt:lpstr>Arial</vt:lpstr>
      <vt:lpstr>Cambria Math</vt:lpstr>
      <vt:lpstr>Comic Sans MS</vt:lpstr>
      <vt:lpstr>Office 主题​​</vt:lpstr>
      <vt:lpstr>Divide and Conquer for Integer Multiplication A Review</vt:lpstr>
      <vt:lpstr>Outline</vt:lpstr>
      <vt:lpstr>Background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User</cp:lastModifiedBy>
  <cp:revision>24</cp:revision>
  <dcterms:created xsi:type="dcterms:W3CDTF">2019-02-16T02:10:36Z</dcterms:created>
  <dcterms:modified xsi:type="dcterms:W3CDTF">2019-02-22T05:33:08Z</dcterms:modified>
</cp:coreProperties>
</file>