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525" r:id="rId2"/>
    <p:sldId id="532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6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14" r:id="rId34"/>
    <p:sldId id="612" r:id="rId35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3399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85778" autoAdjust="0"/>
  </p:normalViewPr>
  <p:slideViewPr>
    <p:cSldViewPr>
      <p:cViewPr varScale="1">
        <p:scale>
          <a:sx n="93" d="100"/>
          <a:sy n="93" d="100"/>
        </p:scale>
        <p:origin x="5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2/10/2017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2/10/2017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1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67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13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95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835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5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71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77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6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1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86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81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246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7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31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74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602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223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98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18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77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158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96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195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279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823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32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54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9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5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36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2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228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Version of 08/02/17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7875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29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17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0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65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05159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2"/>
          <p:cNvSpPr>
            <a:spLocks noChangeAspect="1" noChangeArrowheads="1"/>
          </p:cNvSpPr>
          <p:nvPr/>
        </p:nvSpPr>
        <p:spPr bwMode="auto">
          <a:xfrm>
            <a:off x="4358481" y="4665045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10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63419" y="3906716"/>
            <a:ext cx="451318" cy="6376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Rectangle 42"/>
          <p:cNvSpPr>
            <a:spLocks noChangeAspect="1" noChangeArrowheads="1"/>
          </p:cNvSpPr>
          <p:nvPr/>
        </p:nvSpPr>
        <p:spPr bwMode="auto">
          <a:xfrm>
            <a:off x="2949900" y="463940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051590" y="3906716"/>
            <a:ext cx="500671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Rectangle 42"/>
          <p:cNvSpPr>
            <a:spLocks noChangeAspect="1" noChangeArrowheads="1"/>
          </p:cNvSpPr>
          <p:nvPr/>
        </p:nvSpPr>
        <p:spPr bwMode="auto">
          <a:xfrm>
            <a:off x="4358481" y="4665045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15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7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763043" y="2616661"/>
            <a:ext cx="826620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00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748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3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5108575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55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5108575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893804" y="3914317"/>
            <a:ext cx="492708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51"/>
          <p:cNvSpPr>
            <a:spLocks noChangeAspect="1" noChangeArrowheads="1"/>
          </p:cNvSpPr>
          <p:nvPr/>
        </p:nvSpPr>
        <p:spPr bwMode="auto">
          <a:xfrm>
            <a:off x="6234548" y="466453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06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363517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5108575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893804" y="3914317"/>
            <a:ext cx="492708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Rectangle 51"/>
          <p:cNvSpPr>
            <a:spLocks noChangeAspect="1" noChangeArrowheads="1"/>
          </p:cNvSpPr>
          <p:nvPr/>
        </p:nvSpPr>
        <p:spPr bwMode="auto">
          <a:xfrm>
            <a:off x="6234548" y="466453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000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3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051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7428740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7173798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39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7428740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7173798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959027" y="3914317"/>
            <a:ext cx="492708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51"/>
          <p:cNvSpPr>
            <a:spLocks noChangeAspect="1" noChangeArrowheads="1"/>
          </p:cNvSpPr>
          <p:nvPr/>
        </p:nvSpPr>
        <p:spPr bwMode="auto">
          <a:xfrm>
            <a:off x="8299771" y="466453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71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7428740" y="3914317"/>
            <a:ext cx="461679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7173798" y="4655144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959027" y="3914317"/>
            <a:ext cx="492708" cy="6576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Rectangle 51"/>
          <p:cNvSpPr>
            <a:spLocks noChangeAspect="1" noChangeArrowheads="1"/>
          </p:cNvSpPr>
          <p:nvPr/>
        </p:nvSpPr>
        <p:spPr bwMode="auto">
          <a:xfrm>
            <a:off x="8299771" y="466453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971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22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4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5825196" y="2680688"/>
            <a:ext cx="869184" cy="7343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7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127399" y="2685238"/>
            <a:ext cx="739733" cy="6811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0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840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74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876800" y="1600200"/>
            <a:ext cx="214947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4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>
                <a:solidFill>
                  <a:schemeClr val="bg1"/>
                </a:solidFill>
              </a:rPr>
              <a:t>8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 smtClean="0"/>
              <a:pPr/>
              <a:t>34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/>
              <a:t>4</a:t>
            </a:r>
            <a:endParaRPr kumimoji="0" lang="en-US" altLang="en-US" dirty="0"/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/>
              <a:t>8</a:t>
            </a:r>
            <a:endParaRPr kumimoji="0" lang="en-US" altLang="en-US" dirty="0"/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5" name="Rectangle 47"/>
          <p:cNvSpPr>
            <a:spLocks noChangeAspect="1" noChangeArrowheads="1"/>
          </p:cNvSpPr>
          <p:nvPr/>
        </p:nvSpPr>
        <p:spPr bwMode="auto">
          <a:xfrm>
            <a:off x="6468722" y="2230899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26" name="Rectangle 48"/>
          <p:cNvSpPr>
            <a:spLocks noChangeAspect="1" noChangeArrowheads="1"/>
          </p:cNvSpPr>
          <p:nvPr/>
        </p:nvSpPr>
        <p:spPr bwMode="auto">
          <a:xfrm>
            <a:off x="6895759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27" name="Rectangle 49"/>
          <p:cNvSpPr>
            <a:spLocks noChangeAspect="1" noChangeArrowheads="1"/>
          </p:cNvSpPr>
          <p:nvPr/>
        </p:nvSpPr>
        <p:spPr bwMode="auto">
          <a:xfrm>
            <a:off x="7321209" y="2230899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28" name="Rectangle 52"/>
          <p:cNvSpPr>
            <a:spLocks noChangeAspect="1" noChangeArrowheads="1"/>
          </p:cNvSpPr>
          <p:nvPr/>
        </p:nvSpPr>
        <p:spPr bwMode="auto">
          <a:xfrm>
            <a:off x="6043272" y="2230899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30" name="Rectangle 51"/>
          <p:cNvSpPr>
            <a:spLocks noChangeAspect="1" noChangeArrowheads="1"/>
          </p:cNvSpPr>
          <p:nvPr/>
        </p:nvSpPr>
        <p:spPr bwMode="auto">
          <a:xfrm>
            <a:off x="5414855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31" name="Rectangle 52"/>
          <p:cNvSpPr>
            <a:spLocks noChangeAspect="1" noChangeArrowheads="1"/>
          </p:cNvSpPr>
          <p:nvPr/>
        </p:nvSpPr>
        <p:spPr bwMode="auto">
          <a:xfrm>
            <a:off x="5841893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33" name="Rectangle 51"/>
          <p:cNvSpPr>
            <a:spLocks noChangeAspect="1" noChangeArrowheads="1"/>
          </p:cNvSpPr>
          <p:nvPr/>
        </p:nvSpPr>
        <p:spPr bwMode="auto">
          <a:xfrm>
            <a:off x="7480078" y="3445411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34" name="Rectangle 52"/>
          <p:cNvSpPr>
            <a:spLocks noChangeAspect="1" noChangeArrowheads="1"/>
          </p:cNvSpPr>
          <p:nvPr/>
        </p:nvSpPr>
        <p:spPr bwMode="auto">
          <a:xfrm>
            <a:off x="7907116" y="3445411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7173798" y="4655144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39" name="Rectangle 51"/>
          <p:cNvSpPr>
            <a:spLocks noChangeAspect="1" noChangeArrowheads="1"/>
          </p:cNvSpPr>
          <p:nvPr/>
        </p:nvSpPr>
        <p:spPr bwMode="auto">
          <a:xfrm>
            <a:off x="8299771" y="466453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2" name="Rectangle 51"/>
          <p:cNvSpPr>
            <a:spLocks noChangeAspect="1" noChangeArrowheads="1"/>
          </p:cNvSpPr>
          <p:nvPr/>
        </p:nvSpPr>
        <p:spPr bwMode="auto">
          <a:xfrm>
            <a:off x="5108575" y="4655144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4" name="Rectangle 51"/>
          <p:cNvSpPr>
            <a:spLocks noChangeAspect="1" noChangeArrowheads="1"/>
          </p:cNvSpPr>
          <p:nvPr/>
        </p:nvSpPr>
        <p:spPr bwMode="auto">
          <a:xfrm>
            <a:off x="6234548" y="466453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6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7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8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9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53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9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60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64" name="Rectangle 45"/>
          <p:cNvSpPr>
            <a:spLocks noChangeAspect="1" noChangeArrowheads="1"/>
          </p:cNvSpPr>
          <p:nvPr/>
        </p:nvSpPr>
        <p:spPr bwMode="auto">
          <a:xfrm>
            <a:off x="816916" y="4645765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 smtClean="0"/>
              <a:t>8</a:t>
            </a:r>
            <a:endParaRPr kumimoji="0" lang="en-US" altLang="en-US" dirty="0"/>
          </a:p>
        </p:txBody>
      </p:sp>
      <p:sp>
        <p:nvSpPr>
          <p:cNvPr id="65" name="Rectangle 46"/>
          <p:cNvSpPr>
            <a:spLocks noChangeAspect="1" noChangeArrowheads="1"/>
          </p:cNvSpPr>
          <p:nvPr/>
        </p:nvSpPr>
        <p:spPr bwMode="auto">
          <a:xfrm>
            <a:off x="1242366" y="4645765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70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71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73" name="Rectangle 43"/>
          <p:cNvSpPr>
            <a:spLocks noChangeAspect="1" noChangeArrowheads="1"/>
          </p:cNvSpPr>
          <p:nvPr/>
        </p:nvSpPr>
        <p:spPr bwMode="auto">
          <a:xfrm>
            <a:off x="3402012" y="343355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74" name="Rectangle 44"/>
          <p:cNvSpPr>
            <a:spLocks noChangeAspect="1" noChangeArrowheads="1"/>
          </p:cNvSpPr>
          <p:nvPr/>
        </p:nvSpPr>
        <p:spPr bwMode="auto">
          <a:xfrm>
            <a:off x="3827462" y="343355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80" name="Rectangle 41"/>
          <p:cNvSpPr>
            <a:spLocks noChangeAspect="1" noChangeArrowheads="1"/>
          </p:cNvSpPr>
          <p:nvPr/>
        </p:nvSpPr>
        <p:spPr bwMode="auto">
          <a:xfrm>
            <a:off x="2102353" y="4645065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83" name="Rectangle 51"/>
          <p:cNvSpPr>
            <a:spLocks noChangeAspect="1" noChangeArrowheads="1"/>
          </p:cNvSpPr>
          <p:nvPr/>
        </p:nvSpPr>
        <p:spPr bwMode="auto">
          <a:xfrm>
            <a:off x="3075423" y="4655144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85" name="Rectangle 51"/>
          <p:cNvSpPr>
            <a:spLocks noChangeAspect="1" noChangeArrowheads="1"/>
          </p:cNvSpPr>
          <p:nvPr/>
        </p:nvSpPr>
        <p:spPr bwMode="auto">
          <a:xfrm>
            <a:off x="4201396" y="466453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4861523" y="1583971"/>
            <a:ext cx="2148877" cy="563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2377381" y="1602819"/>
            <a:ext cx="2090637" cy="514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1480959" y="2680689"/>
            <a:ext cx="896422" cy="680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 flipH="1" flipV="1">
            <a:off x="2753024" y="2694860"/>
            <a:ext cx="1074438" cy="671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1163576" y="3873834"/>
            <a:ext cx="354466" cy="680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V="1">
            <a:off x="3287548" y="3886527"/>
            <a:ext cx="354466" cy="680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V="1">
            <a:off x="5324736" y="3903136"/>
            <a:ext cx="354466" cy="680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7379118" y="3886527"/>
            <a:ext cx="354466" cy="680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V="1">
            <a:off x="5819132" y="2680689"/>
            <a:ext cx="896422" cy="680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H="1" flipV="1">
            <a:off x="7063617" y="2685352"/>
            <a:ext cx="843499" cy="704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H="1" flipV="1">
            <a:off x="3993166" y="3897769"/>
            <a:ext cx="421749" cy="68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H="1" flipV="1">
            <a:off x="6019766" y="3900998"/>
            <a:ext cx="421749" cy="68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/>
          <p:cNvCxnSpPr/>
          <p:nvPr/>
        </p:nvCxnSpPr>
        <p:spPr bwMode="auto">
          <a:xfrm flipH="1" flipV="1">
            <a:off x="8046366" y="3905817"/>
            <a:ext cx="421749" cy="68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590" name="Rectangle 451589"/>
          <p:cNvSpPr/>
          <p:nvPr/>
        </p:nvSpPr>
        <p:spPr>
          <a:xfrm>
            <a:off x="4254499" y="1648736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6516385" y="2748200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2165877" y="2748200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320860" y="4158366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493752" y="4149700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5534025" y="4149700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540167" y="4158366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sp>
        <p:nvSpPr>
          <p:cNvPr id="129" name="Rectangle 51"/>
          <p:cNvSpPr>
            <a:spLocks noChangeAspect="1" noChangeArrowheads="1"/>
          </p:cNvSpPr>
          <p:nvPr/>
        </p:nvSpPr>
        <p:spPr bwMode="auto">
          <a:xfrm>
            <a:off x="507302" y="5882656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130" name="Rectangle 51"/>
          <p:cNvSpPr>
            <a:spLocks noChangeAspect="1" noChangeArrowheads="1"/>
          </p:cNvSpPr>
          <p:nvPr/>
        </p:nvSpPr>
        <p:spPr bwMode="auto">
          <a:xfrm>
            <a:off x="1633275" y="5892042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131" name="Straight Arrow Connector 130"/>
          <p:cNvCxnSpPr/>
          <p:nvPr/>
        </p:nvCxnSpPr>
        <p:spPr bwMode="auto">
          <a:xfrm flipV="1">
            <a:off x="719427" y="5114039"/>
            <a:ext cx="354466" cy="680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/>
          <p:nvPr/>
        </p:nvCxnSpPr>
        <p:spPr bwMode="auto">
          <a:xfrm flipH="1" flipV="1">
            <a:off x="1425045" y="5125281"/>
            <a:ext cx="421749" cy="68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Rectangle 132"/>
          <p:cNvSpPr/>
          <p:nvPr/>
        </p:nvSpPr>
        <p:spPr>
          <a:xfrm>
            <a:off x="925631" y="5377212"/>
            <a:ext cx="776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dirty="0" smtClean="0"/>
              <a:t>erge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1878442" y="3873987"/>
            <a:ext cx="421749" cy="68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5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4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76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1362140" y="5671581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1289150" y="5090225"/>
            <a:ext cx="286508" cy="523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9900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738127" y="5656903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964382" y="5094070"/>
            <a:ext cx="277985" cy="520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1362140" y="5671581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1289150" y="5090225"/>
            <a:ext cx="286508" cy="523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08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Mergesort</a:t>
            </a:r>
            <a:r>
              <a:rPr lang="en-US" altLang="en-US" dirty="0" smtClean="0"/>
              <a:t>: Example</a:t>
            </a:r>
            <a:endParaRPr lang="en-US" altLang="en-US" dirty="0"/>
          </a:p>
        </p:txBody>
      </p:sp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29765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3402012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3829050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4254500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25495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5534025" y="11430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8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5961062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9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4681537" y="11430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5108575" y="11430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50" name="Rectangle 41"/>
          <p:cNvSpPr>
            <a:spLocks noChangeAspect="1" noChangeArrowheads="1"/>
          </p:cNvSpPr>
          <p:nvPr/>
        </p:nvSpPr>
        <p:spPr bwMode="auto">
          <a:xfrm>
            <a:off x="2164656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51" name="Rectangle 42"/>
          <p:cNvSpPr>
            <a:spLocks noChangeAspect="1" noChangeArrowheads="1"/>
          </p:cNvSpPr>
          <p:nvPr/>
        </p:nvSpPr>
        <p:spPr bwMode="auto">
          <a:xfrm>
            <a:off x="2590106" y="2214263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4</a:t>
            </a:r>
          </a:p>
        </p:txBody>
      </p:sp>
      <p:sp>
        <p:nvSpPr>
          <p:cNvPr id="52" name="Rectangle 43"/>
          <p:cNvSpPr>
            <a:spLocks noChangeAspect="1" noChangeArrowheads="1"/>
          </p:cNvSpPr>
          <p:nvPr/>
        </p:nvSpPr>
        <p:spPr bwMode="auto">
          <a:xfrm>
            <a:off x="3017144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5</a:t>
            </a:r>
          </a:p>
        </p:txBody>
      </p:sp>
      <p:sp>
        <p:nvSpPr>
          <p:cNvPr id="54" name="Rectangle 45"/>
          <p:cNvSpPr>
            <a:spLocks noChangeAspect="1" noChangeArrowheads="1"/>
          </p:cNvSpPr>
          <p:nvPr/>
        </p:nvSpPr>
        <p:spPr bwMode="auto">
          <a:xfrm>
            <a:off x="1312169" y="221426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55" name="Rectangle 46"/>
          <p:cNvSpPr>
            <a:spLocks noChangeAspect="1" noChangeArrowheads="1"/>
          </p:cNvSpPr>
          <p:nvPr/>
        </p:nvSpPr>
        <p:spPr bwMode="auto">
          <a:xfrm>
            <a:off x="1737619" y="221426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2438400" y="1600200"/>
            <a:ext cx="200959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607" name="TextBox 451606"/>
          <p:cNvSpPr txBox="1"/>
          <p:nvPr/>
        </p:nvSpPr>
        <p:spPr>
          <a:xfrm>
            <a:off x="91194" y="129078"/>
            <a:ext cx="1966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 and conquer splits each array into left and right subarrays.  </a:t>
            </a:r>
          </a:p>
          <a:p>
            <a:r>
              <a:rPr lang="en-US" dirty="0" smtClean="0"/>
              <a:t>Sorts Left</a:t>
            </a:r>
          </a:p>
          <a:p>
            <a:r>
              <a:rPr lang="en-US" dirty="0" smtClean="0"/>
              <a:t>Sorts Right</a:t>
            </a:r>
          </a:p>
          <a:p>
            <a:r>
              <a:rPr lang="en-US" dirty="0" smtClean="0"/>
              <a:t>Merges results</a:t>
            </a:r>
            <a:endParaRPr lang="en-US" dirty="0"/>
          </a:p>
        </p:txBody>
      </p:sp>
      <p:sp>
        <p:nvSpPr>
          <p:cNvPr id="20" name="Rectangle 41"/>
          <p:cNvSpPr>
            <a:spLocks noChangeAspect="1" noChangeArrowheads="1"/>
          </p:cNvSpPr>
          <p:nvPr/>
        </p:nvSpPr>
        <p:spPr bwMode="auto">
          <a:xfrm>
            <a:off x="1694478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3</a:t>
            </a:r>
          </a:p>
        </p:txBody>
      </p:sp>
      <p:sp>
        <p:nvSpPr>
          <p:cNvPr id="21" name="Rectangle 45"/>
          <p:cNvSpPr>
            <a:spLocks noChangeAspect="1" noChangeArrowheads="1"/>
          </p:cNvSpPr>
          <p:nvPr/>
        </p:nvSpPr>
        <p:spPr bwMode="auto">
          <a:xfrm>
            <a:off x="841991" y="3440843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1</a:t>
            </a:r>
          </a:p>
        </p:txBody>
      </p:sp>
      <p:sp>
        <p:nvSpPr>
          <p:cNvPr id="22" name="Rectangle 46"/>
          <p:cNvSpPr>
            <a:spLocks noChangeAspect="1" noChangeArrowheads="1"/>
          </p:cNvSpPr>
          <p:nvPr/>
        </p:nvSpPr>
        <p:spPr bwMode="auto">
          <a:xfrm>
            <a:off x="1267441" y="3440843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2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1524894" y="2616661"/>
            <a:ext cx="913506" cy="7983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Rectangle 45"/>
          <p:cNvSpPr>
            <a:spLocks noChangeAspect="1" noChangeArrowheads="1"/>
          </p:cNvSpPr>
          <p:nvPr/>
        </p:nvSpPr>
        <p:spPr bwMode="auto">
          <a:xfrm>
            <a:off x="816917" y="4646696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46"/>
          <p:cNvSpPr>
            <a:spLocks noChangeAspect="1" noChangeArrowheads="1"/>
          </p:cNvSpPr>
          <p:nvPr/>
        </p:nvSpPr>
        <p:spPr bwMode="auto">
          <a:xfrm>
            <a:off x="1242367" y="4646696"/>
            <a:ext cx="427037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992706" y="3884541"/>
            <a:ext cx="463179" cy="659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41"/>
          <p:cNvSpPr>
            <a:spLocks noChangeAspect="1" noChangeArrowheads="1"/>
          </p:cNvSpPr>
          <p:nvPr/>
        </p:nvSpPr>
        <p:spPr bwMode="auto">
          <a:xfrm>
            <a:off x="1907203" y="4631868"/>
            <a:ext cx="425450" cy="385762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1524894" y="3906716"/>
            <a:ext cx="595034" cy="6652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54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12610</TotalTime>
  <Words>1416</Words>
  <Application>Microsoft Office PowerPoint</Application>
  <PresentationFormat>On-screen Show (4:3)</PresentationFormat>
  <Paragraphs>884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Monotype Sorts</vt:lpstr>
      <vt:lpstr>Comic Sans MS</vt:lpstr>
      <vt:lpstr>Wingdings</vt:lpstr>
      <vt:lpstr>Theme1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HU Xiao</cp:lastModifiedBy>
  <cp:revision>1081</cp:revision>
  <cp:lastPrinted>2005-06-06T17:49:42Z</cp:lastPrinted>
  <dcterms:created xsi:type="dcterms:W3CDTF">1999-12-31T01:41:01Z</dcterms:created>
  <dcterms:modified xsi:type="dcterms:W3CDTF">2017-02-10T07:09:26Z</dcterms:modified>
  <cp:category/>
</cp:coreProperties>
</file>