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</p:sldMasterIdLst>
  <p:notesMasterIdLst>
    <p:notesMasterId r:id="rId11"/>
  </p:notesMasterIdLst>
  <p:handoutMasterIdLst>
    <p:handoutMasterId r:id="rId12"/>
  </p:handoutMasterIdLst>
  <p:sldIdLst>
    <p:sldId id="660" r:id="rId2"/>
    <p:sldId id="679" r:id="rId3"/>
    <p:sldId id="680" r:id="rId4"/>
    <p:sldId id="681" r:id="rId5"/>
    <p:sldId id="682" r:id="rId6"/>
    <p:sldId id="684" r:id="rId7"/>
    <p:sldId id="685" r:id="rId8"/>
    <p:sldId id="686" r:id="rId9"/>
    <p:sldId id="687" r:id="rId10"/>
  </p:sldIdLst>
  <p:sldSz cx="9144000" cy="6858000" type="screen4x3"/>
  <p:notesSz cx="9269413" cy="7019925"/>
  <p:custShowLst>
    <p:custShow name="handout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33"/>
    <a:srgbClr val="003399"/>
    <a:srgbClr val="006600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2" autoAdjust="0"/>
    <p:restoredTop sz="86571" autoAdjust="0"/>
  </p:normalViewPr>
  <p:slideViewPr>
    <p:cSldViewPr snapToGrid="0">
      <p:cViewPr varScale="1">
        <p:scale>
          <a:sx n="94" d="100"/>
          <a:sy n="94" d="100"/>
        </p:scale>
        <p:origin x="7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C98CF92-FE8F-4544-883E-93E1A845B995}" type="datetime1">
              <a:rPr lang="en-US" altLang="en-US"/>
              <a:pPr/>
              <a:t>2/8/2017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ABAAD25-F78D-4C47-8C9A-6831EC60E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142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1120DF4-8A95-4914-B67F-ECEC512AA56E}" type="datetime1">
              <a:rPr lang="en-US" altLang="en-US"/>
              <a:pPr/>
              <a:t>2/8/2017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B4C024C-3CC4-4067-9D68-683747307D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02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08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04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F24DC5-4143-47C7-9B48-477A179336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8246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6CC6C4-DAE9-4EF7-BD30-38BE9150A6D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7613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91AB74-BC2C-47DC-8A56-3F4E23B550F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9613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CEA5E-A52F-477C-A1B9-D932CD65C23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23140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CDD4E-0887-4D1C-8CD3-1A47133E8F6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1310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383644-D5A4-4450-A605-9DB93A04C5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7266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BA9D3-90C8-46DD-BD8E-A62873EBB6A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638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581444-77EA-4CF4-AF52-459B037769C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3310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EBA151-C655-4950-ACBC-515DE10FA42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7863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EF9A6-7EE4-4A1B-9D3D-62D370A982D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394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D8C83EA-4169-4958-96BE-2E35AA6149F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749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3" y="25389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↓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61736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18044"/>
              </p:ext>
            </p:extLst>
          </p:nvPr>
        </p:nvGraphicFramePr>
        <p:xfrm>
          <a:off x="1524000" y="1899803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6979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3" y="25389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↓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135630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65648"/>
              </p:ext>
            </p:extLst>
          </p:nvPr>
        </p:nvGraphicFramePr>
        <p:xfrm>
          <a:off x="1524000" y="1899803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8983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3" y="25389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↓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71945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08009"/>
              </p:ext>
            </p:extLst>
          </p:nvPr>
        </p:nvGraphicFramePr>
        <p:xfrm>
          <a:off x="1524000" y="1899803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7310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3" y="25389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↓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8832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71187"/>
              </p:ext>
            </p:extLst>
          </p:nvPr>
        </p:nvGraphicFramePr>
        <p:xfrm>
          <a:off x="1524000" y="1899803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1939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3" y="25389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↓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5207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8179"/>
              </p:ext>
            </p:extLst>
          </p:nvPr>
        </p:nvGraphicFramePr>
        <p:xfrm>
          <a:off x="1524000" y="1899803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2679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3" y="25389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↓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43962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42723"/>
              </p:ext>
            </p:extLst>
          </p:nvPr>
        </p:nvGraphicFramePr>
        <p:xfrm>
          <a:off x="1524000" y="1899803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3745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3" y="25389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↓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37163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5140"/>
              </p:ext>
            </p:extLst>
          </p:nvPr>
        </p:nvGraphicFramePr>
        <p:xfrm>
          <a:off x="1524000" y="1899803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1514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3" y="25389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↓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961178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49883"/>
              </p:ext>
            </p:extLst>
          </p:nvPr>
        </p:nvGraphicFramePr>
        <p:xfrm>
          <a:off x="1524000" y="1899803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675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>
          <a:xfrm>
            <a:off x="0" y="176286"/>
            <a:ext cx="2387600" cy="457200"/>
          </a:xfrm>
        </p:spPr>
        <p:txBody>
          <a:bodyPr/>
          <a:lstStyle/>
          <a:p>
            <a:r>
              <a:rPr lang="en-US" altLang="zh-CN" dirty="0" smtClean="0"/>
              <a:t>Complete Example </a:t>
            </a:r>
            <a:endParaRPr lang="en-US" alt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 flipH="1" flipV="1">
            <a:off x="4666230" y="704925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687528"/>
              </p:ext>
            </p:extLst>
          </p:nvPr>
        </p:nvGraphicFramePr>
        <p:xfrm>
          <a:off x="2565684" y="222006"/>
          <a:ext cx="38506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  <a:gridCol w="481334"/>
                <a:gridCol w="481334"/>
                <a:gridCol w="481334"/>
                <a:gridCol w="481334"/>
                <a:gridCol w="481334"/>
                <a:gridCol w="481334"/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84381"/>
              </p:ext>
            </p:extLst>
          </p:nvPr>
        </p:nvGraphicFramePr>
        <p:xfrm>
          <a:off x="4800299" y="987491"/>
          <a:ext cx="33693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  <a:gridCol w="481334"/>
                <a:gridCol w="481334"/>
                <a:gridCol w="481334"/>
                <a:gridCol w="481334"/>
                <a:gridCol w="481334"/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16161"/>
              </p:ext>
            </p:extLst>
          </p:nvPr>
        </p:nvGraphicFramePr>
        <p:xfrm>
          <a:off x="4082366" y="987491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 bwMode="auto">
          <a:xfrm flipV="1">
            <a:off x="5014769" y="1472343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38384"/>
              </p:ext>
            </p:extLst>
          </p:nvPr>
        </p:nvGraphicFramePr>
        <p:xfrm>
          <a:off x="3047011" y="1755554"/>
          <a:ext cx="28880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  <a:gridCol w="481334"/>
                <a:gridCol w="481334"/>
                <a:gridCol w="481334"/>
                <a:gridCol w="481334"/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58222"/>
              </p:ext>
            </p:extLst>
          </p:nvPr>
        </p:nvGraphicFramePr>
        <p:xfrm>
          <a:off x="648770" y="1755554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6081"/>
              </p:ext>
            </p:extLst>
          </p:nvPr>
        </p:nvGraphicFramePr>
        <p:xfrm>
          <a:off x="6175682" y="1755554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23339"/>
              </p:ext>
            </p:extLst>
          </p:nvPr>
        </p:nvGraphicFramePr>
        <p:xfrm>
          <a:off x="5136095" y="2523662"/>
          <a:ext cx="24066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  <a:gridCol w="481334"/>
                <a:gridCol w="481334"/>
                <a:gridCol w="481334"/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09437"/>
              </p:ext>
            </p:extLst>
          </p:nvPr>
        </p:nvGraphicFramePr>
        <p:xfrm>
          <a:off x="4425561" y="2522328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32124"/>
              </p:ext>
            </p:extLst>
          </p:nvPr>
        </p:nvGraphicFramePr>
        <p:xfrm>
          <a:off x="8263083" y="2506555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 bwMode="auto">
          <a:xfrm flipH="1" flipV="1">
            <a:off x="4800301" y="2239117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71250"/>
              </p:ext>
            </p:extLst>
          </p:nvPr>
        </p:nvGraphicFramePr>
        <p:xfrm>
          <a:off x="648770" y="2597017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11600"/>
              </p:ext>
            </p:extLst>
          </p:nvPr>
        </p:nvGraphicFramePr>
        <p:xfrm>
          <a:off x="1392041" y="3333202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36452"/>
              </p:ext>
            </p:extLst>
          </p:nvPr>
        </p:nvGraphicFramePr>
        <p:xfrm>
          <a:off x="647345" y="3336490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 bwMode="auto">
          <a:xfrm flipV="1">
            <a:off x="3411549" y="704925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23" y="1062181"/>
            <a:ext cx="102715" cy="214496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 bwMode="auto">
          <a:xfrm flipH="1" flipV="1">
            <a:off x="6861966" y="1472343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66" name="Picture 6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70" y="1820419"/>
            <a:ext cx="102715" cy="214496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 bwMode="auto">
          <a:xfrm flipV="1">
            <a:off x="3923994" y="2226556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68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38" y="2597018"/>
            <a:ext cx="102715" cy="214496"/>
          </a:xfrm>
          <a:prstGeom prst="rect">
            <a:avLst/>
          </a:prstGeom>
        </p:spPr>
      </p:pic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55709"/>
              </p:ext>
            </p:extLst>
          </p:nvPr>
        </p:nvGraphicFramePr>
        <p:xfrm>
          <a:off x="3002802" y="3301859"/>
          <a:ext cx="192533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  <a:gridCol w="481334"/>
                <a:gridCol w="481334"/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50710"/>
              </p:ext>
            </p:extLst>
          </p:nvPr>
        </p:nvGraphicFramePr>
        <p:xfrm>
          <a:off x="8263083" y="3317429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72" name="Straight Connector 71"/>
          <p:cNvCxnSpPr/>
          <p:nvPr/>
        </p:nvCxnSpPr>
        <p:spPr bwMode="auto">
          <a:xfrm flipH="1" flipV="1">
            <a:off x="5522302" y="3018648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 flipV="1">
            <a:off x="4645995" y="3006087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75" name="Picture 7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240" y="3374504"/>
            <a:ext cx="102715" cy="214496"/>
          </a:xfrm>
          <a:prstGeom prst="rect">
            <a:avLst/>
          </a:prstGeom>
        </p:spPr>
      </p:pic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99272"/>
              </p:ext>
            </p:extLst>
          </p:nvPr>
        </p:nvGraphicFramePr>
        <p:xfrm>
          <a:off x="5089278" y="3299814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43819"/>
              </p:ext>
            </p:extLst>
          </p:nvPr>
        </p:nvGraphicFramePr>
        <p:xfrm>
          <a:off x="1380457" y="4075964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78343"/>
              </p:ext>
            </p:extLst>
          </p:nvPr>
        </p:nvGraphicFramePr>
        <p:xfrm>
          <a:off x="648770" y="4075964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5756"/>
              </p:ext>
            </p:extLst>
          </p:nvPr>
        </p:nvGraphicFramePr>
        <p:xfrm>
          <a:off x="4439291" y="4087388"/>
          <a:ext cx="144400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  <a:gridCol w="481334"/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690926"/>
              </p:ext>
            </p:extLst>
          </p:nvPr>
        </p:nvGraphicFramePr>
        <p:xfrm>
          <a:off x="8263083" y="4055508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81" name="Straight Connector 80"/>
          <p:cNvCxnSpPr/>
          <p:nvPr/>
        </p:nvCxnSpPr>
        <p:spPr bwMode="auto">
          <a:xfrm flipH="1" flipV="1">
            <a:off x="4137638" y="3794800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 flipV="1">
            <a:off x="3261330" y="3782239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95400"/>
              </p:ext>
            </p:extLst>
          </p:nvPr>
        </p:nvGraphicFramePr>
        <p:xfrm>
          <a:off x="3682862" y="4075965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32495"/>
              </p:ext>
            </p:extLst>
          </p:nvPr>
        </p:nvGraphicFramePr>
        <p:xfrm>
          <a:off x="7563272" y="4066224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88" name="Picture 8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69" y="4141856"/>
            <a:ext cx="102715" cy="214496"/>
          </a:xfrm>
          <a:prstGeom prst="rect">
            <a:avLst/>
          </a:prstGeom>
        </p:spPr>
      </p:pic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110922"/>
              </p:ext>
            </p:extLst>
          </p:nvPr>
        </p:nvGraphicFramePr>
        <p:xfrm>
          <a:off x="1380457" y="4878736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84639"/>
              </p:ext>
            </p:extLst>
          </p:nvPr>
        </p:nvGraphicFramePr>
        <p:xfrm>
          <a:off x="648770" y="4854215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55706"/>
              </p:ext>
            </p:extLst>
          </p:nvPr>
        </p:nvGraphicFramePr>
        <p:xfrm>
          <a:off x="3522530" y="4878737"/>
          <a:ext cx="96266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49628"/>
              </p:ext>
            </p:extLst>
          </p:nvPr>
        </p:nvGraphicFramePr>
        <p:xfrm>
          <a:off x="8263083" y="4854215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 bwMode="auto">
          <a:xfrm flipH="1" flipV="1">
            <a:off x="5291355" y="4586149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/>
          <p:nvPr/>
        </p:nvCxnSpPr>
        <p:spPr bwMode="auto">
          <a:xfrm flipV="1">
            <a:off x="4415047" y="4573588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64913"/>
              </p:ext>
            </p:extLst>
          </p:nvPr>
        </p:nvGraphicFramePr>
        <p:xfrm>
          <a:off x="4848611" y="4878736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39601"/>
              </p:ext>
            </p:extLst>
          </p:nvPr>
        </p:nvGraphicFramePr>
        <p:xfrm>
          <a:off x="7563272" y="4854215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97" name="Picture 9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20" y="4953427"/>
            <a:ext cx="102715" cy="214496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02310"/>
              </p:ext>
            </p:extLst>
          </p:nvPr>
        </p:nvGraphicFramePr>
        <p:xfrm>
          <a:off x="2112144" y="4882197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34789"/>
              </p:ext>
            </p:extLst>
          </p:nvPr>
        </p:nvGraphicFramePr>
        <p:xfrm>
          <a:off x="1380457" y="5632740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301376"/>
              </p:ext>
            </p:extLst>
          </p:nvPr>
        </p:nvGraphicFramePr>
        <p:xfrm>
          <a:off x="647345" y="5632466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35027"/>
              </p:ext>
            </p:extLst>
          </p:nvPr>
        </p:nvGraphicFramePr>
        <p:xfrm>
          <a:off x="8263083" y="5631932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13" name="Straight Connector 112"/>
          <p:cNvCxnSpPr/>
          <p:nvPr/>
        </p:nvCxnSpPr>
        <p:spPr bwMode="auto">
          <a:xfrm flipH="1" flipV="1">
            <a:off x="4200148" y="5355119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4" name="Straight Connector 113"/>
          <p:cNvCxnSpPr/>
          <p:nvPr/>
        </p:nvCxnSpPr>
        <p:spPr bwMode="auto">
          <a:xfrm flipV="1">
            <a:off x="3323840" y="5342558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00290"/>
              </p:ext>
            </p:extLst>
          </p:nvPr>
        </p:nvGraphicFramePr>
        <p:xfrm>
          <a:off x="6863461" y="5616693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0235"/>
              </p:ext>
            </p:extLst>
          </p:nvPr>
        </p:nvGraphicFramePr>
        <p:xfrm>
          <a:off x="7563272" y="5622835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3201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17" name="Picture 1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52" y="5692325"/>
            <a:ext cx="102715" cy="214496"/>
          </a:xfrm>
          <a:prstGeom prst="rect">
            <a:avLst/>
          </a:prstGeom>
        </p:spPr>
      </p:pic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241963"/>
              </p:ext>
            </p:extLst>
          </p:nvPr>
        </p:nvGraphicFramePr>
        <p:xfrm>
          <a:off x="2112144" y="5647705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22225"/>
              </p:ext>
            </p:extLst>
          </p:nvPr>
        </p:nvGraphicFramePr>
        <p:xfrm>
          <a:off x="3795061" y="5647706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77923"/>
              </p:ext>
            </p:extLst>
          </p:nvPr>
        </p:nvGraphicFramePr>
        <p:xfrm>
          <a:off x="4607944" y="5647705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287238"/>
              </p:ext>
            </p:extLst>
          </p:nvPr>
        </p:nvGraphicFramePr>
        <p:xfrm>
          <a:off x="1380457" y="6303407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2670"/>
              </p:ext>
            </p:extLst>
          </p:nvPr>
        </p:nvGraphicFramePr>
        <p:xfrm>
          <a:off x="628811" y="6302599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19581"/>
              </p:ext>
            </p:extLst>
          </p:nvPr>
        </p:nvGraphicFramePr>
        <p:xfrm>
          <a:off x="8263083" y="6302599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01159"/>
              </p:ext>
            </p:extLst>
          </p:nvPr>
        </p:nvGraphicFramePr>
        <p:xfrm>
          <a:off x="6863461" y="6287360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6091"/>
              </p:ext>
            </p:extLst>
          </p:nvPr>
        </p:nvGraphicFramePr>
        <p:xfrm>
          <a:off x="7563272" y="6293502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3201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82882"/>
              </p:ext>
            </p:extLst>
          </p:nvPr>
        </p:nvGraphicFramePr>
        <p:xfrm>
          <a:off x="2112144" y="6318372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0866"/>
              </p:ext>
            </p:extLst>
          </p:nvPr>
        </p:nvGraphicFramePr>
        <p:xfrm>
          <a:off x="3795061" y="6318373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52501"/>
              </p:ext>
            </p:extLst>
          </p:nvPr>
        </p:nvGraphicFramePr>
        <p:xfrm>
          <a:off x="4607944" y="6318372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r>
              <a:rPr lang="en-US" altLang="en-US" dirty="0"/>
              <a:t>9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47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50.99362"/>
  <p:tag name="OUTPUTDPI" val="1200"/>
  <p:tag name="LATEXADDIN" val="\documentclass{article}&#10;\usepackage{amsmath}&#10;\pagestyle{empty}&#10;\begin{document}&#10;&#10;$\emptyset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xhuam\Deskto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50.99362"/>
  <p:tag name="OUTPUTDPI" val="1200"/>
  <p:tag name="LATEXADDIN" val="\documentclass{article}&#10;\usepackage{amsmath}&#10;\pagestyle{empty}&#10;\begin{document}&#10;&#10;$\emptyset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xhuam\Deskto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50.99362"/>
  <p:tag name="OUTPUTDPI" val="1200"/>
  <p:tag name="LATEXADDIN" val="\documentclass{article}&#10;\usepackage{amsmath}&#10;\pagestyle{empty}&#10;\begin{document}&#10;&#10;$\emptyset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xhuam\Deskto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50.99362"/>
  <p:tag name="OUTPUTDPI" val="1200"/>
  <p:tag name="LATEXADDIN" val="\documentclass{article}&#10;\usepackage{amsmath}&#10;\pagestyle{empty}&#10;\begin{document}&#10;&#10;$\emptyset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xhuam\Deskto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50.99362"/>
  <p:tag name="OUTPUTDPI" val="1200"/>
  <p:tag name="LATEXADDIN" val="\documentclass{article}&#10;\usepackage{amsmath}&#10;\pagestyle{empty}&#10;\begin{document}&#10;&#10;$\emptyset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xhuam\Deskto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50.99362"/>
  <p:tag name="OUTPUTDPI" val="1200"/>
  <p:tag name="LATEXADDIN" val="\documentclass{article}&#10;\usepackage{amsmath}&#10;\pagestyle{empty}&#10;\begin{document}&#10;&#10;$\emptyset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xhuam\Deskto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50.99362"/>
  <p:tag name="OUTPUTDPI" val="1200"/>
  <p:tag name="LATEXADDIN" val="\documentclass{article}&#10;\usepackage{amsmath}&#10;\pagestyle{empty}&#10;\begin{document}&#10;&#10;$\emptyset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xhuam\Desktop\"/>
</p:tagLst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23032</TotalTime>
  <Words>371</Words>
  <Application>Microsoft Office PowerPoint</Application>
  <PresentationFormat>On-screen Show (4:3)</PresentationFormat>
  <Paragraphs>266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14" baseType="lpstr">
      <vt:lpstr>Monotype Sorts</vt:lpstr>
      <vt:lpstr>Comic Sans MS</vt:lpstr>
      <vt:lpstr>Wingdings</vt:lpstr>
      <vt:lpstr>Theme1</vt:lpstr>
      <vt:lpstr>1st Call</vt:lpstr>
      <vt:lpstr>2nd Call</vt:lpstr>
      <vt:lpstr>3rd Call</vt:lpstr>
      <vt:lpstr>4th Call</vt:lpstr>
      <vt:lpstr>5th Call</vt:lpstr>
      <vt:lpstr>6th Call</vt:lpstr>
      <vt:lpstr>7th Call</vt:lpstr>
      <vt:lpstr>8th Call</vt:lpstr>
      <vt:lpstr>Complete Example </vt:lpstr>
      <vt:lpstr>handout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HU Xiao</cp:lastModifiedBy>
  <cp:revision>1448</cp:revision>
  <cp:lastPrinted>2005-05-09T19:05:58Z</cp:lastPrinted>
  <dcterms:created xsi:type="dcterms:W3CDTF">1999-12-31T01:41:01Z</dcterms:created>
  <dcterms:modified xsi:type="dcterms:W3CDTF">2017-02-08T03:31:04Z</dcterms:modified>
</cp:coreProperties>
</file>