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notesMasterIdLst>
    <p:notesMasterId r:id="rId11"/>
  </p:notesMasterIdLst>
  <p:handoutMasterIdLst>
    <p:handoutMasterId r:id="rId12"/>
  </p:handoutMasterIdLst>
  <p:sldIdLst>
    <p:sldId id="660" r:id="rId2"/>
    <p:sldId id="670" r:id="rId3"/>
    <p:sldId id="671" r:id="rId4"/>
    <p:sldId id="672" r:id="rId5"/>
    <p:sldId id="673" r:id="rId6"/>
    <p:sldId id="675" r:id="rId7"/>
    <p:sldId id="676" r:id="rId8"/>
    <p:sldId id="678" r:id="rId9"/>
    <p:sldId id="681" r:id="rId10"/>
  </p:sldIdLst>
  <p:sldSz cx="9144000" cy="6858000" type="screen4x3"/>
  <p:notesSz cx="9269413" cy="7019925"/>
  <p:custShowLst>
    <p:custShow name="handout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33"/>
    <a:srgbClr val="003399"/>
    <a:srgbClr val="006600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22" autoAdjust="0"/>
    <p:restoredTop sz="86571" autoAdjust="0"/>
  </p:normalViewPr>
  <p:slideViewPr>
    <p:cSldViewPr snapToGrid="0">
      <p:cViewPr varScale="1">
        <p:scale>
          <a:sx n="87" d="100"/>
          <a:sy n="87" d="100"/>
        </p:scale>
        <p:origin x="90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C98CF92-FE8F-4544-883E-93E1A845B995}" type="datetime1">
              <a:rPr lang="en-US" altLang="en-US"/>
              <a:pPr/>
              <a:t>2/8/2017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ABAAD25-F78D-4C47-8C9A-6831EC60E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14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1120DF4-8A95-4914-B67F-ECEC512AA56E}" type="datetime1">
              <a:rPr lang="en-US" altLang="en-US"/>
              <a:pPr/>
              <a:t>2/8/2017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B4C024C-3CC4-4067-9D68-683747307D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02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615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04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F24DC5-4143-47C7-9B48-477A179336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8246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6CC6C4-DAE9-4EF7-BD30-38BE9150A6D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7613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91AB74-BC2C-47DC-8A56-3F4E23B550F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9613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CEA5E-A52F-477C-A1B9-D932CD65C23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23140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CDD4E-0887-4D1C-8CD3-1A47133E8F6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1310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383644-D5A4-4450-A605-9DB93A04C5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7266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BA9D3-90C8-46DD-BD8E-A62873EBB6A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63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581444-77EA-4CF4-AF52-459B037769C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3310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EBA151-C655-4950-ACBC-515DE10FA42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7863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EF9A6-7EE4-4A1B-9D3D-62D370A982D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394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D8C83EA-4169-4958-96BE-2E35AA6149F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749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3" y="2538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↓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953055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699359"/>
              </p:ext>
            </p:extLst>
          </p:nvPr>
        </p:nvGraphicFramePr>
        <p:xfrm>
          <a:off x="1524000" y="1899803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6979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3" y="2538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↓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13391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742"/>
              </p:ext>
            </p:extLst>
          </p:nvPr>
        </p:nvGraphicFramePr>
        <p:xfrm>
          <a:off x="1524000" y="1899803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6590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/>
              <a:t>r</a:t>
            </a:r>
            <a:r>
              <a:rPr lang="en-US" baseline="30000" dirty="0" smtClean="0"/>
              <a:t>d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3" y="2538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↓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2045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87261"/>
              </p:ext>
            </p:extLst>
          </p:nvPr>
        </p:nvGraphicFramePr>
        <p:xfrm>
          <a:off x="1524000" y="1899803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869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3" y="2538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↓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43776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107505"/>
              </p:ext>
            </p:extLst>
          </p:nvPr>
        </p:nvGraphicFramePr>
        <p:xfrm>
          <a:off x="1524000" y="1899803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6787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3" y="2538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↓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48315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79175"/>
              </p:ext>
            </p:extLst>
          </p:nvPr>
        </p:nvGraphicFramePr>
        <p:xfrm>
          <a:off x="1524000" y="1899803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0992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3" y="2538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↓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74273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6282"/>
              </p:ext>
            </p:extLst>
          </p:nvPr>
        </p:nvGraphicFramePr>
        <p:xfrm>
          <a:off x="1524000" y="1899803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4301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3" y="2538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↓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49203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18282"/>
              </p:ext>
            </p:extLst>
          </p:nvPr>
        </p:nvGraphicFramePr>
        <p:xfrm>
          <a:off x="1524000" y="1899803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1404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3" y="25389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↓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92140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53258"/>
              </p:ext>
            </p:extLst>
          </p:nvPr>
        </p:nvGraphicFramePr>
        <p:xfrm>
          <a:off x="1524000" y="1899803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7380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>
          <a:xfrm>
            <a:off x="76354" y="194284"/>
            <a:ext cx="2387600" cy="457200"/>
          </a:xfrm>
        </p:spPr>
        <p:txBody>
          <a:bodyPr/>
          <a:lstStyle/>
          <a:p>
            <a:r>
              <a:rPr lang="en-US" altLang="zh-CN" dirty="0" smtClean="0"/>
              <a:t>Complete Example </a:t>
            </a:r>
            <a:endParaRPr lang="en-US" alt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H="1" flipV="1">
            <a:off x="8118835" y="713589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28682"/>
              </p:ext>
            </p:extLst>
          </p:nvPr>
        </p:nvGraphicFramePr>
        <p:xfrm>
          <a:off x="5175076" y="240004"/>
          <a:ext cx="38506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  <a:gridCol w="481334"/>
                <a:gridCol w="481334"/>
                <a:gridCol w="481334"/>
                <a:gridCol w="481334"/>
                <a:gridCol w="481334"/>
                <a:gridCol w="481334"/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54299"/>
              </p:ext>
            </p:extLst>
          </p:nvPr>
        </p:nvGraphicFramePr>
        <p:xfrm>
          <a:off x="3873678" y="984838"/>
          <a:ext cx="33693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  <a:gridCol w="481334"/>
                <a:gridCol w="481334"/>
                <a:gridCol w="481334"/>
                <a:gridCol w="481334"/>
                <a:gridCol w="481334"/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6979"/>
              </p:ext>
            </p:extLst>
          </p:nvPr>
        </p:nvGraphicFramePr>
        <p:xfrm>
          <a:off x="7534971" y="996155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 bwMode="auto">
          <a:xfrm flipV="1">
            <a:off x="4958135" y="1485752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53324"/>
              </p:ext>
            </p:extLst>
          </p:nvPr>
        </p:nvGraphicFramePr>
        <p:xfrm>
          <a:off x="2990377" y="1768963"/>
          <a:ext cx="28880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  <a:gridCol w="481334"/>
                <a:gridCol w="481334"/>
                <a:gridCol w="481334"/>
                <a:gridCol w="481334"/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32040"/>
              </p:ext>
            </p:extLst>
          </p:nvPr>
        </p:nvGraphicFramePr>
        <p:xfrm>
          <a:off x="6119048" y="1768963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32467"/>
              </p:ext>
            </p:extLst>
          </p:nvPr>
        </p:nvGraphicFramePr>
        <p:xfrm>
          <a:off x="2085532" y="2540213"/>
          <a:ext cx="24066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  <a:gridCol w="481334"/>
                <a:gridCol w="481334"/>
                <a:gridCol w="481334"/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67309"/>
              </p:ext>
            </p:extLst>
          </p:nvPr>
        </p:nvGraphicFramePr>
        <p:xfrm>
          <a:off x="4729229" y="2560644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21952"/>
              </p:ext>
            </p:extLst>
          </p:nvPr>
        </p:nvGraphicFramePr>
        <p:xfrm>
          <a:off x="8544414" y="2540537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 bwMode="auto">
          <a:xfrm flipH="1" flipV="1">
            <a:off x="5103969" y="2277433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2082"/>
              </p:ext>
            </p:extLst>
          </p:nvPr>
        </p:nvGraphicFramePr>
        <p:xfrm>
          <a:off x="7866940" y="3293627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 bwMode="auto">
          <a:xfrm flipV="1">
            <a:off x="6864154" y="713589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192" y="1055419"/>
            <a:ext cx="102715" cy="214496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 bwMode="auto">
          <a:xfrm flipH="1" flipV="1">
            <a:off x="6805332" y="1485752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66" name="Picture 6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36" y="1833828"/>
            <a:ext cx="102715" cy="214496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 bwMode="auto">
          <a:xfrm flipV="1">
            <a:off x="4227662" y="2264872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68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18" y="2636276"/>
            <a:ext cx="102715" cy="214496"/>
          </a:xfrm>
          <a:prstGeom prst="rect">
            <a:avLst/>
          </a:prstGeom>
        </p:spPr>
      </p:pic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12349"/>
              </p:ext>
            </p:extLst>
          </p:nvPr>
        </p:nvGraphicFramePr>
        <p:xfrm>
          <a:off x="1659852" y="3291586"/>
          <a:ext cx="192533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  <a:gridCol w="481334"/>
                <a:gridCol w="481334"/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84472"/>
              </p:ext>
            </p:extLst>
          </p:nvPr>
        </p:nvGraphicFramePr>
        <p:xfrm>
          <a:off x="8544414" y="3293627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72" name="Straight Connector 71"/>
          <p:cNvCxnSpPr/>
          <p:nvPr/>
        </p:nvCxnSpPr>
        <p:spPr bwMode="auto">
          <a:xfrm flipH="1" flipV="1">
            <a:off x="4179352" y="3008375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 flipV="1">
            <a:off x="3303045" y="2995814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75" name="Picture 7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0" y="3364231"/>
            <a:ext cx="102715" cy="214496"/>
          </a:xfrm>
          <a:prstGeom prst="rect">
            <a:avLst/>
          </a:prstGeom>
        </p:spPr>
      </p:pic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36301"/>
              </p:ext>
            </p:extLst>
          </p:nvPr>
        </p:nvGraphicFramePr>
        <p:xfrm>
          <a:off x="3746328" y="3289541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39341"/>
              </p:ext>
            </p:extLst>
          </p:nvPr>
        </p:nvGraphicFramePr>
        <p:xfrm>
          <a:off x="1095225" y="4057195"/>
          <a:ext cx="144400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  <a:gridCol w="481334"/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81" name="Straight Connector 80"/>
          <p:cNvCxnSpPr/>
          <p:nvPr/>
        </p:nvCxnSpPr>
        <p:spPr bwMode="auto">
          <a:xfrm flipH="1" flipV="1">
            <a:off x="3212480" y="3765324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 flipV="1">
            <a:off x="2336172" y="3752763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51308"/>
              </p:ext>
            </p:extLst>
          </p:nvPr>
        </p:nvGraphicFramePr>
        <p:xfrm>
          <a:off x="2757704" y="4046489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026510"/>
              </p:ext>
            </p:extLst>
          </p:nvPr>
        </p:nvGraphicFramePr>
        <p:xfrm>
          <a:off x="508044" y="4822805"/>
          <a:ext cx="96266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 bwMode="auto">
          <a:xfrm flipH="1" flipV="1">
            <a:off x="2276869" y="4530217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/>
          <p:nvPr/>
        </p:nvCxnSpPr>
        <p:spPr bwMode="auto">
          <a:xfrm flipV="1">
            <a:off x="1400561" y="4517656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29933"/>
              </p:ext>
            </p:extLst>
          </p:nvPr>
        </p:nvGraphicFramePr>
        <p:xfrm>
          <a:off x="1834125" y="4822804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97" name="Picture 9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34" y="4897495"/>
            <a:ext cx="102715" cy="214496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 bwMode="auto">
          <a:xfrm flipH="1" flipV="1">
            <a:off x="1158228" y="5275406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4" name="Straight Connector 113"/>
          <p:cNvCxnSpPr/>
          <p:nvPr/>
        </p:nvCxnSpPr>
        <p:spPr bwMode="auto">
          <a:xfrm flipV="1">
            <a:off x="281920" y="5262845"/>
            <a:ext cx="529081" cy="16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17" name="Picture 1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10" y="5643624"/>
            <a:ext cx="102715" cy="214496"/>
          </a:xfrm>
          <a:prstGeom prst="rect">
            <a:avLst/>
          </a:prstGeom>
        </p:spPr>
      </p:pic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02940"/>
              </p:ext>
            </p:extLst>
          </p:nvPr>
        </p:nvGraphicFramePr>
        <p:xfrm>
          <a:off x="753141" y="5567993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59858"/>
              </p:ext>
            </p:extLst>
          </p:nvPr>
        </p:nvGraphicFramePr>
        <p:xfrm>
          <a:off x="65126" y="5567992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r>
              <a:rPr lang="en-US" altLang="en-US" dirty="0"/>
              <a:t>9</a:t>
            </a:r>
            <a:endParaRPr lang="en-US" altLang="en-US" sz="1400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38886"/>
              </p:ext>
            </p:extLst>
          </p:nvPr>
        </p:nvGraphicFramePr>
        <p:xfrm>
          <a:off x="8544414" y="1767154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529523"/>
              </p:ext>
            </p:extLst>
          </p:nvPr>
        </p:nvGraphicFramePr>
        <p:xfrm>
          <a:off x="7866940" y="2552910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55427"/>
              </p:ext>
            </p:extLst>
          </p:nvPr>
        </p:nvGraphicFramePr>
        <p:xfrm>
          <a:off x="7189466" y="3293627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09212"/>
              </p:ext>
            </p:extLst>
          </p:nvPr>
        </p:nvGraphicFramePr>
        <p:xfrm>
          <a:off x="7866940" y="4045023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89777"/>
              </p:ext>
            </p:extLst>
          </p:nvPr>
        </p:nvGraphicFramePr>
        <p:xfrm>
          <a:off x="8544414" y="4045023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92190"/>
              </p:ext>
            </p:extLst>
          </p:nvPr>
        </p:nvGraphicFramePr>
        <p:xfrm>
          <a:off x="7189466" y="4045023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42134"/>
              </p:ext>
            </p:extLst>
          </p:nvPr>
        </p:nvGraphicFramePr>
        <p:xfrm>
          <a:off x="6511992" y="4045023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00" name="Picture 9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11" y="4159771"/>
            <a:ext cx="102715" cy="214496"/>
          </a:xfrm>
          <a:prstGeom prst="rect">
            <a:avLst/>
          </a:prstGeom>
        </p:spPr>
      </p:pic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93848"/>
              </p:ext>
            </p:extLst>
          </p:nvPr>
        </p:nvGraphicFramePr>
        <p:xfrm>
          <a:off x="7878168" y="4816597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248623"/>
              </p:ext>
            </p:extLst>
          </p:nvPr>
        </p:nvGraphicFramePr>
        <p:xfrm>
          <a:off x="8555642" y="4816597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41207"/>
              </p:ext>
            </p:extLst>
          </p:nvPr>
        </p:nvGraphicFramePr>
        <p:xfrm>
          <a:off x="7200694" y="4816597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197359"/>
              </p:ext>
            </p:extLst>
          </p:nvPr>
        </p:nvGraphicFramePr>
        <p:xfrm>
          <a:off x="6523220" y="4816597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52002"/>
              </p:ext>
            </p:extLst>
          </p:nvPr>
        </p:nvGraphicFramePr>
        <p:xfrm>
          <a:off x="5845746" y="4816597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45369"/>
              </p:ext>
            </p:extLst>
          </p:nvPr>
        </p:nvGraphicFramePr>
        <p:xfrm>
          <a:off x="7866940" y="5567993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23607"/>
              </p:ext>
            </p:extLst>
          </p:nvPr>
        </p:nvGraphicFramePr>
        <p:xfrm>
          <a:off x="8544414" y="5567993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51154"/>
              </p:ext>
            </p:extLst>
          </p:nvPr>
        </p:nvGraphicFramePr>
        <p:xfrm>
          <a:off x="7189466" y="5567993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06110"/>
              </p:ext>
            </p:extLst>
          </p:nvPr>
        </p:nvGraphicFramePr>
        <p:xfrm>
          <a:off x="6511992" y="5567993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67757"/>
              </p:ext>
            </p:extLst>
          </p:nvPr>
        </p:nvGraphicFramePr>
        <p:xfrm>
          <a:off x="5834518" y="5567993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30863"/>
              </p:ext>
            </p:extLst>
          </p:nvPr>
        </p:nvGraphicFramePr>
        <p:xfrm>
          <a:off x="5146503" y="5572867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" name="Table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15557"/>
              </p:ext>
            </p:extLst>
          </p:nvPr>
        </p:nvGraphicFramePr>
        <p:xfrm>
          <a:off x="764369" y="6158149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57566"/>
              </p:ext>
            </p:extLst>
          </p:nvPr>
        </p:nvGraphicFramePr>
        <p:xfrm>
          <a:off x="76354" y="6158148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7556"/>
              </p:ext>
            </p:extLst>
          </p:nvPr>
        </p:nvGraphicFramePr>
        <p:xfrm>
          <a:off x="7878168" y="6158149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0661"/>
              </p:ext>
            </p:extLst>
          </p:nvPr>
        </p:nvGraphicFramePr>
        <p:xfrm>
          <a:off x="8555642" y="6158149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71757"/>
              </p:ext>
            </p:extLst>
          </p:nvPr>
        </p:nvGraphicFramePr>
        <p:xfrm>
          <a:off x="7200694" y="6158149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0021"/>
              </p:ext>
            </p:extLst>
          </p:nvPr>
        </p:nvGraphicFramePr>
        <p:xfrm>
          <a:off x="6523220" y="6158149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36970"/>
              </p:ext>
            </p:extLst>
          </p:nvPr>
        </p:nvGraphicFramePr>
        <p:xfrm>
          <a:off x="5845746" y="6158149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292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90533"/>
              </p:ext>
            </p:extLst>
          </p:nvPr>
        </p:nvGraphicFramePr>
        <p:xfrm>
          <a:off x="5157731" y="6163023"/>
          <a:ext cx="4813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50.99362"/>
  <p:tag name="OUTPUTDPI" val="1200"/>
  <p:tag name="LATEXADDIN" val="\documentclass{article}&#10;\usepackage{amsmath}&#10;\pagestyle{empty}&#10;\begin{document}&#10;&#10;$\emptyset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xhuam\Deskto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50.99362"/>
  <p:tag name="OUTPUTDPI" val="1200"/>
  <p:tag name="LATEXADDIN" val="\documentclass{article}&#10;\usepackage{amsmath}&#10;\pagestyle{empty}&#10;\begin{document}&#10;&#10;$\emptyset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xhuam\Deskto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50.99362"/>
  <p:tag name="OUTPUTDPI" val="1200"/>
  <p:tag name="LATEXADDIN" val="\documentclass{article}&#10;\usepackage{amsmath}&#10;\pagestyle{empty}&#10;\begin{document}&#10;&#10;$\emptyset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xhuam\Deskto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50.99362"/>
  <p:tag name="OUTPUTDPI" val="1200"/>
  <p:tag name="LATEXADDIN" val="\documentclass{article}&#10;\usepackage{amsmath}&#10;\pagestyle{empty}&#10;\begin{document}&#10;&#10;$\emptyset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xhuam\Deskto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50.99362"/>
  <p:tag name="OUTPUTDPI" val="1200"/>
  <p:tag name="LATEXADDIN" val="\documentclass{article}&#10;\usepackage{amsmath}&#10;\pagestyle{empty}&#10;\begin{document}&#10;&#10;$\emptyset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xhuam\Deskto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50.99362"/>
  <p:tag name="OUTPUTDPI" val="1200"/>
  <p:tag name="LATEXADDIN" val="\documentclass{article}&#10;\usepackage{amsmath}&#10;\pagestyle{empty}&#10;\begin{document}&#10;&#10;$\emptyset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xhuam\Deskto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50.99362"/>
  <p:tag name="OUTPUTDPI" val="1200"/>
  <p:tag name="LATEXADDIN" val="\documentclass{article}&#10;\usepackage{amsmath}&#10;\pagestyle{empty}&#10;\begin{document}&#10;&#10;$\emptyset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xhuam\Desktop\"/>
</p:tagLst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23041</TotalTime>
  <Words>371</Words>
  <Application>Microsoft Office PowerPoint</Application>
  <PresentationFormat>On-screen Show (4:3)</PresentationFormat>
  <Paragraphs>266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Monotype Sorts</vt:lpstr>
      <vt:lpstr>Comic Sans MS</vt:lpstr>
      <vt:lpstr>Wingdings</vt:lpstr>
      <vt:lpstr>Theme1</vt:lpstr>
      <vt:lpstr>1st Call</vt:lpstr>
      <vt:lpstr>2nd Call</vt:lpstr>
      <vt:lpstr>3rd Call</vt:lpstr>
      <vt:lpstr>4th Call</vt:lpstr>
      <vt:lpstr>5th Call</vt:lpstr>
      <vt:lpstr>6th Call</vt:lpstr>
      <vt:lpstr>7th Call</vt:lpstr>
      <vt:lpstr>8th Call</vt:lpstr>
      <vt:lpstr>Complete Example </vt:lpstr>
      <vt:lpstr>handout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HU Xiao</cp:lastModifiedBy>
  <cp:revision>1443</cp:revision>
  <cp:lastPrinted>2005-05-09T19:05:58Z</cp:lastPrinted>
  <dcterms:created xsi:type="dcterms:W3CDTF">1999-12-31T01:41:01Z</dcterms:created>
  <dcterms:modified xsi:type="dcterms:W3CDTF">2017-02-08T03:45:38Z</dcterms:modified>
</cp:coreProperties>
</file>