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F31B-762D-4893-971F-BF938E61EBC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D4A-D127-4482-9B5A-39CDED8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 3711</a:t>
            </a:r>
            <a:br>
              <a:rPr lang="en-US" dirty="0"/>
            </a:br>
            <a:r>
              <a:rPr lang="en-US" dirty="0"/>
              <a:t>Spring 2019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 to Midterm DP Question</a:t>
            </a:r>
          </a:p>
        </p:txBody>
      </p:sp>
    </p:spTree>
    <p:extLst>
      <p:ext uri="{BB962C8B-B14F-4D97-AF65-F5344CB8AC3E}">
        <p14:creationId xmlns:p14="http://schemas.microsoft.com/office/powerpoint/2010/main" val="22432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613C6-BED8-A248-A9C9-3415E81F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3" y="216728"/>
            <a:ext cx="5980694" cy="60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C13CE-9614-2948-BEF1-85C67A73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4" y="1492753"/>
            <a:ext cx="7106754" cy="97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FF3B9-3C18-B946-9697-86168A44C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8" y="148535"/>
            <a:ext cx="7610337" cy="1535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8AF9B-E8BB-9F40-8D26-9CFBD02AB031}"/>
              </a:ext>
            </a:extLst>
          </p:cNvPr>
          <p:cNvSpPr txBox="1"/>
          <p:nvPr/>
        </p:nvSpPr>
        <p:spPr>
          <a:xfrm>
            <a:off x="7074130" y="2854420"/>
            <a:ext cx="4247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Note that this follows directly from the definition!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4130" y="4071245"/>
            <a:ext cx="4298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 (A) was meant to provide you with a pathway for finding the recurrence relation.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06C77-2369-7D4C-9885-B67CC6FDE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6" y="2854420"/>
            <a:ext cx="4231340" cy="296853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387EB8-17B4-944B-B690-2FA277A52785}"/>
              </a:ext>
            </a:extLst>
          </p:cNvPr>
          <p:cNvSpPr/>
          <p:nvPr/>
        </p:nvSpPr>
        <p:spPr>
          <a:xfrm>
            <a:off x="569148" y="2659133"/>
            <a:ext cx="4737651" cy="357639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B39-9E76-3C44-B907-A707A7DD18CA}"/>
                  </a:ext>
                </a:extLst>
              </p:cNvPr>
              <p:cNvSpPr txBox="1"/>
              <p:nvPr/>
            </p:nvSpPr>
            <p:spPr>
              <a:xfrm>
                <a:off x="6186487" y="4627429"/>
                <a:ext cx="5891212" cy="105157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B39-9E76-3C44-B907-A707A7DD1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87" y="4627429"/>
                <a:ext cx="5891212" cy="1051570"/>
              </a:xfrm>
              <a:prstGeom prst="rect">
                <a:avLst/>
              </a:prstGeom>
              <a:blipFill>
                <a:blip r:embed="rId2"/>
                <a:stretch>
                  <a:fillRect l="-14989" t="-196512" b="-282558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4B17C6D-F36B-9B4B-BCD8-29D818EB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44"/>
            <a:ext cx="8189843" cy="1772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45D6C4-3A75-8F42-979E-9A094CF7B4EF}"/>
                  </a:ext>
                </a:extLst>
              </p:cNvPr>
              <p:cNvSpPr txBox="1"/>
              <p:nvPr/>
            </p:nvSpPr>
            <p:spPr>
              <a:xfrm>
                <a:off x="407762" y="2070745"/>
                <a:ext cx="5685182" cy="181588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70C0"/>
                    </a:solidFill>
                  </a:rPr>
                  <a:t>Tools: </a:t>
                </a:r>
                <a:br>
                  <a:rPr lang="en-US" sz="2800" dirty="0" smtClean="0">
                    <a:solidFill>
                      <a:srgbClr val="0070C0"/>
                    </a:solidFill>
                  </a:rPr>
                </a:br>
                <a:r>
                  <a:rPr lang="en-US" sz="2800" dirty="0" smtClean="0">
                    <a:solidFill>
                      <a:srgbClr val="0070C0"/>
                    </a:solidFill>
                  </a:rPr>
                  <a:t>(i)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br>
                  <a:rPr lang="en-US" sz="2800" dirty="0">
                    <a:solidFill>
                      <a:srgbClr val="0070C0"/>
                    </a:solidFill>
                  </a:rPr>
                </a:br>
                <a:r>
                  <a:rPr lang="en-US" sz="2800" dirty="0">
                    <a:solidFill>
                      <a:srgbClr val="0070C0"/>
                    </a:solidFill>
                  </a:rPr>
                  <a:t>(ii) from part (A),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−1: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45D6C4-3A75-8F42-979E-9A094CF7B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2" y="2070745"/>
                <a:ext cx="5685182" cy="1815882"/>
              </a:xfrm>
              <a:prstGeom prst="rect">
                <a:avLst/>
              </a:prstGeom>
              <a:blipFill>
                <a:blip r:embed="rId4"/>
                <a:stretch>
                  <a:fillRect l="-2030" t="-2649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5171633-AAEA-474D-BBA1-1E6D55400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2" y="4119000"/>
            <a:ext cx="5028438" cy="246492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56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81DB7-5489-1E47-8039-B04614B9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" y="262006"/>
            <a:ext cx="7773000" cy="144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40AD44-1A36-6340-8638-3479613466D8}"/>
                  </a:ext>
                </a:extLst>
              </p:cNvPr>
              <p:cNvSpPr txBox="1"/>
              <p:nvPr/>
            </p:nvSpPr>
            <p:spPr>
              <a:xfrm>
                <a:off x="0" y="1868749"/>
                <a:ext cx="6680546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40AD44-1A36-6340-8638-34796134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8749"/>
                <a:ext cx="6680546" cy="1051570"/>
              </a:xfrm>
              <a:prstGeom prst="rect">
                <a:avLst/>
              </a:prstGeom>
              <a:blipFill>
                <a:blip r:embed="rId3"/>
                <a:stretch>
                  <a:fillRect l="-7605" t="-201190" b="-2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1614A0-F826-DD41-9191-CAE35831B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5" y="3519279"/>
            <a:ext cx="7391724" cy="22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40AD44-1A36-6340-8638-3479613466D8}"/>
                  </a:ext>
                </a:extLst>
              </p:cNvPr>
              <p:cNvSpPr txBox="1"/>
              <p:nvPr/>
            </p:nvSpPr>
            <p:spPr>
              <a:xfrm>
                <a:off x="307008" y="279695"/>
                <a:ext cx="11560313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40AD44-1A36-6340-8638-34796134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8" y="279695"/>
                <a:ext cx="11560313" cy="1053494"/>
              </a:xfrm>
              <a:prstGeom prst="rect">
                <a:avLst/>
              </a:prstGeom>
              <a:blipFill>
                <a:blip r:embed="rId2"/>
                <a:stretch>
                  <a:fillRect l="-1209" t="-198810" b="-2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666FEA-E77B-2647-B914-51A3FDFD2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" y="1712278"/>
            <a:ext cx="5063401" cy="4350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2E71C-DADD-564A-87E3-62CA2E4A3729}"/>
              </a:ext>
            </a:extLst>
          </p:cNvPr>
          <p:cNvSpPr txBox="1"/>
          <p:nvPr/>
        </p:nvSpPr>
        <p:spPr>
          <a:xfrm>
            <a:off x="5728250" y="3364354"/>
            <a:ext cx="613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simple  O(n) loop solves the problem</a:t>
            </a:r>
          </a:p>
        </p:txBody>
      </p:sp>
    </p:spTree>
    <p:extLst>
      <p:ext uri="{BB962C8B-B14F-4D97-AF65-F5344CB8AC3E}">
        <p14:creationId xmlns:p14="http://schemas.microsoft.com/office/powerpoint/2010/main" val="1647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COMP 3711 Spring 2019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2019-03-15T14:21:07Z</dcterms:created>
  <dcterms:modified xsi:type="dcterms:W3CDTF">2019-03-24T12:13:36Z</dcterms:modified>
</cp:coreProperties>
</file>