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22"/>
  </p:notesMasterIdLst>
  <p:handoutMasterIdLst>
    <p:handoutMasterId r:id="rId23"/>
  </p:handoutMasterIdLst>
  <p:sldIdLst>
    <p:sldId id="432" r:id="rId2"/>
    <p:sldId id="445" r:id="rId3"/>
    <p:sldId id="446" r:id="rId4"/>
    <p:sldId id="447" r:id="rId5"/>
    <p:sldId id="448" r:id="rId6"/>
    <p:sldId id="462" r:id="rId7"/>
    <p:sldId id="463" r:id="rId8"/>
    <p:sldId id="449" r:id="rId9"/>
    <p:sldId id="450" r:id="rId10"/>
    <p:sldId id="451" r:id="rId11"/>
    <p:sldId id="452" r:id="rId12"/>
    <p:sldId id="453" r:id="rId13"/>
    <p:sldId id="465" r:id="rId14"/>
    <p:sldId id="454" r:id="rId15"/>
    <p:sldId id="455" r:id="rId16"/>
    <p:sldId id="456" r:id="rId17"/>
    <p:sldId id="457" r:id="rId18"/>
    <p:sldId id="458" r:id="rId19"/>
    <p:sldId id="459" r:id="rId20"/>
    <p:sldId id="464" r:id="rId21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8080"/>
    <a:srgbClr val="CC0000"/>
    <a:srgbClr val="006600"/>
    <a:srgbClr val="FFFFFF"/>
    <a:srgbClr val="336699"/>
    <a:srgbClr val="9D5B9D"/>
    <a:srgbClr val="990033"/>
    <a:srgbClr val="0099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 autoAdjust="0"/>
    <p:restoredTop sz="94949" autoAdjust="0"/>
  </p:normalViewPr>
  <p:slideViewPr>
    <p:cSldViewPr snapToGrid="0">
      <p:cViewPr varScale="1">
        <p:scale>
          <a:sx n="201" d="100"/>
          <a:sy n="201" d="100"/>
        </p:scale>
        <p:origin x="24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846" y="-90"/>
      </p:cViewPr>
      <p:guideLst>
        <p:guide orient="horz" pos="2210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 dirty="0">
              <a:latin typeface="Calibri Regular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fld id="{DC037533-458B-414A-8D0F-0DE1A6BB431A}" type="datetime1">
              <a:rPr lang="en-US" altLang="en-US">
                <a:latin typeface="Calibri Regular"/>
              </a:rPr>
              <a:pPr>
                <a:defRPr/>
              </a:pPr>
              <a:t>4/1/19</a:t>
            </a:fld>
            <a:endParaRPr lang="en-US" altLang="en-US" dirty="0">
              <a:latin typeface="Calibri Regular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>
                <a:latin typeface="Comic Sans MS" pitchFamily="92" charset="0"/>
              </a:defRPr>
            </a:lvl1pPr>
          </a:lstStyle>
          <a:p>
            <a:pPr>
              <a:defRPr/>
            </a:pPr>
            <a:endParaRPr lang="en-US" altLang="en-US" dirty="0">
              <a:latin typeface="Calibri Regular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/>
            </a:lvl1pPr>
          </a:lstStyle>
          <a:p>
            <a:fld id="{F9082A74-49A7-44F7-913E-05C358C151C9}" type="slidenum">
              <a:rPr lang="en-US" altLang="en-US">
                <a:latin typeface="Calibri Regular"/>
              </a:rPr>
              <a:pPr/>
              <a:t>‹#›</a:t>
            </a:fld>
            <a:endParaRPr lang="en-US" altLang="en-US" dirty="0">
              <a:latin typeface="Calibr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67406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defTabSz="931863">
              <a:defRPr kumimoji="0" sz="1200" b="0" i="0">
                <a:latin typeface="Calibri Regular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0483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dirty="0"/>
              <a:t>Click to edit Master text styles</a:t>
            </a:r>
          </a:p>
          <a:p>
            <a:pPr lvl="1"/>
            <a:r>
              <a:rPr lang="en-US" altLang="en-US" noProof="0" dirty="0"/>
              <a:t>Second level</a:t>
            </a:r>
          </a:p>
          <a:p>
            <a:pPr lvl="2"/>
            <a:r>
              <a:rPr lang="en-US" altLang="en-US" noProof="0" dirty="0"/>
              <a:t>Third level</a:t>
            </a:r>
          </a:p>
          <a:p>
            <a:pPr lvl="3"/>
            <a:r>
              <a:rPr lang="en-US" altLang="en-US" noProof="0" dirty="0"/>
              <a:t>Fourth level</a:t>
            </a:r>
          </a:p>
          <a:p>
            <a:pPr lvl="4"/>
            <a:r>
              <a:rPr lang="en-US" altLang="en-US" noProof="0" dirty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t" anchorCtr="0" compatLnSpc="1">
            <a:prstTxWarp prst="textNoShape">
              <a:avLst/>
            </a:prstTxWarp>
          </a:bodyPr>
          <a:lstStyle>
            <a:lvl1pPr algn="r" defTabSz="931863">
              <a:defRPr kumimoji="0" sz="1200" b="0" i="0">
                <a:latin typeface="Calibri Regular"/>
              </a:defRPr>
            </a:lvl1pPr>
          </a:lstStyle>
          <a:p>
            <a:pPr>
              <a:defRPr/>
            </a:pPr>
            <a:fld id="{F4EBE423-FA4C-4109-A680-B64E132339E4}" type="datetime1">
              <a:rPr lang="en-US" altLang="en-US" smtClean="0"/>
              <a:pPr>
                <a:defRPr/>
              </a:pPr>
              <a:t>4/1/19</a:t>
            </a:fld>
            <a:endParaRPr lang="en-US" alt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defTabSz="931863">
              <a:defRPr kumimoji="0" sz="1200" b="0" i="0">
                <a:latin typeface="Calibri Regular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7500"/>
            <a:ext cx="40147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35" tIns="46617" rIns="93235" bIns="46617" numCol="1" anchor="b" anchorCtr="0" compatLnSpc="1">
            <a:prstTxWarp prst="textNoShape">
              <a:avLst/>
            </a:prstTxWarp>
          </a:bodyPr>
          <a:lstStyle>
            <a:lvl1pPr algn="r" defTabSz="931863">
              <a:defRPr kumimoji="0" sz="1200" b="0" i="0">
                <a:latin typeface="Calibri Regular"/>
              </a:defRPr>
            </a:lvl1pPr>
          </a:lstStyle>
          <a:p>
            <a:fld id="{5BCA9B7E-301E-4610-AC58-1837AACCBFA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72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Calibri Regular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Calibri Regular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Calibri Regular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Calibri Regular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Calibri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3771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46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968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053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189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491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876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929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064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86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652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80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625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956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A9B7E-301E-4610-AC58-1837AACCBFA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50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i="0" dirty="0">
              <a:latin typeface="Calibri Regular"/>
            </a:endParaRP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581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C85E8F-AEDC-4434-AF61-CBF3EC12808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039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83FDAE-D57C-46AD-911C-7CF5F31AEEAA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8017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83EFA4-6284-4AB8-B3E7-5E7F2FB51AB8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0656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EAFFC3-0C30-4563-8F05-E03C50B9DFE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8380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614F17-CE23-4720-B844-8A549BD96506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4192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5D1D61-2D6A-4081-AD15-3E7FA526351C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7722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95C211-9645-4D05-B941-BF70B00C14FE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2827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8C0595-9900-4D45-AFB5-2A852F3A7600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3639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8BBDFB-9B7A-4FFA-A99C-1661A35E9CC1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3435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35C9C-A170-49F1-8126-8FEF22035894}" type="slidenum">
              <a:rPr lang="en-US" altLang="en-US" smtClean="0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91070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 i="0">
                <a:latin typeface="Calibri Regular"/>
              </a:defRPr>
            </a:lvl1pPr>
          </a:lstStyle>
          <a:p>
            <a:fld id="{A9B7374D-636F-48DF-88AE-6A92757C8362}" type="slidenum">
              <a:rPr lang="en-US" altLang="en-US" smtClean="0"/>
              <a:pPr/>
              <a:t>‹#›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8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 b="0" i="0">
          <a:solidFill>
            <a:schemeClr val="folHlink"/>
          </a:solidFill>
          <a:latin typeface="Calibri Regular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 b="0" i="0">
          <a:solidFill>
            <a:srgbClr val="003399"/>
          </a:solidFill>
          <a:latin typeface="Calibri Regular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 b="0" i="0">
          <a:solidFill>
            <a:schemeClr val="tx1"/>
          </a:solidFill>
          <a:latin typeface="Calibri Regular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b="0" i="0">
          <a:solidFill>
            <a:schemeClr val="tx1"/>
          </a:solidFill>
          <a:latin typeface="Calibri Regular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 b="0" i="0">
          <a:solidFill>
            <a:schemeClr val="tx1"/>
          </a:solidFill>
          <a:latin typeface="Calibri Regular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b="0" i="0">
          <a:solidFill>
            <a:schemeClr val="tx1"/>
          </a:solidFill>
          <a:latin typeface="Calibri Regular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36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/>
              <a:t>COMP 3711</a:t>
            </a:r>
          </a:p>
        </p:txBody>
      </p:sp>
      <p:sp>
        <p:nvSpPr>
          <p:cNvPr id="3077" name="Subtitle 1"/>
          <p:cNvSpPr>
            <a:spLocks noGrp="1"/>
          </p:cNvSpPr>
          <p:nvPr>
            <p:ph type="subTitle" sz="quarter" idx="1"/>
          </p:nvPr>
        </p:nvSpPr>
        <p:spPr>
          <a:xfrm>
            <a:off x="990600" y="2671763"/>
            <a:ext cx="7162800" cy="3094037"/>
          </a:xfrm>
        </p:spPr>
        <p:txBody>
          <a:bodyPr/>
          <a:lstStyle/>
          <a:p>
            <a:pPr algn="ctr"/>
            <a:r>
              <a:rPr lang="en-US" altLang="en-US" sz="2400" dirty="0"/>
              <a:t>Tutorial 7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1672499-C5F6-49BF-8E06-07C6AE842E46}" type="slidenum">
              <a:rPr lang="en-US" altLang="en-US" sz="800">
                <a:latin typeface="Calibri Regular"/>
              </a:rPr>
              <a:pPr/>
              <a:t>1</a:t>
            </a:fld>
            <a:endParaRPr lang="en-US" altLang="en-US" sz="1400" dirty="0">
              <a:latin typeface="Calibri Regular"/>
            </a:endParaRPr>
          </a:p>
        </p:txBody>
      </p:sp>
      <p:sp>
        <p:nvSpPr>
          <p:cNvPr id="7" name="Subtitle 5"/>
          <p:cNvSpPr txBox="1">
            <a:spLocks/>
          </p:cNvSpPr>
          <p:nvPr/>
        </p:nvSpPr>
        <p:spPr bwMode="auto">
          <a:xfrm>
            <a:off x="1033463" y="4564063"/>
            <a:ext cx="716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l" defTabSz="915988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sz="16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>
                <a:solidFill>
                  <a:schemeClr val="tx1"/>
                </a:solidFill>
                <a:latin typeface="+mn-lt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>
                <a:solidFill>
                  <a:schemeClr val="tx1"/>
                </a:solidFill>
                <a:latin typeface="+mn-lt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US" sz="1800" kern="0" dirty="0">
              <a:latin typeface="Calibri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" y="293370"/>
            <a:ext cx="9144000" cy="457200"/>
          </a:xfrm>
        </p:spPr>
        <p:txBody>
          <a:bodyPr/>
          <a:lstStyle/>
          <a:p>
            <a:r>
              <a:rPr lang="en-US" sz="2400" dirty="0"/>
              <a:t>Solution 3: (a) and (b)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10</a:t>
            </a:fld>
            <a:endParaRPr lang="en-US" altLang="en-US" sz="200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764EC2B-0D51-4ED0-AFC7-3F9E36F1BEFC}"/>
              </a:ext>
            </a:extLst>
          </p:cNvPr>
          <p:cNvGrpSpPr/>
          <p:nvPr/>
        </p:nvGrpSpPr>
        <p:grpSpPr>
          <a:xfrm>
            <a:off x="737440" y="1773687"/>
            <a:ext cx="3672842" cy="1077218"/>
            <a:chOff x="2735580" y="1775460"/>
            <a:chExt cx="3672842" cy="1077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3C53708-FB0D-480C-8C86-E19232949EA8}"/>
                    </a:ext>
                  </a:extLst>
                </p:cNvPr>
                <p:cNvSpPr txBox="1"/>
                <p:nvPr/>
              </p:nvSpPr>
              <p:spPr>
                <a:xfrm>
                  <a:off x="4975862" y="1775460"/>
                  <a:ext cx="143256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zh-Hans-HK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altLang="zh-Hans-HK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altLang="zh-Hans-HK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3C53708-FB0D-480C-8C86-E19232949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862" y="1775460"/>
                  <a:ext cx="1432560" cy="830997"/>
                </a:xfrm>
                <a:prstGeom prst="rect">
                  <a:avLst/>
                </a:prstGeom>
                <a:blipFill>
                  <a:blip r:embed="rId3"/>
                  <a:stretch>
                    <a:fillRect b="-4412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36FF2E9-9B6D-4115-B887-6B3690E348F0}"/>
                    </a:ext>
                  </a:extLst>
                </p:cNvPr>
                <p:cNvSpPr txBox="1"/>
                <p:nvPr/>
              </p:nvSpPr>
              <p:spPr>
                <a:xfrm>
                  <a:off x="2735580" y="1775460"/>
                  <a:ext cx="14325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altLang="zh-Hans-HK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altLang="zh-Hans-HK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zh-Hans-HK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zh-Hans-HK" b="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36FF2E9-9B6D-4115-B887-6B3690E348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5580" y="1775460"/>
                  <a:ext cx="1432560" cy="1077218"/>
                </a:xfrm>
                <a:prstGeom prst="rect">
                  <a:avLst/>
                </a:prstGeom>
                <a:blipFill>
                  <a:blip r:embed="rId4"/>
                  <a:stretch>
                    <a:fillRect b="-565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1E2EDF2-07F8-49B3-845D-A41A7A8A6F74}"/>
              </a:ext>
            </a:extLst>
          </p:cNvPr>
          <p:cNvGrpSpPr/>
          <p:nvPr/>
        </p:nvGrpSpPr>
        <p:grpSpPr>
          <a:xfrm>
            <a:off x="450497" y="3627801"/>
            <a:ext cx="3759849" cy="2020358"/>
            <a:chOff x="1412057" y="3192780"/>
            <a:chExt cx="5877328" cy="3158187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F27D215-A111-4B96-BFB3-4FAD1C5A0CCC}"/>
                </a:ext>
              </a:extLst>
            </p:cNvPr>
            <p:cNvSpPr/>
            <p:nvPr/>
          </p:nvSpPr>
          <p:spPr bwMode="auto">
            <a:xfrm>
              <a:off x="1412057" y="3437091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Hans-HK" sz="2800" dirty="0">
                  <a:latin typeface="Calibri Regular"/>
                </a:rPr>
                <a:t>g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9D93D87-5E8B-4677-8EC2-A4DE5891480B}"/>
                </a:ext>
              </a:extLst>
            </p:cNvPr>
            <p:cNvSpPr/>
            <p:nvPr/>
          </p:nvSpPr>
          <p:spPr bwMode="auto">
            <a:xfrm>
              <a:off x="2617820" y="4565616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Hans-HK" sz="2800" dirty="0">
                  <a:latin typeface="Calibri Regular"/>
                </a:rPr>
                <a:t>a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66F3F9F-041A-44EA-8881-45A0AFFA38AA}"/>
                </a:ext>
              </a:extLst>
            </p:cNvPr>
            <p:cNvSpPr/>
            <p:nvPr/>
          </p:nvSpPr>
          <p:spPr bwMode="auto">
            <a:xfrm>
              <a:off x="4739642" y="3192780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kumimoji="1" lang="en-US" altLang="zh-Hans-HK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Regular"/>
                </a:rPr>
                <a:t>d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91C01ED-DA0A-4D75-BF01-8842ED241664}"/>
                </a:ext>
              </a:extLst>
            </p:cNvPr>
            <p:cNvSpPr/>
            <p:nvPr/>
          </p:nvSpPr>
          <p:spPr bwMode="auto">
            <a:xfrm>
              <a:off x="4129444" y="4565616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Hans-HK" sz="2800" dirty="0">
                  <a:latin typeface="Calibri Regular"/>
                </a:rPr>
                <a:t>e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3DE95D4-8E02-48B0-84F6-53562BDB3B1D}"/>
                </a:ext>
              </a:extLst>
            </p:cNvPr>
            <p:cNvSpPr/>
            <p:nvPr/>
          </p:nvSpPr>
          <p:spPr bwMode="auto">
            <a:xfrm>
              <a:off x="3228018" y="5878527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Hans-HK" sz="2800" dirty="0">
                  <a:latin typeface="Calibri Regular"/>
                </a:rPr>
                <a:t>b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5E2E74C-870B-4B9A-B342-83B9364AA103}"/>
                </a:ext>
              </a:extLst>
            </p:cNvPr>
            <p:cNvSpPr/>
            <p:nvPr/>
          </p:nvSpPr>
          <p:spPr bwMode="auto">
            <a:xfrm>
              <a:off x="5692142" y="5221350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Hans-HK" sz="2800" dirty="0">
                  <a:latin typeface="Calibri Regular"/>
                </a:rPr>
                <a:t>c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1A7CAD5-F160-4A59-92AC-295070112B0A}"/>
                </a:ext>
              </a:extLst>
            </p:cNvPr>
            <p:cNvSpPr/>
            <p:nvPr/>
          </p:nvSpPr>
          <p:spPr bwMode="auto">
            <a:xfrm>
              <a:off x="6816945" y="4267672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Hans-HK" sz="2800" dirty="0">
                  <a:latin typeface="Calibri Regular"/>
                </a:rPr>
                <a:t>f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AD057AD-6103-411D-903A-E17477449F0D}"/>
                </a:ext>
              </a:extLst>
            </p:cNvPr>
            <p:cNvCxnSpPr>
              <a:cxnSpLocks/>
              <a:stCxn id="12" idx="5"/>
              <a:endCxn id="13" idx="1"/>
            </p:cNvCxnSpPr>
            <p:nvPr/>
          </p:nvCxnSpPr>
          <p:spPr bwMode="auto">
            <a:xfrm>
              <a:off x="1815310" y="3840344"/>
              <a:ext cx="871697" cy="794459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1ACDDDC-5DFB-4DA1-867D-E095302D3721}"/>
                </a:ext>
              </a:extLst>
            </p:cNvPr>
            <p:cNvCxnSpPr>
              <a:cxnSpLocks/>
              <a:stCxn id="13" idx="4"/>
              <a:endCxn id="16" idx="1"/>
            </p:cNvCxnSpPr>
            <p:nvPr/>
          </p:nvCxnSpPr>
          <p:spPr bwMode="auto">
            <a:xfrm>
              <a:off x="2854040" y="5038056"/>
              <a:ext cx="443165" cy="909658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54E96BE-3D2F-481F-855C-9465F354BBED}"/>
                </a:ext>
              </a:extLst>
            </p:cNvPr>
            <p:cNvCxnSpPr>
              <a:cxnSpLocks/>
              <a:stCxn id="14" idx="2"/>
              <a:endCxn id="13" idx="7"/>
            </p:cNvCxnSpPr>
            <p:nvPr/>
          </p:nvCxnSpPr>
          <p:spPr bwMode="auto">
            <a:xfrm flipH="1">
              <a:off x="3021073" y="3429000"/>
              <a:ext cx="1718569" cy="1205803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7BFA020-1D6A-4C28-B7C4-483E48E695CE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 bwMode="auto">
            <a:xfrm>
              <a:off x="3090260" y="4801836"/>
              <a:ext cx="1039184" cy="0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4923198-2B9F-412B-AE0F-BC00204F0191}"/>
                </a:ext>
              </a:extLst>
            </p:cNvPr>
            <p:cNvCxnSpPr>
              <a:cxnSpLocks/>
              <a:stCxn id="15" idx="3"/>
              <a:endCxn id="16" idx="7"/>
            </p:cNvCxnSpPr>
            <p:nvPr/>
          </p:nvCxnSpPr>
          <p:spPr bwMode="auto">
            <a:xfrm flipH="1">
              <a:off x="3631271" y="4968869"/>
              <a:ext cx="567360" cy="978845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5F73144-6851-4271-8BA1-EA58414B20BE}"/>
                </a:ext>
              </a:extLst>
            </p:cNvPr>
            <p:cNvCxnSpPr>
              <a:cxnSpLocks/>
              <a:stCxn id="16" idx="6"/>
              <a:endCxn id="17" idx="3"/>
            </p:cNvCxnSpPr>
            <p:nvPr/>
          </p:nvCxnSpPr>
          <p:spPr bwMode="auto">
            <a:xfrm flipV="1">
              <a:off x="3700458" y="5624603"/>
              <a:ext cx="2060871" cy="490144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1FCEE21-20ED-41EA-9A61-88505377FCD1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 bwMode="auto">
            <a:xfrm>
              <a:off x="4601884" y="4801836"/>
              <a:ext cx="1090258" cy="655734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02026C7-3C4E-4337-8D93-CED59075DF40}"/>
                </a:ext>
              </a:extLst>
            </p:cNvPr>
            <p:cNvCxnSpPr>
              <a:cxnSpLocks/>
              <a:stCxn id="18" idx="3"/>
              <a:endCxn id="17" idx="7"/>
            </p:cNvCxnSpPr>
            <p:nvPr/>
          </p:nvCxnSpPr>
          <p:spPr bwMode="auto">
            <a:xfrm flipH="1">
              <a:off x="6095395" y="4670925"/>
              <a:ext cx="790737" cy="619612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962CA5D-49F1-419B-B620-F93E8DC80794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 bwMode="auto">
            <a:xfrm>
              <a:off x="5142895" y="3596033"/>
              <a:ext cx="618434" cy="1694504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4AF4046-362D-44C4-ADA5-527F42829BE0}"/>
                </a:ext>
              </a:extLst>
            </p:cNvPr>
            <p:cNvCxnSpPr>
              <a:cxnSpLocks/>
              <a:stCxn id="14" idx="6"/>
              <a:endCxn id="18" idx="1"/>
            </p:cNvCxnSpPr>
            <p:nvPr/>
          </p:nvCxnSpPr>
          <p:spPr bwMode="auto">
            <a:xfrm>
              <a:off x="5212082" y="3429000"/>
              <a:ext cx="1674050" cy="907859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B6FB86B2-4C17-4865-9C98-56068D0A6459}"/>
              </a:ext>
            </a:extLst>
          </p:cNvPr>
          <p:cNvSpPr/>
          <p:nvPr/>
        </p:nvSpPr>
        <p:spPr bwMode="auto">
          <a:xfrm>
            <a:off x="8223627" y="3008628"/>
            <a:ext cx="378279" cy="37827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Hans-HK" sz="2800" dirty="0">
                <a:latin typeface="Calibri Regular"/>
              </a:rPr>
              <a:t>g</a:t>
            </a:r>
            <a:endParaRPr kumimoji="1" lang="zh-Hans-HK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D7C349D-1F89-4D74-B091-8696A1C8BFF0}"/>
              </a:ext>
            </a:extLst>
          </p:cNvPr>
          <p:cNvSpPr/>
          <p:nvPr/>
        </p:nvSpPr>
        <p:spPr bwMode="auto">
          <a:xfrm>
            <a:off x="6819150" y="1810906"/>
            <a:ext cx="378280" cy="37827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Hans-HK" sz="2800" dirty="0">
                <a:latin typeface="Calibri Regular"/>
              </a:rPr>
              <a:t>a</a:t>
            </a:r>
            <a:endParaRPr kumimoji="1" lang="zh-Hans-HK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EC5A005-CBF4-4605-8F83-183FD04150F7}"/>
              </a:ext>
            </a:extLst>
          </p:cNvPr>
          <p:cNvSpPr/>
          <p:nvPr/>
        </p:nvSpPr>
        <p:spPr bwMode="auto">
          <a:xfrm>
            <a:off x="5406506" y="3064026"/>
            <a:ext cx="378280" cy="37827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en-US" altLang="zh-Hans-H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rPr>
              <a:t>d</a:t>
            </a:r>
            <a:endParaRPr kumimoji="1" lang="zh-Hans-HK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260A2DA-BD73-4950-98D6-244F6C5D66E5}"/>
              </a:ext>
            </a:extLst>
          </p:cNvPr>
          <p:cNvSpPr/>
          <p:nvPr/>
        </p:nvSpPr>
        <p:spPr bwMode="auto">
          <a:xfrm>
            <a:off x="6343853" y="3008628"/>
            <a:ext cx="378280" cy="37827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Hans-HK" sz="2800" dirty="0">
                <a:latin typeface="Calibri Regular"/>
              </a:rPr>
              <a:t>e</a:t>
            </a:r>
            <a:endParaRPr kumimoji="1" lang="zh-Hans-HK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8DB94E1-D707-4972-AC32-B59D305726A6}"/>
              </a:ext>
            </a:extLst>
          </p:cNvPr>
          <p:cNvSpPr/>
          <p:nvPr/>
        </p:nvSpPr>
        <p:spPr bwMode="auto">
          <a:xfrm>
            <a:off x="7281746" y="3008628"/>
            <a:ext cx="378280" cy="37827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Hans-HK" sz="2800" dirty="0">
                <a:latin typeface="Calibri Regular"/>
              </a:rPr>
              <a:t>b</a:t>
            </a:r>
            <a:endParaRPr kumimoji="1" lang="zh-Hans-HK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108E24F-3631-40A3-8E75-E2C863179B06}"/>
              </a:ext>
            </a:extLst>
          </p:cNvPr>
          <p:cNvSpPr/>
          <p:nvPr/>
        </p:nvSpPr>
        <p:spPr bwMode="auto">
          <a:xfrm>
            <a:off x="4933656" y="4088267"/>
            <a:ext cx="378280" cy="37827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Hans-HK" sz="2800" dirty="0">
                <a:latin typeface="Calibri Regular"/>
              </a:rPr>
              <a:t>c</a:t>
            </a:r>
            <a:endParaRPr kumimoji="1" lang="zh-Hans-HK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2EC4650-11A6-45DD-82AE-8623910EBF59}"/>
              </a:ext>
            </a:extLst>
          </p:cNvPr>
          <p:cNvSpPr/>
          <p:nvPr/>
        </p:nvSpPr>
        <p:spPr bwMode="auto">
          <a:xfrm>
            <a:off x="5918587" y="4088266"/>
            <a:ext cx="378280" cy="37828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Hans-HK" sz="2800" dirty="0">
                <a:latin typeface="Calibri Regular"/>
              </a:rPr>
              <a:t>f</a:t>
            </a:r>
            <a:endParaRPr kumimoji="1" lang="zh-Hans-HK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4E83266-597C-4185-9C1D-8AE370440A85}"/>
              </a:ext>
            </a:extLst>
          </p:cNvPr>
          <p:cNvCxnSpPr>
            <a:cxnSpLocks/>
            <a:stCxn id="30" idx="1"/>
            <a:endCxn id="31" idx="5"/>
          </p:cNvCxnSpPr>
          <p:nvPr/>
        </p:nvCxnSpPr>
        <p:spPr bwMode="auto">
          <a:xfrm flipH="1" flipV="1">
            <a:off x="7142032" y="2133788"/>
            <a:ext cx="1136993" cy="930239"/>
          </a:xfrm>
          <a:prstGeom prst="line">
            <a:avLst/>
          </a:prstGeom>
          <a:ln>
            <a:headEnd type="none" w="med" len="med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C033119-7D8B-4F4F-9957-F7E1E1A0AE69}"/>
              </a:ext>
            </a:extLst>
          </p:cNvPr>
          <p:cNvCxnSpPr>
            <a:cxnSpLocks/>
            <a:stCxn id="31" idx="4"/>
            <a:endCxn id="34" idx="0"/>
          </p:cNvCxnSpPr>
          <p:nvPr/>
        </p:nvCxnSpPr>
        <p:spPr bwMode="auto">
          <a:xfrm>
            <a:off x="7008290" y="2189185"/>
            <a:ext cx="462596" cy="819443"/>
          </a:xfrm>
          <a:prstGeom prst="line">
            <a:avLst/>
          </a:prstGeom>
          <a:ln>
            <a:headEnd type="none" w="med" len="med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11D01A6-ECCD-4731-9339-7FBA034FD2CB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5729388" y="2133788"/>
            <a:ext cx="1145160" cy="985637"/>
          </a:xfrm>
          <a:prstGeom prst="line">
            <a:avLst/>
          </a:prstGeom>
          <a:ln>
            <a:headEnd type="none" w="med" len="med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0AC4908-89FC-4FEC-AD2E-9970D370CC25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 bwMode="auto">
          <a:xfrm flipH="1">
            <a:off x="6532993" y="2189185"/>
            <a:ext cx="475297" cy="819443"/>
          </a:xfrm>
          <a:prstGeom prst="line">
            <a:avLst/>
          </a:prstGeom>
          <a:ln>
            <a:headEnd type="none" w="med" len="med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D69094E-78C7-4310-AAFF-274DE2392324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 bwMode="auto">
          <a:xfrm flipH="1">
            <a:off x="5122796" y="3442305"/>
            <a:ext cx="472850" cy="645962"/>
          </a:xfrm>
          <a:prstGeom prst="line">
            <a:avLst/>
          </a:prstGeom>
          <a:ln>
            <a:headEnd type="none" w="med" len="med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57F3B9F-68CA-47BD-86A9-1C945C615D75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 bwMode="auto">
          <a:xfrm>
            <a:off x="5595645" y="3442305"/>
            <a:ext cx="512081" cy="645960"/>
          </a:xfrm>
          <a:prstGeom prst="line">
            <a:avLst/>
          </a:prstGeom>
          <a:ln>
            <a:headEnd type="none" w="med" len="med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EFF8782C-77C8-4CA9-899D-2E1C3D12A24A}"/>
              </a:ext>
            </a:extLst>
          </p:cNvPr>
          <p:cNvCxnSpPr>
            <a:cxnSpLocks/>
            <a:stCxn id="33" idx="5"/>
            <a:endCxn id="34" idx="3"/>
          </p:cNvCxnSpPr>
          <p:nvPr/>
        </p:nvCxnSpPr>
        <p:spPr bwMode="auto">
          <a:xfrm rot="16200000" flipH="1">
            <a:off x="7001940" y="2996307"/>
            <a:ext cx="12700" cy="670408"/>
          </a:xfrm>
          <a:prstGeom prst="curvedConnector3">
            <a:avLst>
              <a:gd name="adj1" fmla="val 9743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15CAE614-8B02-4E6D-B144-BEFED5F57BDE}"/>
              </a:ext>
            </a:extLst>
          </p:cNvPr>
          <p:cNvCxnSpPr>
            <a:cxnSpLocks/>
            <a:stCxn id="35" idx="5"/>
            <a:endCxn id="36" idx="3"/>
          </p:cNvCxnSpPr>
          <p:nvPr/>
        </p:nvCxnSpPr>
        <p:spPr bwMode="auto">
          <a:xfrm rot="16200000" flipH="1">
            <a:off x="5615261" y="4052425"/>
            <a:ext cx="12700" cy="717447"/>
          </a:xfrm>
          <a:prstGeom prst="curvedConnector3">
            <a:avLst>
              <a:gd name="adj1" fmla="val 9743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5" name="连接符: 曲线 144">
            <a:extLst>
              <a:ext uri="{FF2B5EF4-FFF2-40B4-BE49-F238E27FC236}">
                <a16:creationId xmlns:a16="http://schemas.microsoft.com/office/drawing/2014/main" id="{2AF665C7-58CA-42F5-A038-9FCF8DEFE7A8}"/>
              </a:ext>
            </a:extLst>
          </p:cNvPr>
          <p:cNvCxnSpPr>
            <a:cxnSpLocks/>
            <a:stCxn id="35" idx="4"/>
            <a:endCxn id="33" idx="5"/>
          </p:cNvCxnSpPr>
          <p:nvPr/>
        </p:nvCxnSpPr>
        <p:spPr bwMode="auto">
          <a:xfrm rot="5400000" flipH="1" flipV="1">
            <a:off x="5327246" y="3127058"/>
            <a:ext cx="1135038" cy="1543939"/>
          </a:xfrm>
          <a:prstGeom prst="curvedConnector3">
            <a:avLst>
              <a:gd name="adj1" fmla="val -3758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" name="连接符: 曲线 159">
            <a:extLst>
              <a:ext uri="{FF2B5EF4-FFF2-40B4-BE49-F238E27FC236}">
                <a16:creationId xmlns:a16="http://schemas.microsoft.com/office/drawing/2014/main" id="{247695A6-1552-4B73-A979-95522D0D7786}"/>
              </a:ext>
            </a:extLst>
          </p:cNvPr>
          <p:cNvCxnSpPr>
            <a:cxnSpLocks/>
            <a:stCxn id="35" idx="4"/>
            <a:endCxn id="34" idx="4"/>
          </p:cNvCxnSpPr>
          <p:nvPr/>
        </p:nvCxnSpPr>
        <p:spPr bwMode="auto">
          <a:xfrm rot="5400000" flipH="1" flipV="1">
            <a:off x="5757021" y="2752682"/>
            <a:ext cx="1079640" cy="2348090"/>
          </a:xfrm>
          <a:prstGeom prst="curvedConnector3">
            <a:avLst>
              <a:gd name="adj1" fmla="val -9713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8B3B413-40CC-0D43-AAAE-BF63096AE450}"/>
              </a:ext>
            </a:extLst>
          </p:cNvPr>
          <p:cNvSpPr txBox="1"/>
          <p:nvPr/>
        </p:nvSpPr>
        <p:spPr>
          <a:xfrm>
            <a:off x="450497" y="550515"/>
            <a:ext cx="6965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3399"/>
                </a:solidFill>
              </a:rPr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60793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" y="293370"/>
            <a:ext cx="9144000" cy="457200"/>
          </a:xfrm>
        </p:spPr>
        <p:txBody>
          <a:bodyPr/>
          <a:lstStyle/>
          <a:p>
            <a:r>
              <a:rPr lang="en-US" sz="2400" dirty="0"/>
              <a:t>Solution 3: (c) and 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11</a:t>
            </a:fld>
            <a:endParaRPr lang="en-US" altLang="en-US" sz="200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764EC2B-0D51-4ED0-AFC7-3F9E36F1BEFC}"/>
              </a:ext>
            </a:extLst>
          </p:cNvPr>
          <p:cNvGrpSpPr/>
          <p:nvPr/>
        </p:nvGrpSpPr>
        <p:grpSpPr>
          <a:xfrm>
            <a:off x="737440" y="1773687"/>
            <a:ext cx="3672842" cy="1077218"/>
            <a:chOff x="2735580" y="1775460"/>
            <a:chExt cx="3672842" cy="1077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3C53708-FB0D-480C-8C86-E19232949EA8}"/>
                    </a:ext>
                  </a:extLst>
                </p:cNvPr>
                <p:cNvSpPr txBox="1"/>
                <p:nvPr/>
              </p:nvSpPr>
              <p:spPr>
                <a:xfrm>
                  <a:off x="4975862" y="1775460"/>
                  <a:ext cx="143256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zh-Hans-HK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altLang="zh-Hans-HK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altLang="zh-Hans-HK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3C53708-FB0D-480C-8C86-E19232949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862" y="1775460"/>
                  <a:ext cx="1432560" cy="830997"/>
                </a:xfrm>
                <a:prstGeom prst="rect">
                  <a:avLst/>
                </a:prstGeom>
                <a:blipFill>
                  <a:blip r:embed="rId3"/>
                  <a:stretch>
                    <a:fillRect b="-4412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36FF2E9-9B6D-4115-B887-6B3690E348F0}"/>
                    </a:ext>
                  </a:extLst>
                </p:cNvPr>
                <p:cNvSpPr txBox="1"/>
                <p:nvPr/>
              </p:nvSpPr>
              <p:spPr>
                <a:xfrm>
                  <a:off x="2735580" y="1775460"/>
                  <a:ext cx="14325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altLang="zh-Hans-HK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altLang="zh-Hans-HK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zh-Hans-HK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zh-Hans-HK" b="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36FF2E9-9B6D-4115-B887-6B3690E348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5580" y="1775460"/>
                  <a:ext cx="1432560" cy="1077218"/>
                </a:xfrm>
                <a:prstGeom prst="rect">
                  <a:avLst/>
                </a:prstGeom>
                <a:blipFill>
                  <a:blip r:embed="rId4"/>
                  <a:stretch>
                    <a:fillRect b="-565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1E2EDF2-07F8-49B3-845D-A41A7A8A6F74}"/>
              </a:ext>
            </a:extLst>
          </p:cNvPr>
          <p:cNvGrpSpPr/>
          <p:nvPr/>
        </p:nvGrpSpPr>
        <p:grpSpPr>
          <a:xfrm>
            <a:off x="450497" y="3627801"/>
            <a:ext cx="3759849" cy="2020358"/>
            <a:chOff x="1412057" y="3192780"/>
            <a:chExt cx="5877328" cy="3158187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F27D215-A111-4B96-BFB3-4FAD1C5A0CCC}"/>
                </a:ext>
              </a:extLst>
            </p:cNvPr>
            <p:cNvSpPr/>
            <p:nvPr/>
          </p:nvSpPr>
          <p:spPr bwMode="auto">
            <a:xfrm>
              <a:off x="1412057" y="3437091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Hans-HK" sz="2800" dirty="0">
                  <a:latin typeface="Calibri Regular"/>
                </a:rPr>
                <a:t>g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9D93D87-5E8B-4677-8EC2-A4DE5891480B}"/>
                </a:ext>
              </a:extLst>
            </p:cNvPr>
            <p:cNvSpPr/>
            <p:nvPr/>
          </p:nvSpPr>
          <p:spPr bwMode="auto">
            <a:xfrm>
              <a:off x="2617820" y="4565616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Hans-HK" sz="2800" dirty="0">
                  <a:latin typeface="Calibri Regular"/>
                </a:rPr>
                <a:t>a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66F3F9F-041A-44EA-8881-45A0AFFA38AA}"/>
                </a:ext>
              </a:extLst>
            </p:cNvPr>
            <p:cNvSpPr/>
            <p:nvPr/>
          </p:nvSpPr>
          <p:spPr bwMode="auto">
            <a:xfrm>
              <a:off x="4739642" y="3192780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kumimoji="1" lang="en-US" altLang="zh-Hans-HK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Regular"/>
                </a:rPr>
                <a:t>d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91C01ED-DA0A-4D75-BF01-8842ED241664}"/>
                </a:ext>
              </a:extLst>
            </p:cNvPr>
            <p:cNvSpPr/>
            <p:nvPr/>
          </p:nvSpPr>
          <p:spPr bwMode="auto">
            <a:xfrm>
              <a:off x="4129444" y="4565616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Hans-HK" sz="2800" dirty="0">
                  <a:latin typeface="Calibri Regular"/>
                </a:rPr>
                <a:t>e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3DE95D4-8E02-48B0-84F6-53562BDB3B1D}"/>
                </a:ext>
              </a:extLst>
            </p:cNvPr>
            <p:cNvSpPr/>
            <p:nvPr/>
          </p:nvSpPr>
          <p:spPr bwMode="auto">
            <a:xfrm>
              <a:off x="3228018" y="5878527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Hans-HK" sz="2800" dirty="0">
                  <a:latin typeface="Calibri Regular"/>
                </a:rPr>
                <a:t>b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5E2E74C-870B-4B9A-B342-83B9364AA103}"/>
                </a:ext>
              </a:extLst>
            </p:cNvPr>
            <p:cNvSpPr/>
            <p:nvPr/>
          </p:nvSpPr>
          <p:spPr bwMode="auto">
            <a:xfrm>
              <a:off x="5692142" y="5221350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Hans-HK" sz="2800" dirty="0">
                  <a:latin typeface="Calibri Regular"/>
                </a:rPr>
                <a:t>c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1A7CAD5-F160-4A59-92AC-295070112B0A}"/>
                </a:ext>
              </a:extLst>
            </p:cNvPr>
            <p:cNvSpPr/>
            <p:nvPr/>
          </p:nvSpPr>
          <p:spPr bwMode="auto">
            <a:xfrm>
              <a:off x="6816945" y="4267672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Hans-HK" sz="2800" dirty="0">
                  <a:latin typeface="Calibri Regular"/>
                </a:rPr>
                <a:t>f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AD057AD-6103-411D-903A-E17477449F0D}"/>
                </a:ext>
              </a:extLst>
            </p:cNvPr>
            <p:cNvCxnSpPr>
              <a:cxnSpLocks/>
              <a:stCxn id="12" idx="5"/>
              <a:endCxn id="13" idx="1"/>
            </p:cNvCxnSpPr>
            <p:nvPr/>
          </p:nvCxnSpPr>
          <p:spPr bwMode="auto">
            <a:xfrm>
              <a:off x="1815310" y="3840344"/>
              <a:ext cx="871697" cy="794459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1ACDDDC-5DFB-4DA1-867D-E095302D3721}"/>
                </a:ext>
              </a:extLst>
            </p:cNvPr>
            <p:cNvCxnSpPr>
              <a:cxnSpLocks/>
              <a:stCxn id="13" idx="4"/>
              <a:endCxn id="16" idx="1"/>
            </p:cNvCxnSpPr>
            <p:nvPr/>
          </p:nvCxnSpPr>
          <p:spPr bwMode="auto">
            <a:xfrm>
              <a:off x="2854040" y="5038056"/>
              <a:ext cx="443165" cy="909658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54E96BE-3D2F-481F-855C-9465F354BBED}"/>
                </a:ext>
              </a:extLst>
            </p:cNvPr>
            <p:cNvCxnSpPr>
              <a:cxnSpLocks/>
              <a:stCxn id="14" idx="2"/>
              <a:endCxn id="13" idx="7"/>
            </p:cNvCxnSpPr>
            <p:nvPr/>
          </p:nvCxnSpPr>
          <p:spPr bwMode="auto">
            <a:xfrm flipH="1">
              <a:off x="3021073" y="3429000"/>
              <a:ext cx="1718569" cy="1205803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7BFA020-1D6A-4C28-B7C4-483E48E695CE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 bwMode="auto">
            <a:xfrm>
              <a:off x="3090260" y="4801836"/>
              <a:ext cx="1039184" cy="0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4923198-2B9F-412B-AE0F-BC00204F0191}"/>
                </a:ext>
              </a:extLst>
            </p:cNvPr>
            <p:cNvCxnSpPr>
              <a:cxnSpLocks/>
              <a:stCxn id="15" idx="3"/>
              <a:endCxn id="16" idx="7"/>
            </p:cNvCxnSpPr>
            <p:nvPr/>
          </p:nvCxnSpPr>
          <p:spPr bwMode="auto">
            <a:xfrm flipH="1">
              <a:off x="3631271" y="4968869"/>
              <a:ext cx="567360" cy="978845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5F73144-6851-4271-8BA1-EA58414B20BE}"/>
                </a:ext>
              </a:extLst>
            </p:cNvPr>
            <p:cNvCxnSpPr>
              <a:cxnSpLocks/>
              <a:stCxn id="16" idx="6"/>
              <a:endCxn id="17" idx="3"/>
            </p:cNvCxnSpPr>
            <p:nvPr/>
          </p:nvCxnSpPr>
          <p:spPr bwMode="auto">
            <a:xfrm flipV="1">
              <a:off x="3700458" y="5624603"/>
              <a:ext cx="2060871" cy="490144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1FCEE21-20ED-41EA-9A61-88505377FCD1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 bwMode="auto">
            <a:xfrm>
              <a:off x="4601884" y="4801836"/>
              <a:ext cx="1090258" cy="655734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02026C7-3C4E-4337-8D93-CED59075DF40}"/>
                </a:ext>
              </a:extLst>
            </p:cNvPr>
            <p:cNvCxnSpPr>
              <a:cxnSpLocks/>
              <a:stCxn id="18" idx="3"/>
              <a:endCxn id="17" idx="7"/>
            </p:cNvCxnSpPr>
            <p:nvPr/>
          </p:nvCxnSpPr>
          <p:spPr bwMode="auto">
            <a:xfrm flipH="1">
              <a:off x="6095395" y="4670925"/>
              <a:ext cx="790737" cy="619612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962CA5D-49F1-419B-B620-F93E8DC80794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 bwMode="auto">
            <a:xfrm>
              <a:off x="5142895" y="3596033"/>
              <a:ext cx="618434" cy="1694504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4AF4046-362D-44C4-ADA5-527F42829BE0}"/>
                </a:ext>
              </a:extLst>
            </p:cNvPr>
            <p:cNvCxnSpPr>
              <a:cxnSpLocks/>
              <a:stCxn id="14" idx="6"/>
              <a:endCxn id="18" idx="1"/>
            </p:cNvCxnSpPr>
            <p:nvPr/>
          </p:nvCxnSpPr>
          <p:spPr bwMode="auto">
            <a:xfrm>
              <a:off x="5212082" y="3429000"/>
              <a:ext cx="1674050" cy="907859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B6FB86B2-4C17-4865-9C98-56068D0A6459}"/>
              </a:ext>
            </a:extLst>
          </p:cNvPr>
          <p:cNvSpPr/>
          <p:nvPr/>
        </p:nvSpPr>
        <p:spPr bwMode="auto">
          <a:xfrm>
            <a:off x="7829924" y="2032851"/>
            <a:ext cx="378279" cy="37827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Hans-HK" sz="2800" dirty="0">
                <a:latin typeface="Calibri Regular"/>
              </a:rPr>
              <a:t>g</a:t>
            </a:r>
            <a:endParaRPr kumimoji="1" lang="zh-Hans-HK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D7C349D-1F89-4D74-B091-8696A1C8BFF0}"/>
              </a:ext>
            </a:extLst>
          </p:cNvPr>
          <p:cNvSpPr/>
          <p:nvPr/>
        </p:nvSpPr>
        <p:spPr bwMode="auto">
          <a:xfrm>
            <a:off x="7150043" y="1094837"/>
            <a:ext cx="378280" cy="37827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Hans-HK" sz="2800" dirty="0">
                <a:latin typeface="Calibri Regular"/>
              </a:rPr>
              <a:t>a</a:t>
            </a:r>
            <a:endParaRPr kumimoji="1" lang="zh-Hans-HK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EC5A005-CBF4-4605-8F83-183FD04150F7}"/>
              </a:ext>
            </a:extLst>
          </p:cNvPr>
          <p:cNvSpPr/>
          <p:nvPr/>
        </p:nvSpPr>
        <p:spPr bwMode="auto">
          <a:xfrm>
            <a:off x="6436524" y="2032851"/>
            <a:ext cx="378280" cy="37827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en-US" altLang="zh-Hans-H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rPr>
              <a:t>d</a:t>
            </a:r>
            <a:endParaRPr kumimoji="1" lang="zh-Hans-HK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260A2DA-BD73-4950-98D6-244F6C5D66E5}"/>
              </a:ext>
            </a:extLst>
          </p:cNvPr>
          <p:cNvSpPr/>
          <p:nvPr/>
        </p:nvSpPr>
        <p:spPr bwMode="auto">
          <a:xfrm>
            <a:off x="6434331" y="4115865"/>
            <a:ext cx="378280" cy="37827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Hans-HK" sz="2800" dirty="0">
                <a:latin typeface="Calibri Regular"/>
              </a:rPr>
              <a:t>e</a:t>
            </a:r>
            <a:endParaRPr kumimoji="1" lang="zh-Hans-HK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8DB94E1-D707-4972-AC32-B59D305726A6}"/>
              </a:ext>
            </a:extLst>
          </p:cNvPr>
          <p:cNvSpPr/>
          <p:nvPr/>
        </p:nvSpPr>
        <p:spPr bwMode="auto">
          <a:xfrm>
            <a:off x="6074551" y="5459019"/>
            <a:ext cx="378280" cy="37827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Hans-HK" sz="2800" dirty="0">
                <a:latin typeface="Calibri Regular"/>
              </a:rPr>
              <a:t>b</a:t>
            </a:r>
            <a:endParaRPr kumimoji="1" lang="zh-Hans-HK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108E24F-3631-40A3-8E75-E2C863179B06}"/>
              </a:ext>
            </a:extLst>
          </p:cNvPr>
          <p:cNvSpPr/>
          <p:nvPr/>
        </p:nvSpPr>
        <p:spPr bwMode="auto">
          <a:xfrm>
            <a:off x="5714772" y="3050721"/>
            <a:ext cx="378280" cy="37827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Hans-HK" sz="2800" dirty="0">
                <a:latin typeface="Calibri Regular"/>
              </a:rPr>
              <a:t>c</a:t>
            </a:r>
            <a:endParaRPr kumimoji="1" lang="zh-Hans-HK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2EC4650-11A6-45DD-82AE-8623910EBF59}"/>
              </a:ext>
            </a:extLst>
          </p:cNvPr>
          <p:cNvSpPr/>
          <p:nvPr/>
        </p:nvSpPr>
        <p:spPr bwMode="auto">
          <a:xfrm>
            <a:off x="4933656" y="4115865"/>
            <a:ext cx="378280" cy="37828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zh-Hans-HK" sz="2800" dirty="0">
                <a:latin typeface="Calibri Regular"/>
              </a:rPr>
              <a:t>f</a:t>
            </a:r>
            <a:endParaRPr kumimoji="1" lang="zh-Hans-HK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Regular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4E83266-597C-4185-9C1D-8AE370440A85}"/>
              </a:ext>
            </a:extLst>
          </p:cNvPr>
          <p:cNvCxnSpPr>
            <a:cxnSpLocks/>
            <a:stCxn id="30" idx="1"/>
            <a:endCxn id="31" idx="5"/>
          </p:cNvCxnSpPr>
          <p:nvPr/>
        </p:nvCxnSpPr>
        <p:spPr bwMode="auto">
          <a:xfrm flipH="1" flipV="1">
            <a:off x="7472925" y="1417718"/>
            <a:ext cx="412397" cy="670531"/>
          </a:xfrm>
          <a:prstGeom prst="line">
            <a:avLst/>
          </a:prstGeom>
          <a:ln>
            <a:headEnd type="none" w="med" len="med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11D01A6-ECCD-4731-9339-7FBA034FD2CB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 bwMode="auto">
          <a:xfrm flipV="1">
            <a:off x="6759406" y="1417718"/>
            <a:ext cx="446035" cy="670531"/>
          </a:xfrm>
          <a:prstGeom prst="line">
            <a:avLst/>
          </a:prstGeom>
          <a:ln>
            <a:headEnd type="none" w="med" len="med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D69094E-78C7-4310-AAFF-274DE2392324}"/>
              </a:ext>
            </a:extLst>
          </p:cNvPr>
          <p:cNvCxnSpPr>
            <a:cxnSpLocks/>
            <a:stCxn id="32" idx="3"/>
            <a:endCxn id="35" idx="7"/>
          </p:cNvCxnSpPr>
          <p:nvPr/>
        </p:nvCxnSpPr>
        <p:spPr bwMode="auto">
          <a:xfrm flipH="1">
            <a:off x="6037654" y="2355732"/>
            <a:ext cx="454268" cy="750387"/>
          </a:xfrm>
          <a:prstGeom prst="line">
            <a:avLst/>
          </a:prstGeom>
          <a:ln>
            <a:headEnd type="none" w="med" len="med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连接符: 曲线 159">
            <a:extLst>
              <a:ext uri="{FF2B5EF4-FFF2-40B4-BE49-F238E27FC236}">
                <a16:creationId xmlns:a16="http://schemas.microsoft.com/office/drawing/2014/main" id="{247695A6-1552-4B73-A979-95522D0D7786}"/>
              </a:ext>
            </a:extLst>
          </p:cNvPr>
          <p:cNvCxnSpPr>
            <a:cxnSpLocks/>
            <a:stCxn id="35" idx="4"/>
            <a:endCxn id="34" idx="2"/>
          </p:cNvCxnSpPr>
          <p:nvPr/>
        </p:nvCxnSpPr>
        <p:spPr bwMode="auto">
          <a:xfrm rot="16200000" flipH="1">
            <a:off x="4879652" y="4453259"/>
            <a:ext cx="2219159" cy="17063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244B417-D363-4DDB-A081-44E05649350E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 bwMode="auto">
          <a:xfrm flipH="1">
            <a:off x="5256538" y="3373602"/>
            <a:ext cx="513632" cy="797661"/>
          </a:xfrm>
          <a:prstGeom prst="line">
            <a:avLst/>
          </a:prstGeom>
          <a:ln>
            <a:headEnd type="none" w="med" len="med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C37D1D9-6E02-417D-9331-585EAD203D3D}"/>
              </a:ext>
            </a:extLst>
          </p:cNvPr>
          <p:cNvCxnSpPr>
            <a:cxnSpLocks/>
            <a:stCxn id="35" idx="5"/>
            <a:endCxn id="33" idx="1"/>
          </p:cNvCxnSpPr>
          <p:nvPr/>
        </p:nvCxnSpPr>
        <p:spPr bwMode="auto">
          <a:xfrm>
            <a:off x="6037654" y="3373602"/>
            <a:ext cx="452075" cy="797661"/>
          </a:xfrm>
          <a:prstGeom prst="line">
            <a:avLst/>
          </a:prstGeom>
          <a:ln>
            <a:headEnd type="none" w="med" len="med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C83FEF4-3B0B-4459-A007-CEB7A4C1F4B9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 bwMode="auto">
          <a:xfrm flipH="1">
            <a:off x="6263691" y="4494144"/>
            <a:ext cx="359780" cy="964875"/>
          </a:xfrm>
          <a:prstGeom prst="line">
            <a:avLst/>
          </a:prstGeom>
          <a:ln>
            <a:headEnd type="none" w="med" len="med"/>
            <a:tailEnd type="none" w="sm" len="sm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连接符: 曲线 122">
            <a:extLst>
              <a:ext uri="{FF2B5EF4-FFF2-40B4-BE49-F238E27FC236}">
                <a16:creationId xmlns:a16="http://schemas.microsoft.com/office/drawing/2014/main" id="{356B6036-91F3-46F6-A37E-700C3895D3B9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 bwMode="auto">
          <a:xfrm rot="10800000" flipV="1">
            <a:off x="5122796" y="2221991"/>
            <a:ext cx="1313728" cy="189387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5F3D1991-6FD6-444F-8736-F0524BA0E055}"/>
              </a:ext>
            </a:extLst>
          </p:cNvPr>
          <p:cNvCxnSpPr>
            <a:cxnSpLocks/>
            <a:stCxn id="33" idx="6"/>
            <a:endCxn id="31" idx="4"/>
          </p:cNvCxnSpPr>
          <p:nvPr/>
        </p:nvCxnSpPr>
        <p:spPr bwMode="auto">
          <a:xfrm flipV="1">
            <a:off x="6812611" y="1473116"/>
            <a:ext cx="526572" cy="283188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EC1F4BA2-5F0D-4EF8-83D9-A45CFD169D69}"/>
              </a:ext>
            </a:extLst>
          </p:cNvPr>
          <p:cNvCxnSpPr>
            <a:cxnSpLocks/>
            <a:stCxn id="34" idx="6"/>
            <a:endCxn id="31" idx="4"/>
          </p:cNvCxnSpPr>
          <p:nvPr/>
        </p:nvCxnSpPr>
        <p:spPr bwMode="auto">
          <a:xfrm flipV="1">
            <a:off x="6452831" y="1473116"/>
            <a:ext cx="886352" cy="417504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66133E-4C69-6C40-A00C-2EFC6B3BDBAB}"/>
              </a:ext>
            </a:extLst>
          </p:cNvPr>
          <p:cNvSpPr txBox="1"/>
          <p:nvPr/>
        </p:nvSpPr>
        <p:spPr>
          <a:xfrm>
            <a:off x="450497" y="550515"/>
            <a:ext cx="6965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3399"/>
                </a:solidFill>
              </a:rPr>
              <a:t>DFS</a:t>
            </a:r>
          </a:p>
        </p:txBody>
      </p:sp>
    </p:spTree>
    <p:extLst>
      <p:ext uri="{BB962C8B-B14F-4D97-AF65-F5344CB8AC3E}">
        <p14:creationId xmlns:p14="http://schemas.microsoft.com/office/powerpoint/2010/main" val="346902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320040"/>
            <a:ext cx="9144000" cy="457200"/>
          </a:xfrm>
        </p:spPr>
        <p:txBody>
          <a:bodyPr/>
          <a:lstStyle/>
          <a:p>
            <a:r>
              <a:rPr lang="en-US" sz="2400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412" y="929639"/>
                <a:ext cx="8635171" cy="5219701"/>
              </a:xfrm>
            </p:spPr>
            <p:txBody>
              <a:bodyPr/>
              <a:lstStyle/>
              <a:p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An (undirected) graph G=(V,E) is </a:t>
                </a:r>
                <a:r>
                  <a:rPr lang="en-US" altLang="zh-CN" sz="2200" b="1" i="1" dirty="0">
                    <a:solidFill>
                      <a:schemeClr val="tx1"/>
                    </a:solidFill>
                    <a:sym typeface="Symbol" pitchFamily="18" charset="2"/>
                  </a:rPr>
                  <a:t>bipartite</a:t>
                </a:r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 if there exists some </a:t>
                </a:r>
                <a:br>
                  <a:rPr lang="en-US" altLang="zh-CN" sz="2200" dirty="0">
                    <a:solidFill>
                      <a:schemeClr val="tx1"/>
                    </a:solidFill>
                    <a:latin typeface="Cambria Math" panose="02040503050406030204" pitchFamily="18" charset="0"/>
                    <a:sym typeface="Symbol" pitchFamily="18" charset="2"/>
                  </a:rPr>
                </a:br>
                <a14:m>
                  <m:oMath xmlns:m="http://schemas.openxmlformats.org/officeDocument/2006/math">
                    <m:r>
                      <a:rPr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𝑆</m:t>
                    </m:r>
                    <m:r>
                      <a:rPr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⊂</m:t>
                    </m:r>
                    <m:r>
                      <a:rPr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</m:oMath>
                </a14:m>
                <a:r>
                  <a:rPr lang="en-US" altLang="zh-Hans-HK" sz="2200" dirty="0">
                    <a:solidFill>
                      <a:schemeClr val="tx1"/>
                    </a:solidFill>
                  </a:rPr>
                  <a:t> such that, for every edge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Hans-HK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Hans-HK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Hans-HK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Hans-HK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Hans-HK" sz="2200" dirty="0">
                    <a:solidFill>
                      <a:schemeClr val="tx1"/>
                    </a:solidFill>
                  </a:rPr>
                  <a:t>, either</a:t>
                </a:r>
              </a:p>
              <a:p>
                <a:r>
                  <a:rPr lang="en-US" altLang="zh-Hans-HK" sz="2200" b="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Hans-HK" sz="2200" b="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Hans-HK" sz="2200" b="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Hans-HK" sz="2200" dirty="0">
                    <a:solidFill>
                      <a:schemeClr val="tx1"/>
                    </a:solidFill>
                  </a:rPr>
                  <a:t>  or</a:t>
                </a:r>
              </a:p>
              <a:p>
                <a:r>
                  <a:rPr lang="en-US" altLang="zh-Hans-HK" sz="2200" dirty="0">
                    <a:solidFill>
                      <a:schemeClr val="tx1"/>
                    </a:solidFill>
                  </a:rPr>
                  <a:t>(ii) </a:t>
                </a:r>
                <a14:m>
                  <m:oMath xmlns:m="http://schemas.openxmlformats.org/officeDocument/2006/math"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Hans-HK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zh-Hans-HK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412" y="929639"/>
                <a:ext cx="8635171" cy="5219701"/>
              </a:xfrm>
              <a:blipFill>
                <a:blip r:embed="rId3"/>
                <a:stretch>
                  <a:fillRect l="-918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12</a:t>
            </a:fld>
            <a:endParaRPr lang="en-US" altLang="en-US" sz="2000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7E3310C-DB22-493A-8CD1-A5A44F4D0C70}"/>
              </a:ext>
            </a:extLst>
          </p:cNvPr>
          <p:cNvGrpSpPr/>
          <p:nvPr/>
        </p:nvGrpSpPr>
        <p:grpSpPr>
          <a:xfrm>
            <a:off x="5172602" y="2091699"/>
            <a:ext cx="3285948" cy="3458686"/>
            <a:chOff x="2929023" y="2930684"/>
            <a:chExt cx="3285948" cy="3458686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AE86A9B4-02ED-477D-BB67-B10AC8078B57}"/>
                </a:ext>
              </a:extLst>
            </p:cNvPr>
            <p:cNvGrpSpPr/>
            <p:nvPr/>
          </p:nvGrpSpPr>
          <p:grpSpPr>
            <a:xfrm>
              <a:off x="2929023" y="3461018"/>
              <a:ext cx="3285948" cy="2928352"/>
              <a:chOff x="2965421" y="3030755"/>
              <a:chExt cx="3285948" cy="2928352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75027EC-7DCB-4970-B483-DF10E56ECE6E}"/>
                  </a:ext>
                </a:extLst>
              </p:cNvPr>
              <p:cNvSpPr/>
              <p:nvPr/>
            </p:nvSpPr>
            <p:spPr bwMode="auto">
              <a:xfrm>
                <a:off x="3299377" y="3104560"/>
                <a:ext cx="179109" cy="18617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1E6515E-D381-485F-AF3B-182D0B707087}"/>
                  </a:ext>
                </a:extLst>
              </p:cNvPr>
              <p:cNvSpPr/>
              <p:nvPr/>
            </p:nvSpPr>
            <p:spPr bwMode="auto">
              <a:xfrm>
                <a:off x="3299380" y="3939619"/>
                <a:ext cx="179109" cy="18617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C89138E-3A67-4FB7-84C4-5897DE184D99}"/>
                  </a:ext>
                </a:extLst>
              </p:cNvPr>
              <p:cNvSpPr/>
              <p:nvPr/>
            </p:nvSpPr>
            <p:spPr bwMode="auto">
              <a:xfrm>
                <a:off x="3299380" y="4450238"/>
                <a:ext cx="179109" cy="18617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5E7290C3-73B9-4D98-AD3E-B2BC3F1E41CC}"/>
                  </a:ext>
                </a:extLst>
              </p:cNvPr>
              <p:cNvSpPr/>
              <p:nvPr/>
            </p:nvSpPr>
            <p:spPr bwMode="auto">
              <a:xfrm>
                <a:off x="3299379" y="4960857"/>
                <a:ext cx="179109" cy="18617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ECDC40B-2963-413C-A509-51F442FE9432}"/>
                  </a:ext>
                </a:extLst>
              </p:cNvPr>
              <p:cNvSpPr/>
              <p:nvPr/>
            </p:nvSpPr>
            <p:spPr bwMode="auto">
              <a:xfrm>
                <a:off x="3299376" y="5696741"/>
                <a:ext cx="179109" cy="18617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79E7E7C-04E6-4698-9EC5-CF239EBD557F}"/>
                  </a:ext>
                </a:extLst>
              </p:cNvPr>
              <p:cNvSpPr/>
              <p:nvPr/>
            </p:nvSpPr>
            <p:spPr bwMode="auto">
              <a:xfrm>
                <a:off x="5658750" y="3334902"/>
                <a:ext cx="179109" cy="18617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D7A75B21-A3A1-414A-8673-8502AEBDF008}"/>
                  </a:ext>
                </a:extLst>
              </p:cNvPr>
              <p:cNvSpPr/>
              <p:nvPr/>
            </p:nvSpPr>
            <p:spPr bwMode="auto">
              <a:xfrm>
                <a:off x="5653552" y="3845520"/>
                <a:ext cx="179109" cy="18617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FD1AFB61-8916-41F4-8F76-1EFAC67CA293}"/>
                  </a:ext>
                </a:extLst>
              </p:cNvPr>
              <p:cNvSpPr/>
              <p:nvPr/>
            </p:nvSpPr>
            <p:spPr bwMode="auto">
              <a:xfrm>
                <a:off x="5665514" y="4450238"/>
                <a:ext cx="179109" cy="18617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ABF65C4F-85E1-444B-A372-2622B2102459}"/>
                  </a:ext>
                </a:extLst>
              </p:cNvPr>
              <p:cNvSpPr/>
              <p:nvPr/>
            </p:nvSpPr>
            <p:spPr bwMode="auto">
              <a:xfrm>
                <a:off x="5665513" y="4960857"/>
                <a:ext cx="179109" cy="18617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12B01DC-37A4-4F51-9958-BB823B9A51AD}"/>
                  </a:ext>
                </a:extLst>
              </p:cNvPr>
              <p:cNvSpPr/>
              <p:nvPr/>
            </p:nvSpPr>
            <p:spPr bwMode="auto">
              <a:xfrm>
                <a:off x="5653552" y="5503086"/>
                <a:ext cx="179109" cy="18617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  <a:extLst/>
            </p:spPr>
            <p:txBody>
              <a:bodyPr vert="horz" wrap="square" lIns="92075" tIns="46038" rIns="92075" bIns="46038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92" charset="0"/>
                </a:endParaRP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02F171E3-9F75-4B98-A75A-94FD2B81B833}"/>
                  </a:ext>
                </a:extLst>
              </p:cNvPr>
              <p:cNvCxnSpPr>
                <a:cxnSpLocks/>
                <a:stCxn id="14" idx="6"/>
                <a:endCxn id="33" idx="2"/>
              </p:cNvCxnSpPr>
              <p:nvPr/>
            </p:nvCxnSpPr>
            <p:spPr bwMode="auto">
              <a:xfrm>
                <a:off x="3478486" y="3197650"/>
                <a:ext cx="2175066" cy="7409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3AF259E-CB48-4047-8F1E-3DF483AC6D1C}"/>
                  </a:ext>
                </a:extLst>
              </p:cNvPr>
              <p:cNvCxnSpPr>
                <a:cxnSpLocks/>
                <a:stCxn id="14" idx="5"/>
                <a:endCxn id="37" idx="2"/>
              </p:cNvCxnSpPr>
              <p:nvPr/>
            </p:nvCxnSpPr>
            <p:spPr bwMode="auto">
              <a:xfrm>
                <a:off x="3452256" y="3263474"/>
                <a:ext cx="2201296" cy="233270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4013E669-DF58-4AC0-A446-C93974F2C2F9}"/>
                  </a:ext>
                </a:extLst>
              </p:cNvPr>
              <p:cNvCxnSpPr>
                <a:cxnSpLocks/>
                <a:stCxn id="28" idx="6"/>
                <a:endCxn id="32" idx="2"/>
              </p:cNvCxnSpPr>
              <p:nvPr/>
            </p:nvCxnSpPr>
            <p:spPr bwMode="auto">
              <a:xfrm flipV="1">
                <a:off x="3478489" y="3427992"/>
                <a:ext cx="2180261" cy="60471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A7B4DE00-0E38-4F6F-9CB2-A4A1244D35A7}"/>
                  </a:ext>
                </a:extLst>
              </p:cNvPr>
              <p:cNvCxnSpPr>
                <a:cxnSpLocks/>
                <a:stCxn id="28" idx="6"/>
                <a:endCxn id="35" idx="2"/>
              </p:cNvCxnSpPr>
              <p:nvPr/>
            </p:nvCxnSpPr>
            <p:spPr bwMode="auto">
              <a:xfrm>
                <a:off x="3478489" y="4032709"/>
                <a:ext cx="2187025" cy="51061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4BFDF54C-B497-4E80-8628-F5AE0BDFEB41}"/>
                  </a:ext>
                </a:extLst>
              </p:cNvPr>
              <p:cNvCxnSpPr>
                <a:cxnSpLocks/>
                <a:stCxn id="29" idx="6"/>
                <a:endCxn id="36" idx="2"/>
              </p:cNvCxnSpPr>
              <p:nvPr/>
            </p:nvCxnSpPr>
            <p:spPr bwMode="auto">
              <a:xfrm>
                <a:off x="3478489" y="4543328"/>
                <a:ext cx="2187024" cy="51061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A124272E-0897-4313-9772-7361089C1DB7}"/>
                  </a:ext>
                </a:extLst>
              </p:cNvPr>
              <p:cNvCxnSpPr>
                <a:cxnSpLocks/>
                <a:stCxn id="31" idx="6"/>
                <a:endCxn id="36" idx="2"/>
              </p:cNvCxnSpPr>
              <p:nvPr/>
            </p:nvCxnSpPr>
            <p:spPr bwMode="auto">
              <a:xfrm flipV="1">
                <a:off x="3478485" y="5053947"/>
                <a:ext cx="2187028" cy="7358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D394665A-C6BC-4554-975C-297919366701}"/>
                  </a:ext>
                </a:extLst>
              </p:cNvPr>
              <p:cNvCxnSpPr>
                <a:cxnSpLocks/>
                <a:stCxn id="30" idx="6"/>
                <a:endCxn id="32" idx="2"/>
              </p:cNvCxnSpPr>
              <p:nvPr/>
            </p:nvCxnSpPr>
            <p:spPr bwMode="auto">
              <a:xfrm flipV="1">
                <a:off x="3478488" y="3427992"/>
                <a:ext cx="2180262" cy="16259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51D0282B-89D5-4DF8-8B92-282BE5A8E8A5}"/>
                  </a:ext>
                </a:extLst>
              </p:cNvPr>
              <p:cNvCxnSpPr>
                <a:cxnSpLocks/>
                <a:stCxn id="31" idx="6"/>
                <a:endCxn id="35" idx="2"/>
              </p:cNvCxnSpPr>
              <p:nvPr/>
            </p:nvCxnSpPr>
            <p:spPr bwMode="auto">
              <a:xfrm flipV="1">
                <a:off x="3478485" y="4543328"/>
                <a:ext cx="2187029" cy="12465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86BDB0DC-FF92-4326-BD93-0383DE2DBD14}"/>
                  </a:ext>
                </a:extLst>
              </p:cNvPr>
              <p:cNvCxnSpPr>
                <a:cxnSpLocks/>
                <a:stCxn id="31" idx="6"/>
                <a:endCxn id="37" idx="2"/>
              </p:cNvCxnSpPr>
              <p:nvPr/>
            </p:nvCxnSpPr>
            <p:spPr bwMode="auto">
              <a:xfrm flipV="1">
                <a:off x="3478485" y="5596176"/>
                <a:ext cx="2175067" cy="1936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7CAFB10-F63D-4D41-B775-815746CB1DB2}"/>
                  </a:ext>
                </a:extLst>
              </p:cNvPr>
              <p:cNvSpPr txBox="1"/>
              <p:nvPr/>
            </p:nvSpPr>
            <p:spPr>
              <a:xfrm>
                <a:off x="2965421" y="3030755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-HK" dirty="0">
                    <a:latin typeface="Calibri Regular"/>
                  </a:rPr>
                  <a:t>a</a:t>
                </a:r>
                <a:endParaRPr lang="zh-Hans-HK" altLang="en-US" dirty="0">
                  <a:latin typeface="Calibri Regular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6A7EF4A-6429-4649-B6F6-C80DE86F4B34}"/>
                  </a:ext>
                </a:extLst>
              </p:cNvPr>
              <p:cNvSpPr txBox="1"/>
              <p:nvPr/>
            </p:nvSpPr>
            <p:spPr>
              <a:xfrm>
                <a:off x="2975040" y="3863431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-HK" dirty="0">
                    <a:latin typeface="Calibri Regular"/>
                  </a:rPr>
                  <a:t>b</a:t>
                </a:r>
                <a:endParaRPr lang="zh-Hans-HK" altLang="en-US" dirty="0">
                  <a:latin typeface="Calibri Regular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D0E586F-F68E-4BD7-AAAB-89B1E6511EB1}"/>
                  </a:ext>
                </a:extLst>
              </p:cNvPr>
              <p:cNvSpPr txBox="1"/>
              <p:nvPr/>
            </p:nvSpPr>
            <p:spPr>
              <a:xfrm>
                <a:off x="2975039" y="4354384"/>
                <a:ext cx="2712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-HK" dirty="0">
                    <a:latin typeface="Calibri Regular"/>
                  </a:rPr>
                  <a:t>c</a:t>
                </a: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548D03C4-2107-445A-9DD5-8FB2BB6842BD}"/>
                  </a:ext>
                </a:extLst>
              </p:cNvPr>
              <p:cNvSpPr txBox="1"/>
              <p:nvPr/>
            </p:nvSpPr>
            <p:spPr>
              <a:xfrm>
                <a:off x="2975040" y="4884669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-HK" dirty="0">
                    <a:latin typeface="Calibri Regular"/>
                  </a:rPr>
                  <a:t>d</a:t>
                </a:r>
                <a:endParaRPr lang="zh-Hans-HK" altLang="en-US" dirty="0">
                  <a:latin typeface="Calibri Regular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15100F8-244E-4009-8B27-E4BA86137098}"/>
                  </a:ext>
                </a:extLst>
              </p:cNvPr>
              <p:cNvSpPr txBox="1"/>
              <p:nvPr/>
            </p:nvSpPr>
            <p:spPr>
              <a:xfrm>
                <a:off x="2975040" y="5620553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-HK" dirty="0">
                    <a:latin typeface="Calibri Regular"/>
                  </a:rPr>
                  <a:t>e</a:t>
                </a:r>
                <a:endParaRPr lang="zh-Hans-HK" altLang="en-US" dirty="0">
                  <a:latin typeface="Calibri Regular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82D4406-BD0E-4514-9530-6DB87449E111}"/>
                  </a:ext>
                </a:extLst>
              </p:cNvPr>
              <p:cNvSpPr txBox="1"/>
              <p:nvPr/>
            </p:nvSpPr>
            <p:spPr>
              <a:xfrm>
                <a:off x="5903718" y="3255847"/>
                <a:ext cx="2920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-HK" dirty="0">
                    <a:latin typeface="Calibri Regular"/>
                  </a:rPr>
                  <a:t>u</a:t>
                </a: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8EDD20D-96B7-42B1-A48D-12DE7A0131D2}"/>
                  </a:ext>
                </a:extLst>
              </p:cNvPr>
              <p:cNvSpPr txBox="1"/>
              <p:nvPr/>
            </p:nvSpPr>
            <p:spPr>
              <a:xfrm>
                <a:off x="5919227" y="3770498"/>
                <a:ext cx="2776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-HK" dirty="0">
                    <a:latin typeface="Calibri Regular"/>
                  </a:rPr>
                  <a:t>v</a:t>
                </a:r>
                <a:endParaRPr lang="zh-Hans-HK" altLang="en-US" dirty="0">
                  <a:latin typeface="Calibri Regular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94565CB-887E-4782-9F2F-F0B4D2747B2F}"/>
                  </a:ext>
                </a:extLst>
              </p:cNvPr>
              <p:cNvSpPr txBox="1"/>
              <p:nvPr/>
            </p:nvSpPr>
            <p:spPr>
              <a:xfrm>
                <a:off x="5919227" y="4356073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-HK" dirty="0">
                    <a:latin typeface="Calibri Regular"/>
                  </a:rPr>
                  <a:t>w</a:t>
                </a:r>
                <a:endParaRPr lang="zh-Hans-HK" altLang="en-US" dirty="0">
                  <a:latin typeface="Calibri Regular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C423A64-E851-4A07-B90A-40B25059C7AD}"/>
                  </a:ext>
                </a:extLst>
              </p:cNvPr>
              <p:cNvSpPr txBox="1"/>
              <p:nvPr/>
            </p:nvSpPr>
            <p:spPr>
              <a:xfrm>
                <a:off x="5926441" y="4854738"/>
                <a:ext cx="2776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-HK" dirty="0">
                    <a:latin typeface="Calibri Regular"/>
                  </a:rPr>
                  <a:t>x</a:t>
                </a:r>
                <a:endParaRPr lang="zh-Hans-HK" altLang="en-US" dirty="0">
                  <a:latin typeface="Calibri Regular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6F0297B4-CE04-4C0B-B634-C1295C3FEA30}"/>
                  </a:ext>
                </a:extLst>
              </p:cNvPr>
              <p:cNvSpPr txBox="1"/>
              <p:nvPr/>
            </p:nvSpPr>
            <p:spPr>
              <a:xfrm>
                <a:off x="5937661" y="5423578"/>
                <a:ext cx="2664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ans-HK" dirty="0">
                    <a:latin typeface="Calibri Regular"/>
                  </a:rPr>
                  <a:t>z</a:t>
                </a:r>
                <a:endParaRPr lang="zh-Hans-HK" altLang="en-US" dirty="0">
                  <a:latin typeface="Calibri Regular"/>
                </a:endParaRPr>
              </a:p>
            </p:txBody>
          </p: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FF9182B-757B-46EE-930C-0887EAB50F7C}"/>
                </a:ext>
              </a:extLst>
            </p:cNvPr>
            <p:cNvSpPr txBox="1"/>
            <p:nvPr/>
          </p:nvSpPr>
          <p:spPr>
            <a:xfrm>
              <a:off x="3200442" y="2930684"/>
              <a:ext cx="6611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200" dirty="0">
                  <a:latin typeface="Calibri Regular"/>
                </a:rPr>
                <a:t>S</a:t>
              </a:r>
              <a:endParaRPr lang="zh-Hans-HK" altLang="en-US" sz="2200" dirty="0">
                <a:latin typeface="Calibri Regular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62F5082-FFC2-4DB9-97D2-038CE52332AD}"/>
                </a:ext>
              </a:extLst>
            </p:cNvPr>
            <p:cNvSpPr txBox="1"/>
            <p:nvPr/>
          </p:nvSpPr>
          <p:spPr>
            <a:xfrm>
              <a:off x="5465673" y="2932409"/>
              <a:ext cx="6611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200" dirty="0">
                  <a:latin typeface="Calibri Regular"/>
                </a:rPr>
                <a:t>V-S</a:t>
              </a:r>
              <a:endParaRPr lang="zh-Hans-HK" altLang="en-US" sz="2200" dirty="0">
                <a:latin typeface="Calibri Regular"/>
              </a:endParaRPr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00FF9EEF-3673-4D0F-A26C-5A20B1FE19CE}"/>
              </a:ext>
            </a:extLst>
          </p:cNvPr>
          <p:cNvSpPr txBox="1"/>
          <p:nvPr/>
        </p:nvSpPr>
        <p:spPr>
          <a:xfrm>
            <a:off x="294580" y="3163229"/>
            <a:ext cx="42774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200" dirty="0">
                <a:solidFill>
                  <a:srgbClr val="C00000"/>
                </a:solidFill>
                <a:latin typeface="Calibri Regular"/>
              </a:rPr>
              <a:t>Let G=(V,E) be a connected graph.</a:t>
            </a:r>
          </a:p>
          <a:p>
            <a:endParaRPr lang="en-US" altLang="zh-Hans-HK" sz="2200" dirty="0">
              <a:solidFill>
                <a:srgbClr val="C00000"/>
              </a:solidFill>
              <a:latin typeface="Calibri Regular"/>
            </a:endParaRPr>
          </a:p>
          <a:p>
            <a:r>
              <a:rPr lang="en-US" altLang="zh-Hans-HK" sz="2200" dirty="0">
                <a:solidFill>
                  <a:srgbClr val="C00000"/>
                </a:solidFill>
                <a:latin typeface="Calibri Regular"/>
              </a:rPr>
              <a:t>Design an O(|V|+|E|) algorithm that checks whether G is bipartite.</a:t>
            </a:r>
          </a:p>
          <a:p>
            <a:endParaRPr lang="en-US" altLang="zh-Hans-HK" sz="2200" dirty="0">
              <a:latin typeface="Calibri Regular"/>
            </a:endParaRPr>
          </a:p>
          <a:p>
            <a:r>
              <a:rPr lang="en-US" altLang="zh-Hans-HK" sz="2200" i="1" dirty="0">
                <a:latin typeface="Calibri Regular"/>
              </a:rPr>
              <a:t>Hint: Run BFS.</a:t>
            </a:r>
            <a:endParaRPr lang="zh-Hans-HK" altLang="en-US" sz="2200" i="1" dirty="0">
              <a:latin typeface="Calibr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3696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320040"/>
            <a:ext cx="9144000" cy="457200"/>
          </a:xfrm>
        </p:spPr>
        <p:txBody>
          <a:bodyPr/>
          <a:lstStyle/>
          <a:p>
            <a:r>
              <a:rPr lang="en-US" sz="2400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412" y="929639"/>
                <a:ext cx="8635171" cy="1691361"/>
              </a:xfrm>
            </p:spPr>
            <p:txBody>
              <a:bodyPr/>
              <a:lstStyle/>
              <a:p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An (undirected) graph G=(V,E) is </a:t>
                </a:r>
                <a:r>
                  <a:rPr lang="en-US" altLang="zh-CN" sz="2200" b="1" i="1" dirty="0">
                    <a:solidFill>
                      <a:schemeClr val="tx1"/>
                    </a:solidFill>
                    <a:sym typeface="Symbol" pitchFamily="18" charset="2"/>
                  </a:rPr>
                  <a:t>bipartite</a:t>
                </a:r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 if there exists some </a:t>
                </a:r>
                <a:br>
                  <a:rPr lang="en-US" altLang="zh-CN" sz="2200" dirty="0">
                    <a:solidFill>
                      <a:schemeClr val="tx1"/>
                    </a:solidFill>
                    <a:latin typeface="Cambria Math" panose="02040503050406030204" pitchFamily="18" charset="0"/>
                    <a:sym typeface="Symbol" pitchFamily="18" charset="2"/>
                  </a:rPr>
                </a:br>
                <a14:m>
                  <m:oMath xmlns:m="http://schemas.openxmlformats.org/officeDocument/2006/math">
                    <m:r>
                      <a:rPr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𝑆</m:t>
                    </m:r>
                    <m:r>
                      <a:rPr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⊂</m:t>
                    </m:r>
                    <m:r>
                      <a:rPr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𝑉</m:t>
                    </m:r>
                  </m:oMath>
                </a14:m>
                <a:r>
                  <a:rPr lang="en-US" altLang="zh-Hans-HK" sz="2200" dirty="0">
                    <a:solidFill>
                      <a:schemeClr val="tx1"/>
                    </a:solidFill>
                  </a:rPr>
                  <a:t> such that, for every edge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Hans-HK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Hans-HK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Hans-HK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Hans-HK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Hans-HK" sz="2200" dirty="0">
                    <a:solidFill>
                      <a:schemeClr val="tx1"/>
                    </a:solidFill>
                  </a:rPr>
                  <a:t>, either</a:t>
                </a:r>
              </a:p>
              <a:p>
                <a:r>
                  <a:rPr lang="en-US" altLang="zh-Hans-HK" sz="2200" b="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Hans-HK" sz="2200" b="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Hans-HK" sz="2200" b="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Hans-HK" sz="2200" dirty="0">
                    <a:solidFill>
                      <a:schemeClr val="tx1"/>
                    </a:solidFill>
                  </a:rPr>
                  <a:t>  or</a:t>
                </a:r>
              </a:p>
              <a:p>
                <a:r>
                  <a:rPr lang="en-US" altLang="zh-Hans-HK" sz="2200" dirty="0">
                    <a:solidFill>
                      <a:schemeClr val="tx1"/>
                    </a:solidFill>
                  </a:rPr>
                  <a:t>(ii) </a:t>
                </a:r>
                <a14:m>
                  <m:oMath xmlns:m="http://schemas.openxmlformats.org/officeDocument/2006/math"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Hans-HK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zh-Hans-HK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412" y="929639"/>
                <a:ext cx="8635171" cy="1691361"/>
              </a:xfrm>
              <a:blipFill>
                <a:blip r:embed="rId3"/>
                <a:stretch>
                  <a:fillRect l="-918" t="-2158" b="-8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13</a:t>
            </a:fld>
            <a:endParaRPr lang="en-US" altLang="en-US" sz="200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0FF9EEF-3673-4D0F-A26C-5A20B1FE19CE}"/>
              </a:ext>
            </a:extLst>
          </p:cNvPr>
          <p:cNvSpPr txBox="1"/>
          <p:nvPr/>
        </p:nvSpPr>
        <p:spPr>
          <a:xfrm>
            <a:off x="294580" y="3163229"/>
            <a:ext cx="42774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200" dirty="0">
                <a:solidFill>
                  <a:srgbClr val="C00000"/>
                </a:solidFill>
                <a:latin typeface="Calibri Regular"/>
              </a:rPr>
              <a:t>Let G=(V,E) be a connected graph.</a:t>
            </a:r>
          </a:p>
          <a:p>
            <a:endParaRPr lang="en-US" altLang="zh-Hans-HK" sz="2200" dirty="0">
              <a:solidFill>
                <a:srgbClr val="C00000"/>
              </a:solidFill>
              <a:latin typeface="Calibri Regular"/>
            </a:endParaRPr>
          </a:p>
          <a:p>
            <a:r>
              <a:rPr lang="en-US" altLang="zh-Hans-HK" sz="2200" dirty="0">
                <a:solidFill>
                  <a:srgbClr val="C00000"/>
                </a:solidFill>
                <a:latin typeface="Calibri Regular"/>
              </a:rPr>
              <a:t>Design an O(|V|+|E|) algorithm that checks whether G is bipartite.</a:t>
            </a:r>
          </a:p>
          <a:p>
            <a:endParaRPr lang="en-US" altLang="zh-Hans-HK" sz="2200" dirty="0">
              <a:latin typeface="Calibri Regular"/>
            </a:endParaRPr>
          </a:p>
          <a:p>
            <a:r>
              <a:rPr lang="en-US" altLang="zh-Hans-HK" sz="2200" i="1" dirty="0">
                <a:latin typeface="Calibri Regular"/>
              </a:rPr>
              <a:t>Hint: Run BFS.</a:t>
            </a:r>
            <a:endParaRPr lang="zh-Hans-HK" altLang="en-US" sz="2200" i="1" dirty="0">
              <a:latin typeface="Calibri Regular"/>
            </a:endParaRPr>
          </a:p>
        </p:txBody>
      </p:sp>
      <p:sp>
        <p:nvSpPr>
          <p:cNvPr id="60" name="椭圆 13">
            <a:extLst>
              <a:ext uri="{FF2B5EF4-FFF2-40B4-BE49-F238E27FC236}">
                <a16:creationId xmlns:a16="http://schemas.microsoft.com/office/drawing/2014/main" id="{A75027EC-7DCB-4970-B483-DF10E56ECE6E}"/>
              </a:ext>
            </a:extLst>
          </p:cNvPr>
          <p:cNvSpPr/>
          <p:nvPr/>
        </p:nvSpPr>
        <p:spPr bwMode="auto">
          <a:xfrm>
            <a:off x="5506558" y="2695838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63" name="椭圆 27">
            <a:extLst>
              <a:ext uri="{FF2B5EF4-FFF2-40B4-BE49-F238E27FC236}">
                <a16:creationId xmlns:a16="http://schemas.microsoft.com/office/drawing/2014/main" id="{61E6515E-D381-485F-AF3B-182D0B707087}"/>
              </a:ext>
            </a:extLst>
          </p:cNvPr>
          <p:cNvSpPr/>
          <p:nvPr/>
        </p:nvSpPr>
        <p:spPr bwMode="auto">
          <a:xfrm>
            <a:off x="5506561" y="3530897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64" name="椭圆 31">
            <a:extLst>
              <a:ext uri="{FF2B5EF4-FFF2-40B4-BE49-F238E27FC236}">
                <a16:creationId xmlns:a16="http://schemas.microsoft.com/office/drawing/2014/main" id="{F79E7E7C-04E6-4698-9EC5-CF239EBD557F}"/>
              </a:ext>
            </a:extLst>
          </p:cNvPr>
          <p:cNvSpPr/>
          <p:nvPr/>
        </p:nvSpPr>
        <p:spPr bwMode="auto">
          <a:xfrm>
            <a:off x="7865931" y="2926180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65" name="直接连接符 15">
            <a:extLst>
              <a:ext uri="{FF2B5EF4-FFF2-40B4-BE49-F238E27FC236}">
                <a16:creationId xmlns:a16="http://schemas.microsoft.com/office/drawing/2014/main" id="{02F171E3-9F75-4B98-A75A-94FD2B81B833}"/>
              </a:ext>
            </a:extLst>
          </p:cNvPr>
          <p:cNvCxnSpPr>
            <a:cxnSpLocks/>
            <a:stCxn id="60" idx="4"/>
            <a:endCxn id="63" idx="0"/>
          </p:cNvCxnSpPr>
          <p:nvPr/>
        </p:nvCxnSpPr>
        <p:spPr bwMode="auto">
          <a:xfrm>
            <a:off x="5596113" y="2882017"/>
            <a:ext cx="3" cy="6488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直接连接符 39">
            <a:extLst>
              <a:ext uri="{FF2B5EF4-FFF2-40B4-BE49-F238E27FC236}">
                <a16:creationId xmlns:a16="http://schemas.microsoft.com/office/drawing/2014/main" id="{B3AF259E-CB48-4047-8F1E-3DF483AC6D1C}"/>
              </a:ext>
            </a:extLst>
          </p:cNvPr>
          <p:cNvCxnSpPr>
            <a:cxnSpLocks/>
            <a:endCxn id="64" idx="2"/>
          </p:cNvCxnSpPr>
          <p:nvPr/>
        </p:nvCxnSpPr>
        <p:spPr bwMode="auto">
          <a:xfrm>
            <a:off x="5685667" y="2790265"/>
            <a:ext cx="2180264" cy="2290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直接连接符 43">
            <a:extLst>
              <a:ext uri="{FF2B5EF4-FFF2-40B4-BE49-F238E27FC236}">
                <a16:creationId xmlns:a16="http://schemas.microsoft.com/office/drawing/2014/main" id="{4013E669-DF58-4AC0-A446-C93974F2C2F9}"/>
              </a:ext>
            </a:extLst>
          </p:cNvPr>
          <p:cNvCxnSpPr>
            <a:cxnSpLocks/>
            <a:stCxn id="63" idx="6"/>
            <a:endCxn id="64" idx="2"/>
          </p:cNvCxnSpPr>
          <p:nvPr/>
        </p:nvCxnSpPr>
        <p:spPr bwMode="auto">
          <a:xfrm flipV="1">
            <a:off x="5685670" y="3019270"/>
            <a:ext cx="2180261" cy="6047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" name="文本框 60">
            <a:extLst>
              <a:ext uri="{FF2B5EF4-FFF2-40B4-BE49-F238E27FC236}">
                <a16:creationId xmlns:a16="http://schemas.microsoft.com/office/drawing/2014/main" id="{77CAFB10-F63D-4D41-B775-815746CB1DB2}"/>
              </a:ext>
            </a:extLst>
          </p:cNvPr>
          <p:cNvSpPr txBox="1"/>
          <p:nvPr/>
        </p:nvSpPr>
        <p:spPr>
          <a:xfrm>
            <a:off x="5172602" y="2622033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a</a:t>
            </a:r>
            <a:endParaRPr lang="zh-Hans-HK" altLang="en-US" dirty="0">
              <a:latin typeface="Calibri Regular"/>
            </a:endParaRPr>
          </a:p>
        </p:txBody>
      </p:sp>
      <p:sp>
        <p:nvSpPr>
          <p:cNvPr id="78" name="文本框 65">
            <a:extLst>
              <a:ext uri="{FF2B5EF4-FFF2-40B4-BE49-F238E27FC236}">
                <a16:creationId xmlns:a16="http://schemas.microsoft.com/office/drawing/2014/main" id="{E6A7EF4A-6429-4649-B6F6-C80DE86F4B34}"/>
              </a:ext>
            </a:extLst>
          </p:cNvPr>
          <p:cNvSpPr txBox="1"/>
          <p:nvPr/>
        </p:nvSpPr>
        <p:spPr>
          <a:xfrm>
            <a:off x="5182221" y="345470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b</a:t>
            </a:r>
            <a:endParaRPr lang="zh-Hans-HK" altLang="en-US" dirty="0">
              <a:latin typeface="Calibri Regular"/>
            </a:endParaRPr>
          </a:p>
        </p:txBody>
      </p:sp>
      <p:sp>
        <p:nvSpPr>
          <p:cNvPr id="79" name="文本框 70">
            <a:extLst>
              <a:ext uri="{FF2B5EF4-FFF2-40B4-BE49-F238E27FC236}">
                <a16:creationId xmlns:a16="http://schemas.microsoft.com/office/drawing/2014/main" id="{C82D4406-BD0E-4514-9530-6DB87449E111}"/>
              </a:ext>
            </a:extLst>
          </p:cNvPr>
          <p:cNvSpPr txBox="1"/>
          <p:nvPr/>
        </p:nvSpPr>
        <p:spPr>
          <a:xfrm>
            <a:off x="8110899" y="2847125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u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2602" y="4096046"/>
            <a:ext cx="3277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Calibri Regular"/>
              </a:rPr>
              <a:t>Note: A Triangle is NOT Bipartite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80054" y="2374835"/>
            <a:ext cx="3462617" cy="21047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9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320040"/>
            <a:ext cx="9144000" cy="457200"/>
          </a:xfrm>
        </p:spPr>
        <p:txBody>
          <a:bodyPr/>
          <a:lstStyle/>
          <a:p>
            <a:r>
              <a:rPr lang="en-US" sz="2400" dirty="0"/>
              <a:t>Solution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28" y="2166335"/>
            <a:ext cx="8779972" cy="1236217"/>
          </a:xfrm>
        </p:spPr>
        <p:txBody>
          <a:bodyPr/>
          <a:lstStyle/>
          <a:p>
            <a:r>
              <a:rPr lang="en-US" altLang="zh-CN" sz="2200" dirty="0">
                <a:solidFill>
                  <a:schemeClr val="tx1"/>
                </a:solidFill>
                <a:sym typeface="Symbol" pitchFamily="18" charset="2"/>
              </a:rPr>
              <a:t>Run BFS from any vertex. </a:t>
            </a:r>
            <a:br>
              <a:rPr lang="en-US" altLang="zh-CN" sz="2200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altLang="zh-CN" sz="2200" dirty="0">
                <a:solidFill>
                  <a:schemeClr val="tx1"/>
                </a:solidFill>
                <a:sym typeface="Symbol" pitchFamily="18" charset="2"/>
              </a:rPr>
              <a:t>Recall that d[v] will store the shortest distance from root v.</a:t>
            </a:r>
          </a:p>
          <a:p>
            <a:r>
              <a:rPr lang="en-US" altLang="zh-Hans-HK" sz="2200" dirty="0">
                <a:solidFill>
                  <a:srgbClr val="7030A0"/>
                </a:solidFill>
                <a:sym typeface="Symbol" pitchFamily="18" charset="2"/>
              </a:rPr>
              <a:t>Set S to be the set of all vertices with d[v] even.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14</a:t>
            </a:fld>
            <a:endParaRPr lang="en-US" altLang="en-US" sz="2000"/>
          </a:p>
        </p:txBody>
      </p:sp>
      <p:sp>
        <p:nvSpPr>
          <p:cNvPr id="5" name="文本框 92">
            <a:extLst>
              <a:ext uri="{FF2B5EF4-FFF2-40B4-BE49-F238E27FC236}">
                <a16:creationId xmlns:a16="http://schemas.microsoft.com/office/drawing/2014/main" id="{BF36304A-5755-7842-A552-AF5A5ACB251A}"/>
              </a:ext>
            </a:extLst>
          </p:cNvPr>
          <p:cNvSpPr txBox="1"/>
          <p:nvPr/>
        </p:nvSpPr>
        <p:spPr>
          <a:xfrm>
            <a:off x="364028" y="1087067"/>
            <a:ext cx="851364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ans-HK" sz="2200" dirty="0">
                <a:latin typeface="Calibri Regular"/>
              </a:rPr>
              <a:t>Let G=(V,E) be a connected graph.</a:t>
            </a:r>
          </a:p>
          <a:p>
            <a:r>
              <a:rPr lang="en-US" altLang="zh-Hans-HK" sz="2200" dirty="0">
                <a:latin typeface="Calibri Regular"/>
              </a:rPr>
              <a:t>Design an O(|V|+|E|) algorithm that checks whether G is bipartite.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92837-4CF3-2246-BF68-A3F278E3960E}"/>
              </a:ext>
            </a:extLst>
          </p:cNvPr>
          <p:cNvSpPr txBox="1"/>
          <p:nvPr/>
        </p:nvSpPr>
        <p:spPr>
          <a:xfrm>
            <a:off x="364028" y="5772839"/>
            <a:ext cx="868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observation is correct the algorithm is correct!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64028" y="3785690"/>
            <a:ext cx="8779972" cy="160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b="0" i="0">
                <a:solidFill>
                  <a:srgbClr val="003399"/>
                </a:solidFill>
                <a:latin typeface="Calibri Regular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 b="0" i="0">
                <a:solidFill>
                  <a:schemeClr val="tx1"/>
                </a:solidFill>
                <a:latin typeface="Calibri Regular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 b="0" i="0">
                <a:solidFill>
                  <a:schemeClr val="tx1"/>
                </a:solidFill>
                <a:latin typeface="Calibri Regular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Hans-HK" sz="2200" kern="0" dirty="0">
                <a:sym typeface="Symbol" pitchFamily="18" charset="2"/>
              </a:rPr>
              <a:t>G will be bipartite</a:t>
            </a:r>
            <a:br>
              <a:rPr lang="en-US" altLang="zh-Hans-HK" sz="2200" kern="0" dirty="0">
                <a:sym typeface="Symbol" pitchFamily="18" charset="2"/>
              </a:rPr>
            </a:br>
            <a:r>
              <a:rPr lang="en-US" altLang="zh-Hans-HK" sz="2200" kern="0" dirty="0">
                <a:sym typeface="Symbol" pitchFamily="18" charset="2"/>
              </a:rPr>
              <a:t>   if and only if </a:t>
            </a:r>
            <a:br>
              <a:rPr lang="en-US" altLang="zh-Hans-HK" sz="2200" kern="0" dirty="0">
                <a:sym typeface="Symbol" pitchFamily="18" charset="2"/>
              </a:rPr>
            </a:br>
            <a:r>
              <a:rPr lang="en-US" altLang="zh-Hans-HK" sz="2200" kern="0" dirty="0">
                <a:sym typeface="Symbol" pitchFamily="18" charset="2"/>
              </a:rPr>
              <a:t>all edges (u, v) satisfy that the parity of d[v] and d[u] are different, </a:t>
            </a:r>
          </a:p>
          <a:p>
            <a:r>
              <a:rPr lang="en-US" altLang="zh-Hans-HK" sz="2200" kern="0" dirty="0">
                <a:sym typeface="Symbol" pitchFamily="18" charset="2"/>
              </a:rPr>
              <a:t>i.e., d[v] is odd and d[u] is even or vice versa.</a:t>
            </a:r>
            <a:endParaRPr lang="en-US" altLang="zh-Hans-HK" sz="2200" kern="0" dirty="0"/>
          </a:p>
          <a:p>
            <a:endParaRPr lang="en-US" altLang="zh-Hans-HK" sz="22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8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C06F-6047-4DFA-BFD2-AC2B3368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sz="2400" dirty="0"/>
              <a:t>Solution 4 (cont’d)</a:t>
            </a:r>
            <a:endParaRPr lang="zh-Hans-HK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C4683-FF96-4973-87B8-7D4C8EA97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15</a:t>
            </a:fld>
            <a:endParaRPr lang="en-US" altLang="en-US" sz="14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9915E45-883F-4507-9BB2-99E04C24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14" y="965992"/>
            <a:ext cx="8635171" cy="595207"/>
          </a:xfrm>
        </p:spPr>
        <p:txBody>
          <a:bodyPr/>
          <a:lstStyle/>
          <a:p>
            <a:r>
              <a:rPr lang="en-US" altLang="zh-CN" sz="2200" dirty="0">
                <a:solidFill>
                  <a:schemeClr val="tx1"/>
                </a:solidFill>
                <a:sym typeface="Symbol" pitchFamily="18" charset="2"/>
              </a:rPr>
              <a:t>A BFS search tree from b:</a:t>
            </a:r>
            <a:endParaRPr lang="en-US" altLang="zh-Hans-HK" sz="2200" dirty="0"/>
          </a:p>
          <a:p>
            <a:endParaRPr lang="en-US" altLang="zh-Hans-HK" sz="2200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F63E772-8CC9-4114-A53F-79A1B844FD6E}"/>
              </a:ext>
            </a:extLst>
          </p:cNvPr>
          <p:cNvSpPr/>
          <p:nvPr/>
        </p:nvSpPr>
        <p:spPr bwMode="auto">
          <a:xfrm>
            <a:off x="6646822" y="4603950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986BAB3-65E3-4BBD-91FC-B778F4CB22C0}"/>
              </a:ext>
            </a:extLst>
          </p:cNvPr>
          <p:cNvSpPr/>
          <p:nvPr/>
        </p:nvSpPr>
        <p:spPr bwMode="auto">
          <a:xfrm>
            <a:off x="6538813" y="1716344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92EB34B-D388-48C8-BCDA-C836E39D0F45}"/>
              </a:ext>
            </a:extLst>
          </p:cNvPr>
          <p:cNvSpPr/>
          <p:nvPr/>
        </p:nvSpPr>
        <p:spPr bwMode="auto">
          <a:xfrm>
            <a:off x="5794375" y="4595930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EB42121-B28C-46E8-8906-CD82332E2ADE}"/>
              </a:ext>
            </a:extLst>
          </p:cNvPr>
          <p:cNvSpPr/>
          <p:nvPr/>
        </p:nvSpPr>
        <p:spPr bwMode="auto">
          <a:xfrm>
            <a:off x="5573482" y="3294468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EF4178C-0E36-4E7B-93F8-6447DC2C58D3}"/>
              </a:ext>
            </a:extLst>
          </p:cNvPr>
          <p:cNvSpPr/>
          <p:nvPr/>
        </p:nvSpPr>
        <p:spPr bwMode="auto">
          <a:xfrm>
            <a:off x="6650274" y="3263395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948BEEA-6252-4423-BA43-DC4105F498C4}"/>
              </a:ext>
            </a:extLst>
          </p:cNvPr>
          <p:cNvSpPr/>
          <p:nvPr/>
        </p:nvSpPr>
        <p:spPr bwMode="auto">
          <a:xfrm>
            <a:off x="6081336" y="2574715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ACE12F7-5CDE-4425-8003-79C149338C2F}"/>
              </a:ext>
            </a:extLst>
          </p:cNvPr>
          <p:cNvSpPr/>
          <p:nvPr/>
        </p:nvSpPr>
        <p:spPr bwMode="auto">
          <a:xfrm>
            <a:off x="6289380" y="5425489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222A0E0-5560-418C-BD85-E3B7D188E54A}"/>
              </a:ext>
            </a:extLst>
          </p:cNvPr>
          <p:cNvSpPr/>
          <p:nvPr/>
        </p:nvSpPr>
        <p:spPr bwMode="auto">
          <a:xfrm>
            <a:off x="7046405" y="2557741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DD7D217-5FE0-443D-95F3-4B1875E393BC}"/>
              </a:ext>
            </a:extLst>
          </p:cNvPr>
          <p:cNvSpPr/>
          <p:nvPr/>
        </p:nvSpPr>
        <p:spPr bwMode="auto">
          <a:xfrm>
            <a:off x="6280728" y="3964019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3B2B77E-F401-4AC4-90C2-6EE2BEE4BFE0}"/>
              </a:ext>
            </a:extLst>
          </p:cNvPr>
          <p:cNvSpPr/>
          <p:nvPr/>
        </p:nvSpPr>
        <p:spPr bwMode="auto">
          <a:xfrm>
            <a:off x="7046404" y="3936233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FD5FA1B-1315-4547-ADD0-73D2D0E6C53A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 bwMode="auto">
          <a:xfrm flipH="1">
            <a:off x="6378935" y="4790129"/>
            <a:ext cx="357442" cy="6353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A01A19F-2666-4A21-8F15-2B08C64F59A1}"/>
              </a:ext>
            </a:extLst>
          </p:cNvPr>
          <p:cNvCxnSpPr>
            <a:cxnSpLocks/>
            <a:stCxn id="43" idx="7"/>
            <a:endCxn id="52" idx="3"/>
          </p:cNvCxnSpPr>
          <p:nvPr/>
        </p:nvCxnSpPr>
        <p:spPr bwMode="auto">
          <a:xfrm flipV="1">
            <a:off x="6799701" y="4095147"/>
            <a:ext cx="272933" cy="5360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C1AEC85-45BD-4A99-8570-06F75CB06C01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 bwMode="auto">
          <a:xfrm flipH="1">
            <a:off x="6170891" y="1902523"/>
            <a:ext cx="457477" cy="6721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BD8967A-C5C9-49C3-97B4-0EC97D6B2E24}"/>
              </a:ext>
            </a:extLst>
          </p:cNvPr>
          <p:cNvCxnSpPr>
            <a:cxnSpLocks/>
            <a:stCxn id="44" idx="4"/>
            <a:endCxn id="50" idx="0"/>
          </p:cNvCxnSpPr>
          <p:nvPr/>
        </p:nvCxnSpPr>
        <p:spPr bwMode="auto">
          <a:xfrm>
            <a:off x="6628368" y="1902523"/>
            <a:ext cx="507592" cy="6552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D4B2771-F04C-452E-AE8F-48CFA397F559}"/>
              </a:ext>
            </a:extLst>
          </p:cNvPr>
          <p:cNvCxnSpPr>
            <a:cxnSpLocks/>
            <a:stCxn id="45" idx="7"/>
            <a:endCxn id="51" idx="3"/>
          </p:cNvCxnSpPr>
          <p:nvPr/>
        </p:nvCxnSpPr>
        <p:spPr bwMode="auto">
          <a:xfrm flipV="1">
            <a:off x="5947254" y="4122933"/>
            <a:ext cx="359704" cy="5002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4682C7B-2545-4773-B255-B02B55C11E83}"/>
              </a:ext>
            </a:extLst>
          </p:cNvPr>
          <p:cNvCxnSpPr>
            <a:cxnSpLocks/>
            <a:stCxn id="47" idx="4"/>
            <a:endCxn id="51" idx="0"/>
          </p:cNvCxnSpPr>
          <p:nvPr/>
        </p:nvCxnSpPr>
        <p:spPr bwMode="auto">
          <a:xfrm flipH="1">
            <a:off x="6370283" y="3449574"/>
            <a:ext cx="369546" cy="5144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76B75C4-BCCD-4E35-92C2-395E80BD9602}"/>
              </a:ext>
            </a:extLst>
          </p:cNvPr>
          <p:cNvCxnSpPr>
            <a:cxnSpLocks/>
            <a:stCxn id="46" idx="7"/>
            <a:endCxn id="48" idx="3"/>
          </p:cNvCxnSpPr>
          <p:nvPr/>
        </p:nvCxnSpPr>
        <p:spPr bwMode="auto">
          <a:xfrm flipV="1">
            <a:off x="5726361" y="2733629"/>
            <a:ext cx="381205" cy="588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A2FBC98-DBC8-4E59-A92A-C0A81B88E871}"/>
              </a:ext>
            </a:extLst>
          </p:cNvPr>
          <p:cNvCxnSpPr>
            <a:cxnSpLocks/>
            <a:stCxn id="47" idx="0"/>
            <a:endCxn id="50" idx="3"/>
          </p:cNvCxnSpPr>
          <p:nvPr/>
        </p:nvCxnSpPr>
        <p:spPr bwMode="auto">
          <a:xfrm flipV="1">
            <a:off x="6739829" y="2716655"/>
            <a:ext cx="332806" cy="5467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170CFAC-0202-490F-A052-3E53EE7E2848}"/>
              </a:ext>
            </a:extLst>
          </p:cNvPr>
          <p:cNvCxnSpPr>
            <a:cxnSpLocks/>
            <a:stCxn id="47" idx="4"/>
            <a:endCxn id="52" idx="0"/>
          </p:cNvCxnSpPr>
          <p:nvPr/>
        </p:nvCxnSpPr>
        <p:spPr bwMode="auto">
          <a:xfrm>
            <a:off x="6739829" y="3449574"/>
            <a:ext cx="396130" cy="4866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C5362BF-764D-4A76-9B30-65A6E20A3DDE}"/>
              </a:ext>
            </a:extLst>
          </p:cNvPr>
          <p:cNvSpPr txBox="1"/>
          <p:nvPr/>
        </p:nvSpPr>
        <p:spPr>
          <a:xfrm>
            <a:off x="6408097" y="451209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a</a:t>
            </a:r>
            <a:endParaRPr lang="zh-Hans-HK" altLang="en-US" dirty="0">
              <a:latin typeface="Calibri Regular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B640931-2118-4857-BD05-D0C4A72074EE}"/>
              </a:ext>
            </a:extLst>
          </p:cNvPr>
          <p:cNvSpPr txBox="1"/>
          <p:nvPr/>
        </p:nvSpPr>
        <p:spPr>
          <a:xfrm>
            <a:off x="6233703" y="163228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b</a:t>
            </a:r>
            <a:endParaRPr lang="zh-Hans-HK" altLang="en-US" dirty="0">
              <a:latin typeface="Calibri Regular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7ED5E86-22AC-41C0-B8C8-E8814AEDC28B}"/>
              </a:ext>
            </a:extLst>
          </p:cNvPr>
          <p:cNvSpPr txBox="1"/>
          <p:nvPr/>
        </p:nvSpPr>
        <p:spPr>
          <a:xfrm>
            <a:off x="5553950" y="4526400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c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56357D-A1A6-43AD-9525-C384CF5B61FA}"/>
              </a:ext>
            </a:extLst>
          </p:cNvPr>
          <p:cNvSpPr txBox="1"/>
          <p:nvPr/>
        </p:nvSpPr>
        <p:spPr>
          <a:xfrm>
            <a:off x="5295159" y="316048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d</a:t>
            </a:r>
            <a:endParaRPr lang="zh-Hans-HK" altLang="en-US" dirty="0">
              <a:latin typeface="Calibri Regular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23ACDA-E7C7-4782-A106-7F61BD67C9DC}"/>
              </a:ext>
            </a:extLst>
          </p:cNvPr>
          <p:cNvSpPr txBox="1"/>
          <p:nvPr/>
        </p:nvSpPr>
        <p:spPr>
          <a:xfrm>
            <a:off x="6370283" y="3170318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e</a:t>
            </a:r>
            <a:endParaRPr lang="zh-Hans-HK" altLang="en-US" dirty="0">
              <a:latin typeface="Calibri Regular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F0A4464-61FA-4658-82C4-176A999BC901}"/>
              </a:ext>
            </a:extLst>
          </p:cNvPr>
          <p:cNvSpPr txBox="1"/>
          <p:nvPr/>
        </p:nvSpPr>
        <p:spPr>
          <a:xfrm>
            <a:off x="5802968" y="244434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u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6B16CFF-F1FB-4931-9835-5FFAA5B9A076}"/>
              </a:ext>
            </a:extLst>
          </p:cNvPr>
          <p:cNvSpPr txBox="1"/>
          <p:nvPr/>
        </p:nvSpPr>
        <p:spPr>
          <a:xfrm>
            <a:off x="6038914" y="5341150"/>
            <a:ext cx="277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v</a:t>
            </a:r>
            <a:endParaRPr lang="zh-Hans-HK" altLang="en-US" dirty="0">
              <a:latin typeface="Calibri Regular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186706A-F829-419F-B8B9-9C1B0D35DE2F}"/>
              </a:ext>
            </a:extLst>
          </p:cNvPr>
          <p:cNvSpPr txBox="1"/>
          <p:nvPr/>
        </p:nvSpPr>
        <p:spPr>
          <a:xfrm>
            <a:off x="7208262" y="244486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w</a:t>
            </a:r>
            <a:endParaRPr lang="zh-Hans-HK" altLang="en-US" dirty="0">
              <a:latin typeface="Calibri Regular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0427D84-8124-4618-9AC5-0446A298DE45}"/>
              </a:ext>
            </a:extLst>
          </p:cNvPr>
          <p:cNvSpPr txBox="1"/>
          <p:nvPr/>
        </p:nvSpPr>
        <p:spPr>
          <a:xfrm>
            <a:off x="6038914" y="3914611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x</a:t>
            </a:r>
            <a:endParaRPr lang="zh-Hans-HK" altLang="en-US" dirty="0">
              <a:latin typeface="Calibri Regular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A9A06B5-1A16-4397-956E-C90B1E9B0E69}"/>
              </a:ext>
            </a:extLst>
          </p:cNvPr>
          <p:cNvSpPr txBox="1"/>
          <p:nvPr/>
        </p:nvSpPr>
        <p:spPr>
          <a:xfrm>
            <a:off x="6788238" y="390630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z</a:t>
            </a:r>
            <a:endParaRPr lang="zh-Hans-HK" altLang="en-US" dirty="0">
              <a:latin typeface="Calibri Regular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D0B71646-034A-4FB8-818A-02CC4A45A2EF}"/>
              </a:ext>
            </a:extLst>
          </p:cNvPr>
          <p:cNvSpPr txBox="1"/>
          <p:nvPr/>
        </p:nvSpPr>
        <p:spPr>
          <a:xfrm>
            <a:off x="6788238" y="16266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0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34AB33F-C4C3-4C78-A63F-D34B41A0EA94}"/>
              </a:ext>
            </a:extLst>
          </p:cNvPr>
          <p:cNvSpPr txBox="1"/>
          <p:nvPr/>
        </p:nvSpPr>
        <p:spPr>
          <a:xfrm>
            <a:off x="6289380" y="25046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1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F0C5F44-7A42-4C8D-BCB9-A6B162FE166F}"/>
              </a:ext>
            </a:extLst>
          </p:cNvPr>
          <p:cNvSpPr txBox="1"/>
          <p:nvPr/>
        </p:nvSpPr>
        <p:spPr>
          <a:xfrm>
            <a:off x="7499120" y="24762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1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8F969C6-89E8-4E8D-8044-57A3F49B4331}"/>
              </a:ext>
            </a:extLst>
          </p:cNvPr>
          <p:cNvSpPr txBox="1"/>
          <p:nvPr/>
        </p:nvSpPr>
        <p:spPr>
          <a:xfrm>
            <a:off x="5827561" y="32305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2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BD830FA-97B8-47B5-B322-2F1BF35693FE}"/>
              </a:ext>
            </a:extLst>
          </p:cNvPr>
          <p:cNvSpPr txBox="1"/>
          <p:nvPr/>
        </p:nvSpPr>
        <p:spPr>
          <a:xfrm>
            <a:off x="6917763" y="32066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2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EE47D7B-9036-4D9A-9338-1C3C8641C1DA}"/>
              </a:ext>
            </a:extLst>
          </p:cNvPr>
          <p:cNvSpPr txBox="1"/>
          <p:nvPr/>
        </p:nvSpPr>
        <p:spPr>
          <a:xfrm>
            <a:off x="6441498" y="39107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3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AEE8536-0950-4A1B-982C-C53883DB17DB}"/>
              </a:ext>
            </a:extLst>
          </p:cNvPr>
          <p:cNvSpPr txBox="1"/>
          <p:nvPr/>
        </p:nvSpPr>
        <p:spPr>
          <a:xfrm>
            <a:off x="7289113" y="39063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3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2331589-62E4-48B1-B484-13924018393B}"/>
              </a:ext>
            </a:extLst>
          </p:cNvPr>
          <p:cNvSpPr txBox="1"/>
          <p:nvPr/>
        </p:nvSpPr>
        <p:spPr>
          <a:xfrm>
            <a:off x="5988933" y="45331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4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17DC0ED-9216-4191-B408-7D91798FB8C6}"/>
              </a:ext>
            </a:extLst>
          </p:cNvPr>
          <p:cNvSpPr txBox="1"/>
          <p:nvPr/>
        </p:nvSpPr>
        <p:spPr>
          <a:xfrm>
            <a:off x="6866679" y="450284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4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E3186A9-766C-4712-A5CA-135BFF6DC4FB}"/>
              </a:ext>
            </a:extLst>
          </p:cNvPr>
          <p:cNvSpPr txBox="1"/>
          <p:nvPr/>
        </p:nvSpPr>
        <p:spPr>
          <a:xfrm>
            <a:off x="6468489" y="53304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5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F4F7464-9105-4C80-ADAB-9B6BA0F3A1A5}"/>
              </a:ext>
            </a:extLst>
          </p:cNvPr>
          <p:cNvSpPr/>
          <p:nvPr/>
        </p:nvSpPr>
        <p:spPr bwMode="auto">
          <a:xfrm>
            <a:off x="1341844" y="2303796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7DC205A-F174-441C-B525-F5C5ED2DEE0C}"/>
              </a:ext>
            </a:extLst>
          </p:cNvPr>
          <p:cNvSpPr/>
          <p:nvPr/>
        </p:nvSpPr>
        <p:spPr bwMode="auto">
          <a:xfrm>
            <a:off x="1341847" y="3138855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8CB5FA9-A186-41D8-AE3E-BFB889EAD20D}"/>
              </a:ext>
            </a:extLst>
          </p:cNvPr>
          <p:cNvSpPr/>
          <p:nvPr/>
        </p:nvSpPr>
        <p:spPr bwMode="auto">
          <a:xfrm>
            <a:off x="1341847" y="3649474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A758146-65CC-492B-A1B0-B13E6AA942B4}"/>
              </a:ext>
            </a:extLst>
          </p:cNvPr>
          <p:cNvSpPr/>
          <p:nvPr/>
        </p:nvSpPr>
        <p:spPr bwMode="auto">
          <a:xfrm>
            <a:off x="1341846" y="4160093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59A630A-961C-4BB7-9FFC-0DA9B9A7D611}"/>
              </a:ext>
            </a:extLst>
          </p:cNvPr>
          <p:cNvSpPr/>
          <p:nvPr/>
        </p:nvSpPr>
        <p:spPr bwMode="auto">
          <a:xfrm>
            <a:off x="1341843" y="4895977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F66CCC8-BFC3-4219-AE5B-5F49ED73E352}"/>
              </a:ext>
            </a:extLst>
          </p:cNvPr>
          <p:cNvSpPr/>
          <p:nvPr/>
        </p:nvSpPr>
        <p:spPr bwMode="auto">
          <a:xfrm>
            <a:off x="3701217" y="2534138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71D4B84-C6AD-449B-9E70-359B9077698C}"/>
              </a:ext>
            </a:extLst>
          </p:cNvPr>
          <p:cNvSpPr/>
          <p:nvPr/>
        </p:nvSpPr>
        <p:spPr bwMode="auto">
          <a:xfrm>
            <a:off x="3696019" y="3044756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2B57209-9CCD-4829-AE76-77E904B5946B}"/>
              </a:ext>
            </a:extLst>
          </p:cNvPr>
          <p:cNvSpPr/>
          <p:nvPr/>
        </p:nvSpPr>
        <p:spPr bwMode="auto">
          <a:xfrm>
            <a:off x="3707981" y="3649474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C5410B9-2353-41A5-B21E-5E1F111A82B3}"/>
              </a:ext>
            </a:extLst>
          </p:cNvPr>
          <p:cNvSpPr/>
          <p:nvPr/>
        </p:nvSpPr>
        <p:spPr bwMode="auto">
          <a:xfrm>
            <a:off x="3707980" y="4160093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858DA35-BE9E-46BD-96CE-46F305E6913E}"/>
              </a:ext>
            </a:extLst>
          </p:cNvPr>
          <p:cNvSpPr/>
          <p:nvPr/>
        </p:nvSpPr>
        <p:spPr bwMode="auto">
          <a:xfrm>
            <a:off x="3696019" y="4702322"/>
            <a:ext cx="179109" cy="18617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5AF6CF4-BCB1-44ED-9C3C-86EF5432426D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 bwMode="auto">
          <a:xfrm>
            <a:off x="1520953" y="2396886"/>
            <a:ext cx="2175066" cy="7409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61D6B0B-50FA-44C5-A642-49F6D258DD63}"/>
              </a:ext>
            </a:extLst>
          </p:cNvPr>
          <p:cNvCxnSpPr>
            <a:cxnSpLocks/>
            <a:stCxn id="9" idx="5"/>
            <a:endCxn id="18" idx="2"/>
          </p:cNvCxnSpPr>
          <p:nvPr/>
        </p:nvCxnSpPr>
        <p:spPr bwMode="auto">
          <a:xfrm>
            <a:off x="1494723" y="2462710"/>
            <a:ext cx="2201296" cy="233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9D7E01D-836B-4611-BBBE-0B157F0A1DEE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 bwMode="auto">
          <a:xfrm flipV="1">
            <a:off x="1520956" y="2627228"/>
            <a:ext cx="2180261" cy="6047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C9E0E44-FF0F-4855-8605-D5B53D095DCF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1520956" y="3231945"/>
            <a:ext cx="2187025" cy="5106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4A3202F-3E48-41A2-857D-9A1077916B60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 bwMode="auto">
          <a:xfrm>
            <a:off x="1520956" y="3742564"/>
            <a:ext cx="2187024" cy="5106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6CE98DB-9EA4-4780-A982-6E83BFC12B69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 bwMode="auto">
          <a:xfrm flipV="1">
            <a:off x="1520952" y="4253183"/>
            <a:ext cx="2187028" cy="7358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871AD6B-0A6E-48A6-81F4-0A953AB870A9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 bwMode="auto">
          <a:xfrm flipV="1">
            <a:off x="1520955" y="2627228"/>
            <a:ext cx="2180262" cy="16259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910006E-B719-46C7-B718-B3D672614463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 bwMode="auto">
          <a:xfrm flipV="1">
            <a:off x="1520952" y="3742564"/>
            <a:ext cx="2187029" cy="12465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B030113-83DB-46C1-B174-C3703BBE763C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 bwMode="auto">
          <a:xfrm flipV="1">
            <a:off x="1520952" y="4795412"/>
            <a:ext cx="2175067" cy="1936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A88E2F7-08B2-4957-8D9E-25900A58A759}"/>
              </a:ext>
            </a:extLst>
          </p:cNvPr>
          <p:cNvSpPr txBox="1"/>
          <p:nvPr/>
        </p:nvSpPr>
        <p:spPr>
          <a:xfrm>
            <a:off x="1007888" y="222999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a</a:t>
            </a:r>
            <a:endParaRPr lang="zh-Hans-HK" altLang="en-US" dirty="0">
              <a:latin typeface="Calibri Regular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1D1B33-825B-43FD-8008-01077753FC15}"/>
              </a:ext>
            </a:extLst>
          </p:cNvPr>
          <p:cNvSpPr txBox="1"/>
          <p:nvPr/>
        </p:nvSpPr>
        <p:spPr>
          <a:xfrm>
            <a:off x="1017507" y="306266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b</a:t>
            </a:r>
            <a:endParaRPr lang="zh-Hans-HK" altLang="en-US" dirty="0">
              <a:latin typeface="Calibri Regular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DFE8769-5312-496D-9DAD-DF86DE4E38A3}"/>
              </a:ext>
            </a:extLst>
          </p:cNvPr>
          <p:cNvSpPr txBox="1"/>
          <p:nvPr/>
        </p:nvSpPr>
        <p:spPr>
          <a:xfrm>
            <a:off x="1017506" y="3553620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c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58DAC9A-5BF2-418D-8DA6-756630711662}"/>
              </a:ext>
            </a:extLst>
          </p:cNvPr>
          <p:cNvSpPr txBox="1"/>
          <p:nvPr/>
        </p:nvSpPr>
        <p:spPr>
          <a:xfrm>
            <a:off x="1017507" y="4083905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d</a:t>
            </a:r>
            <a:endParaRPr lang="zh-Hans-HK" altLang="en-US" dirty="0">
              <a:latin typeface="Calibri Regular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B259DB1-B2D5-444E-8A8B-DFFB3A6F48BA}"/>
              </a:ext>
            </a:extLst>
          </p:cNvPr>
          <p:cNvSpPr txBox="1"/>
          <p:nvPr/>
        </p:nvSpPr>
        <p:spPr>
          <a:xfrm>
            <a:off x="1017507" y="481978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e</a:t>
            </a:r>
            <a:endParaRPr lang="zh-Hans-HK" altLang="en-US" dirty="0">
              <a:latin typeface="Calibri Regular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1D8FAF2-1363-47DE-A197-9933E9D15076}"/>
              </a:ext>
            </a:extLst>
          </p:cNvPr>
          <p:cNvSpPr txBox="1"/>
          <p:nvPr/>
        </p:nvSpPr>
        <p:spPr>
          <a:xfrm>
            <a:off x="3946185" y="2455083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u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549CAA-B7DD-49C6-99BA-432E2AC18D7D}"/>
              </a:ext>
            </a:extLst>
          </p:cNvPr>
          <p:cNvSpPr txBox="1"/>
          <p:nvPr/>
        </p:nvSpPr>
        <p:spPr>
          <a:xfrm>
            <a:off x="3961694" y="2969734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v</a:t>
            </a:r>
            <a:endParaRPr lang="zh-Hans-HK" altLang="en-US" dirty="0">
              <a:latin typeface="Calibri Regular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E3400E1-2D7F-4B7D-A6CF-C71D2C43EE6B}"/>
              </a:ext>
            </a:extLst>
          </p:cNvPr>
          <p:cNvSpPr txBox="1"/>
          <p:nvPr/>
        </p:nvSpPr>
        <p:spPr>
          <a:xfrm>
            <a:off x="3961694" y="355530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w</a:t>
            </a:r>
            <a:endParaRPr lang="zh-Hans-HK" altLang="en-US" dirty="0">
              <a:latin typeface="Calibri Regular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EAD951A-1F73-4068-BCE9-9671750AA6DA}"/>
              </a:ext>
            </a:extLst>
          </p:cNvPr>
          <p:cNvSpPr txBox="1"/>
          <p:nvPr/>
        </p:nvSpPr>
        <p:spPr>
          <a:xfrm>
            <a:off x="3968908" y="4053974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x</a:t>
            </a:r>
            <a:endParaRPr lang="zh-Hans-HK" altLang="en-US" dirty="0">
              <a:latin typeface="Calibri Regular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980870E-6E9D-46E0-8070-5D787EA7B32F}"/>
              </a:ext>
            </a:extLst>
          </p:cNvPr>
          <p:cNvSpPr txBox="1"/>
          <p:nvPr/>
        </p:nvSpPr>
        <p:spPr>
          <a:xfrm>
            <a:off x="3980128" y="4622814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z</a:t>
            </a:r>
            <a:endParaRPr lang="zh-Hans-HK" altLang="en-US" dirty="0">
              <a:latin typeface="Calibri Regula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9D71BB-4DA2-431C-BD43-4D141128970D}"/>
              </a:ext>
            </a:extLst>
          </p:cNvPr>
          <p:cNvSpPr txBox="1"/>
          <p:nvPr/>
        </p:nvSpPr>
        <p:spPr>
          <a:xfrm>
            <a:off x="1279307" y="1699657"/>
            <a:ext cx="661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200" dirty="0">
                <a:latin typeface="Calibri Regular"/>
              </a:rPr>
              <a:t>S</a:t>
            </a:r>
            <a:endParaRPr lang="zh-Hans-HK" altLang="en-US" sz="2200" dirty="0">
              <a:latin typeface="Calibri Regular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DF730D-5746-46A5-BE91-210D456E71DD}"/>
              </a:ext>
            </a:extLst>
          </p:cNvPr>
          <p:cNvSpPr txBox="1"/>
          <p:nvPr/>
        </p:nvSpPr>
        <p:spPr>
          <a:xfrm>
            <a:off x="3544538" y="1701382"/>
            <a:ext cx="661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200" dirty="0">
                <a:latin typeface="Calibri Regular"/>
              </a:rPr>
              <a:t>V-S</a:t>
            </a:r>
            <a:endParaRPr lang="zh-Hans-HK" altLang="en-US" sz="2200" dirty="0">
              <a:latin typeface="Calibri Regular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D29F267-7AA8-4EF5-9E1C-1387C00D1734}"/>
              </a:ext>
            </a:extLst>
          </p:cNvPr>
          <p:cNvSpPr txBox="1"/>
          <p:nvPr/>
        </p:nvSpPr>
        <p:spPr>
          <a:xfrm>
            <a:off x="1494723" y="20724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4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6576E9B8-D101-415D-9767-7C32626FB5ED}"/>
              </a:ext>
            </a:extLst>
          </p:cNvPr>
          <p:cNvSpPr txBox="1"/>
          <p:nvPr/>
        </p:nvSpPr>
        <p:spPr>
          <a:xfrm>
            <a:off x="1508241" y="28754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0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BAF9FBE0-722E-4E00-9E2B-20FFD6EE15B5}"/>
              </a:ext>
            </a:extLst>
          </p:cNvPr>
          <p:cNvSpPr txBox="1"/>
          <p:nvPr/>
        </p:nvSpPr>
        <p:spPr>
          <a:xfrm>
            <a:off x="1514188" y="34577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4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58D1824-0A22-41EB-9C83-231AAB787C50}"/>
              </a:ext>
            </a:extLst>
          </p:cNvPr>
          <p:cNvSpPr txBox="1"/>
          <p:nvPr/>
        </p:nvSpPr>
        <p:spPr>
          <a:xfrm>
            <a:off x="1524450" y="415859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2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A57E7E46-2CCC-47CE-A26E-A936D4E72ACD}"/>
              </a:ext>
            </a:extLst>
          </p:cNvPr>
          <p:cNvSpPr txBox="1"/>
          <p:nvPr/>
        </p:nvSpPr>
        <p:spPr>
          <a:xfrm>
            <a:off x="1494723" y="50065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2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30C0BCC4-6D8C-4380-9B9E-C655FDBD0EF7}"/>
              </a:ext>
            </a:extLst>
          </p:cNvPr>
          <p:cNvSpPr txBox="1"/>
          <p:nvPr/>
        </p:nvSpPr>
        <p:spPr>
          <a:xfrm>
            <a:off x="3748793" y="219775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1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26895407-4220-41AC-A871-B5766526F5E8}"/>
              </a:ext>
            </a:extLst>
          </p:cNvPr>
          <p:cNvSpPr txBox="1"/>
          <p:nvPr/>
        </p:nvSpPr>
        <p:spPr>
          <a:xfrm>
            <a:off x="3789218" y="284661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5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C9E1046-4DDB-45A9-8E24-133965233055}"/>
              </a:ext>
            </a:extLst>
          </p:cNvPr>
          <p:cNvSpPr txBox="1"/>
          <p:nvPr/>
        </p:nvSpPr>
        <p:spPr>
          <a:xfrm>
            <a:off x="3785073" y="34214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1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59D7A91E-58B9-4F97-B7BB-0B32DEFE28CA}"/>
              </a:ext>
            </a:extLst>
          </p:cNvPr>
          <p:cNvSpPr txBox="1"/>
          <p:nvPr/>
        </p:nvSpPr>
        <p:spPr>
          <a:xfrm>
            <a:off x="3777321" y="39531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3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B521D01A-42AE-48A4-9260-A7F4CC11F0E8}"/>
              </a:ext>
            </a:extLst>
          </p:cNvPr>
          <p:cNvSpPr txBox="1"/>
          <p:nvPr/>
        </p:nvSpPr>
        <p:spPr>
          <a:xfrm>
            <a:off x="3795848" y="445184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Calibri Regular"/>
                <a:ea typeface="Cambria Math" panose="02040503050406030204" pitchFamily="18" charset="0"/>
              </a:rPr>
              <a:t>3</a:t>
            </a:r>
            <a:endParaRPr lang="zh-Hans-HK" altLang="en-US" dirty="0">
              <a:solidFill>
                <a:srgbClr val="FF0000"/>
              </a:solidFill>
              <a:latin typeface="Calibri Regular"/>
            </a:endParaRPr>
          </a:p>
        </p:txBody>
      </p:sp>
      <p:sp>
        <p:nvSpPr>
          <p:cNvPr id="149" name="Content Placeholder 2">
            <a:extLst>
              <a:ext uri="{FF2B5EF4-FFF2-40B4-BE49-F238E27FC236}">
                <a16:creationId xmlns:a16="http://schemas.microsoft.com/office/drawing/2014/main" id="{80F847A2-0E93-4A8A-9ABE-31465F7A4346}"/>
              </a:ext>
            </a:extLst>
          </p:cNvPr>
          <p:cNvSpPr txBox="1">
            <a:spLocks/>
          </p:cNvSpPr>
          <p:nvPr/>
        </p:nvSpPr>
        <p:spPr bwMode="auto">
          <a:xfrm>
            <a:off x="254414" y="5771348"/>
            <a:ext cx="8635171" cy="1027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b="0" i="0">
                <a:solidFill>
                  <a:srgbClr val="003399"/>
                </a:solidFill>
                <a:latin typeface="Calibri Regular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 b="0" i="0">
                <a:solidFill>
                  <a:schemeClr val="tx1"/>
                </a:solidFill>
                <a:latin typeface="Calibri Regular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 b="0" i="0">
                <a:solidFill>
                  <a:schemeClr val="tx1"/>
                </a:solidFill>
                <a:latin typeface="Calibri Regular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200" kern="0" dirty="0">
                <a:solidFill>
                  <a:srgbClr val="C00000"/>
                </a:solidFill>
                <a:sym typeface="Symbol" pitchFamily="18" charset="2"/>
              </a:rPr>
              <a:t>On the next slides we will prove that G is bipartite</a:t>
            </a:r>
            <a:br>
              <a:rPr lang="en-US" altLang="zh-CN" sz="2200" kern="0" dirty="0">
                <a:solidFill>
                  <a:srgbClr val="C00000"/>
                </a:solidFill>
                <a:sym typeface="Symbol" pitchFamily="18" charset="2"/>
              </a:rPr>
            </a:br>
            <a:r>
              <a:rPr lang="en-US" altLang="zh-CN" sz="2200" kern="0" dirty="0">
                <a:solidFill>
                  <a:srgbClr val="C00000"/>
                </a:solidFill>
                <a:sym typeface="Symbol" pitchFamily="18" charset="2"/>
              </a:rPr>
              <a:t>                                    </a:t>
            </a:r>
            <a:r>
              <a:rPr lang="en-US" altLang="zh-CN" sz="2200" kern="0" dirty="0">
                <a:solidFill>
                  <a:schemeClr val="tx1"/>
                </a:solidFill>
                <a:sym typeface="Symbol" pitchFamily="18" charset="2"/>
              </a:rPr>
              <a:t>if and only if</a:t>
            </a:r>
            <a:br>
              <a:rPr lang="en-US" altLang="zh-CN" sz="2200" kern="0" dirty="0">
                <a:solidFill>
                  <a:srgbClr val="C00000"/>
                </a:solidFill>
                <a:sym typeface="Symbol" pitchFamily="18" charset="2"/>
              </a:rPr>
            </a:br>
            <a:r>
              <a:rPr lang="en-US" altLang="zh-Hans-HK" sz="2200" dirty="0">
                <a:sym typeface="Symbol" pitchFamily="18" charset="2"/>
              </a:rPr>
              <a:t>all edges (u, v) satisfy that the parity of d[v] and d[u] are different, </a:t>
            </a:r>
          </a:p>
          <a:p>
            <a:endParaRPr lang="en-US" altLang="zh-Hans-HK" sz="22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61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2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127" grpId="0"/>
      <p:bldP spid="128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8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C06F-6047-4DFA-BFD2-AC2B3368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sz="2400" dirty="0"/>
              <a:t>Solution 4 (cont’d)</a:t>
            </a:r>
            <a:endParaRPr lang="zh-Hans-HK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C4683-FF96-4973-87B8-7D4C8EA97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16</a:t>
            </a:fld>
            <a:endParaRPr lang="en-US" altLang="en-US" sz="14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9915E45-883F-4507-9BB2-99E04C24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14" y="762000"/>
            <a:ext cx="8635171" cy="1557290"/>
          </a:xfrm>
        </p:spPr>
        <p:txBody>
          <a:bodyPr/>
          <a:lstStyle/>
          <a:p>
            <a:r>
              <a:rPr lang="en-US" altLang="zh-Hans-HK" sz="2200" dirty="0">
                <a:sym typeface="Symbol" pitchFamily="18" charset="2"/>
              </a:rPr>
              <a:t>(a) G will be bipartite</a:t>
            </a:r>
            <a:br>
              <a:rPr lang="en-US" altLang="zh-Hans-HK" sz="2200" dirty="0">
                <a:sym typeface="Symbol" pitchFamily="18" charset="2"/>
              </a:rPr>
            </a:br>
            <a:r>
              <a:rPr lang="en-US" altLang="zh-Hans-HK" sz="2200" dirty="0">
                <a:sym typeface="Symbol" pitchFamily="18" charset="2"/>
              </a:rPr>
              <a:t>   if and only if </a:t>
            </a:r>
            <a:br>
              <a:rPr lang="en-US" altLang="zh-Hans-HK" sz="2200" dirty="0">
                <a:sym typeface="Symbol" pitchFamily="18" charset="2"/>
              </a:rPr>
            </a:br>
            <a:r>
              <a:rPr lang="en-US" altLang="zh-Hans-HK" sz="2200" dirty="0">
                <a:sym typeface="Symbol" pitchFamily="18" charset="2"/>
              </a:rPr>
              <a:t>(b) all edges (u, v) satisfy that the parity of d[v] and d[u] are different, </a:t>
            </a:r>
          </a:p>
          <a:p>
            <a:r>
              <a:rPr lang="en-US" altLang="zh-Hans-HK" sz="2200" dirty="0">
                <a:sym typeface="Symbol" pitchFamily="18" charset="2"/>
              </a:rPr>
              <a:t>i.e., d[v] is odd and d[u] is even or vice versa.</a:t>
            </a:r>
            <a:endParaRPr lang="en-US" altLang="zh-Hans-HK" sz="2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BE39E6-5677-7A41-9F4B-FE9997E32632}"/>
              </a:ext>
            </a:extLst>
          </p:cNvPr>
          <p:cNvSpPr txBox="1">
            <a:spLocks/>
          </p:cNvSpPr>
          <p:nvPr/>
        </p:nvSpPr>
        <p:spPr bwMode="auto">
          <a:xfrm>
            <a:off x="254413" y="2635959"/>
            <a:ext cx="8635171" cy="86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b="0" i="0">
                <a:solidFill>
                  <a:srgbClr val="003399"/>
                </a:solidFill>
                <a:latin typeface="Calibri Regular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 b="0" i="0">
                <a:solidFill>
                  <a:schemeClr val="tx1"/>
                </a:solidFill>
                <a:latin typeface="Calibri Regular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 b="0" i="0">
                <a:solidFill>
                  <a:schemeClr val="tx1"/>
                </a:solidFill>
                <a:latin typeface="Calibri Regular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Hans-HK" sz="2200" kern="0" dirty="0">
                <a:solidFill>
                  <a:srgbClr val="C00000"/>
                </a:solidFill>
              </a:rPr>
              <a:t>(a) &lt;= (b)   If (b) is true, it is easy to see that G is, by definition bipartite. Just set S to be the set of all even vertices.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89C64A6-E0E1-094D-8FF5-8A0DB9774EB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4412" y="3720887"/>
                <a:ext cx="8635171" cy="27306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Hans-HK" sz="2200" kern="0" dirty="0">
                    <a:solidFill>
                      <a:srgbClr val="7030A0"/>
                    </a:solidFill>
                  </a:rPr>
                  <a:t>(a) =&gt; (b)  Now suppose that the graph is bipartite. Let </a:t>
                </a:r>
                <a14:m>
                  <m:oMath xmlns:m="http://schemas.openxmlformats.org/officeDocument/2006/math">
                    <m:r>
                      <a:rPr lang="en-US" altLang="zh-Hans-HK" sz="22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Hans-HK" sz="22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Hans-HK" sz="22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Hans-HK" sz="22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Hans-HK" sz="22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Hans-HK" sz="2200" kern="0" dirty="0">
                    <a:solidFill>
                      <a:srgbClr val="7030A0"/>
                    </a:solidFill>
                  </a:rPr>
                  <a:t> be the bipartite split and assume without loss of generality that </a:t>
                </a:r>
                <a14:m>
                  <m:oMath xmlns:m="http://schemas.openxmlformats.org/officeDocument/2006/math">
                    <m:r>
                      <a:rPr lang="en-US" altLang="zh-Hans-HK" sz="22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Hans-HK" sz="22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Hans-HK" sz="22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Hans-HK" sz="2200" kern="0" dirty="0">
                    <a:solidFill>
                      <a:srgbClr val="7030A0"/>
                    </a:solidFill>
                  </a:rPr>
                  <a:t>.</a:t>
                </a:r>
              </a:p>
              <a:p>
                <a:r>
                  <a:rPr lang="en-US" altLang="zh-Hans-HK" sz="2200" kern="0" dirty="0">
                    <a:solidFill>
                      <a:srgbClr val="7030A0"/>
                    </a:solidFill>
                  </a:rPr>
                  <a:t>Then </a:t>
                </a:r>
                <a:r>
                  <a:rPr lang="en-US" altLang="zh-Hans-HK" sz="2200" b="1" kern="0" dirty="0">
                    <a:solidFill>
                      <a:srgbClr val="7030A0"/>
                    </a:solidFill>
                  </a:rPr>
                  <a:t>by definition of bipartite</a:t>
                </a:r>
                <a:r>
                  <a:rPr lang="en-US" altLang="zh-Hans-HK" sz="2200" kern="0" dirty="0">
                    <a:solidFill>
                      <a:srgbClr val="7030A0"/>
                    </a:solidFill>
                  </a:rPr>
                  <a:t>,</a:t>
                </a:r>
                <a:br>
                  <a:rPr lang="en-US" altLang="zh-Hans-HK" sz="2200" kern="0" dirty="0">
                    <a:solidFill>
                      <a:srgbClr val="7030A0"/>
                    </a:solidFill>
                  </a:rPr>
                </a:br>
                <a:r>
                  <a:rPr lang="en-US" altLang="zh-Hans-HK" sz="2200" kern="0" dirty="0">
                    <a:solidFill>
                      <a:srgbClr val="7030A0"/>
                    </a:solidFill>
                  </a:rPr>
                  <a:t>the length of </a:t>
                </a:r>
                <a:r>
                  <a:rPr lang="en-US" altLang="zh-Hans-HK" sz="2200" i="1" kern="0" dirty="0">
                    <a:solidFill>
                      <a:srgbClr val="7030A0"/>
                    </a:solidFill>
                  </a:rPr>
                  <a:t>every </a:t>
                </a:r>
                <a:r>
                  <a:rPr lang="en-US" altLang="zh-Hans-HK" sz="2200" kern="0" dirty="0">
                    <a:solidFill>
                      <a:srgbClr val="7030A0"/>
                    </a:solidFill>
                  </a:rPr>
                  <a:t>path from </a:t>
                </a:r>
                <a14:m>
                  <m:oMath xmlns:m="http://schemas.openxmlformats.org/officeDocument/2006/math">
                    <m:r>
                      <a:rPr lang="en-US" altLang="zh-Hans-HK" sz="2200" i="1" kern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Hans-HK" sz="2200" kern="0" dirty="0">
                    <a:solidFill>
                      <a:srgbClr val="7030A0"/>
                    </a:solidFill>
                  </a:rPr>
                  <a:t> to other nodes in </a:t>
                </a:r>
                <a14:m>
                  <m:oMath xmlns:m="http://schemas.openxmlformats.org/officeDocument/2006/math">
                    <m:r>
                      <a:rPr lang="en-US" altLang="zh-Hans-HK" sz="22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Hans-HK" sz="2200" i="1" kern="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Hans-HK" sz="2200" kern="0" dirty="0">
                    <a:solidFill>
                      <a:srgbClr val="7030A0"/>
                    </a:solidFill>
                  </a:rPr>
                  <a:t>is even &amp; </a:t>
                </a:r>
                <a:br>
                  <a:rPr lang="en-US" altLang="zh-Hans-HK" sz="2200" kern="0" dirty="0">
                    <a:solidFill>
                      <a:srgbClr val="7030A0"/>
                    </a:solidFill>
                  </a:rPr>
                </a:br>
                <a:r>
                  <a:rPr lang="en-US" altLang="zh-Hans-HK" sz="2200" kern="0" dirty="0">
                    <a:solidFill>
                      <a:srgbClr val="7030A0"/>
                    </a:solidFill>
                  </a:rPr>
                  <a:t>the length of </a:t>
                </a:r>
                <a:r>
                  <a:rPr lang="en-US" altLang="zh-Hans-HK" sz="2200" i="1" kern="0" dirty="0">
                    <a:solidFill>
                      <a:srgbClr val="7030A0"/>
                    </a:solidFill>
                  </a:rPr>
                  <a:t>every</a:t>
                </a:r>
                <a:r>
                  <a:rPr lang="en-US" altLang="zh-Hans-HK" sz="2200" kern="0" dirty="0">
                    <a:solidFill>
                      <a:srgbClr val="7030A0"/>
                    </a:solidFill>
                  </a:rPr>
                  <a:t> path from </a:t>
                </a:r>
                <a14:m>
                  <m:oMath xmlns:m="http://schemas.openxmlformats.org/officeDocument/2006/math">
                    <m:r>
                      <a:rPr lang="en-US" altLang="zh-Hans-HK" sz="2200" i="1" kern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Hans-HK" sz="2200" kern="0" dirty="0">
                    <a:solidFill>
                      <a:srgbClr val="7030A0"/>
                    </a:solidFill>
                  </a:rPr>
                  <a:t> to nodes in </a:t>
                </a:r>
                <a14:m>
                  <m:oMath xmlns:m="http://schemas.openxmlformats.org/officeDocument/2006/math">
                    <m:r>
                      <a:rPr lang="en-US" altLang="zh-Hans-HK" sz="22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Hans-HK" sz="22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Hans-HK" sz="22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Hans-HK" sz="2200" i="1" kern="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Hans-HK" sz="2200" kern="0" dirty="0">
                    <a:solidFill>
                      <a:srgbClr val="7030A0"/>
                    </a:solidFill>
                  </a:rPr>
                  <a:t>is odd.</a:t>
                </a:r>
              </a:p>
              <a:p>
                <a:r>
                  <a:rPr lang="en-US" altLang="zh-Hans-HK" sz="2200" kern="0" dirty="0">
                    <a:solidFill>
                      <a:srgbClr val="7030A0"/>
                    </a:solidFill>
                  </a:rPr>
                  <a:t>In particular the lengths of the </a:t>
                </a:r>
                <a:r>
                  <a:rPr lang="en-US" altLang="zh-Hans-HK" sz="2200" i="1" kern="0" dirty="0">
                    <a:solidFill>
                      <a:srgbClr val="7030A0"/>
                    </a:solidFill>
                  </a:rPr>
                  <a:t>shortest</a:t>
                </a:r>
                <a:r>
                  <a:rPr lang="en-US" altLang="zh-Hans-HK" sz="2200" kern="0" dirty="0">
                    <a:solidFill>
                      <a:srgbClr val="7030A0"/>
                    </a:solidFill>
                  </a:rPr>
                  <a:t> paths to nodes in </a:t>
                </a:r>
                <a14:m>
                  <m:oMath xmlns:m="http://schemas.openxmlformats.org/officeDocument/2006/math">
                    <m:r>
                      <a:rPr lang="en-US" altLang="zh-Hans-HK" sz="2200" i="1" kern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Hans-HK" sz="2200" kern="0" dirty="0">
                    <a:solidFill>
                      <a:srgbClr val="7030A0"/>
                    </a:solidFill>
                  </a:rPr>
                  <a:t> are even and the   lengths of the </a:t>
                </a:r>
                <a:r>
                  <a:rPr lang="en-US" altLang="zh-Hans-HK" sz="2200" i="1" kern="0" dirty="0">
                    <a:solidFill>
                      <a:srgbClr val="7030A0"/>
                    </a:solidFill>
                  </a:rPr>
                  <a:t>shortest</a:t>
                </a:r>
                <a:r>
                  <a:rPr lang="en-US" altLang="zh-Hans-HK" sz="2200" kern="0" dirty="0">
                    <a:solidFill>
                      <a:srgbClr val="7030A0"/>
                    </a:solidFill>
                  </a:rPr>
                  <a:t> paths to nodes in </a:t>
                </a:r>
                <a14:m>
                  <m:oMath xmlns:m="http://schemas.openxmlformats.org/officeDocument/2006/math">
                    <m:r>
                      <a:rPr lang="en-US" altLang="zh-Hans-HK" sz="22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Hans-HK" sz="22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Hans-HK" sz="22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Hans-HK" sz="2200" kern="0" dirty="0">
                    <a:solidFill>
                      <a:srgbClr val="7030A0"/>
                    </a:solidFill>
                  </a:rPr>
                  <a:t> are odd. </a:t>
                </a:r>
                <a:br>
                  <a:rPr lang="en-US" altLang="zh-Hans-HK" sz="2200" kern="0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zh-Hans-HK" sz="22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Hans-HK" sz="22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Hans-HK" sz="2200" kern="0" dirty="0">
                    <a:solidFill>
                      <a:srgbClr val="7030A0"/>
                    </a:solidFill>
                  </a:rPr>
                  <a:t>the parity of the endpoints of all edges in G must be different.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89C64A6-E0E1-094D-8FF5-8A0DB9774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412" y="3720887"/>
                <a:ext cx="8635171" cy="2730612"/>
              </a:xfrm>
              <a:prstGeom prst="rect">
                <a:avLst/>
              </a:prstGeom>
              <a:blipFill>
                <a:blip r:embed="rId2"/>
                <a:stretch>
                  <a:fillRect l="-918" t="-1339" r="-847" b="-160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99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320040"/>
            <a:ext cx="9144000" cy="457200"/>
          </a:xfrm>
        </p:spPr>
        <p:txBody>
          <a:bodyPr/>
          <a:lstStyle/>
          <a:p>
            <a:r>
              <a:rPr lang="en-US" sz="2400" dirty="0"/>
              <a:t>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412" y="929639"/>
                <a:ext cx="8635171" cy="2029849"/>
              </a:xfrm>
            </p:spPr>
            <p:txBody>
              <a:bodyPr/>
              <a:lstStyle/>
              <a:p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In the Fan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Hans-HK" sz="2200" dirty="0">
                    <a:solidFill>
                      <a:schemeClr val="tx1"/>
                    </a:solidFill>
                  </a:rPr>
                  <a:t>, node v is connected to all the nodes and the other connections are given by the adjacency lists below.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:→</m:t>
                      </m:r>
                      <m:sSub>
                        <m:sSubPr>
                          <m:ctrlP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Hans-HK" sz="2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:→</m:t>
                      </m:r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sSub>
                        <m:sSubPr>
                          <m:ctrlP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:→</m:t>
                      </m:r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Hans-HK" sz="22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≠1,</m:t>
                      </m:r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:→</m:t>
                      </m:r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Hans-H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Hans-HK" sz="2200" dirty="0">
                  <a:solidFill>
                    <a:schemeClr val="tx1"/>
                  </a:solidFill>
                </a:endParaRPr>
              </a:p>
              <a:p>
                <a:endParaRPr lang="en-US" altLang="zh-Hans-HK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412" y="929639"/>
                <a:ext cx="8635171" cy="2029849"/>
              </a:xfrm>
              <a:blipFill>
                <a:blip r:embed="rId3"/>
                <a:stretch>
                  <a:fillRect l="-918" t="-2102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17</a:t>
            </a:fld>
            <a:endParaRPr lang="en-US" altLang="en-US" sz="2000"/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C1A05F22-2789-4438-BD83-57476A6A25BF}"/>
              </a:ext>
            </a:extLst>
          </p:cNvPr>
          <p:cNvGrpSpPr/>
          <p:nvPr/>
        </p:nvGrpSpPr>
        <p:grpSpPr>
          <a:xfrm>
            <a:off x="2084285" y="2664120"/>
            <a:ext cx="4975424" cy="2433660"/>
            <a:chOff x="2995568" y="3328046"/>
            <a:chExt cx="3319895" cy="1623881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919286A4-A9A6-4ABF-842D-1205E927115C}"/>
                </a:ext>
              </a:extLst>
            </p:cNvPr>
            <p:cNvSpPr/>
            <p:nvPr/>
          </p:nvSpPr>
          <p:spPr bwMode="auto">
            <a:xfrm>
              <a:off x="4571997" y="3525135"/>
              <a:ext cx="82091" cy="8533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256B332-2D95-47CA-AA29-0BBA547FC367}"/>
                </a:ext>
              </a:extLst>
            </p:cNvPr>
            <p:cNvSpPr txBox="1"/>
            <p:nvPr/>
          </p:nvSpPr>
          <p:spPr>
            <a:xfrm>
              <a:off x="4515266" y="3328046"/>
              <a:ext cx="277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Calibri Regular"/>
                </a:rPr>
                <a:t>v</a:t>
              </a:r>
              <a:endParaRPr lang="zh-Hans-HK" altLang="en-US" dirty="0">
                <a:latin typeface="Calibri Regular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180E36FF-311F-4DA0-9F92-3ED68DF71E0B}"/>
                </a:ext>
              </a:extLst>
            </p:cNvPr>
            <p:cNvCxnSpPr>
              <a:cxnSpLocks/>
              <a:stCxn id="101" idx="2"/>
              <a:endCxn id="98" idx="6"/>
            </p:cNvCxnSpPr>
            <p:nvPr/>
          </p:nvCxnSpPr>
          <p:spPr bwMode="auto">
            <a:xfrm flipH="1" flipV="1">
              <a:off x="4305986" y="4613376"/>
              <a:ext cx="26601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BF5C2A7B-FA76-4F31-A3C0-38EF49F6ECDF}"/>
                </a:ext>
              </a:extLst>
            </p:cNvPr>
            <p:cNvSpPr/>
            <p:nvPr/>
          </p:nvSpPr>
          <p:spPr bwMode="auto">
            <a:xfrm>
              <a:off x="4223895" y="4570710"/>
              <a:ext cx="82091" cy="8533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23DBFB44-7EBB-4A28-9932-B5B1CC4D1C6B}"/>
                </a:ext>
              </a:extLst>
            </p:cNvPr>
            <p:cNvCxnSpPr>
              <a:cxnSpLocks/>
              <a:stCxn id="45" idx="4"/>
              <a:endCxn id="101" idx="0"/>
            </p:cNvCxnSpPr>
            <p:nvPr/>
          </p:nvCxnSpPr>
          <p:spPr bwMode="auto">
            <a:xfrm flipH="1">
              <a:off x="4613042" y="3610466"/>
              <a:ext cx="1" cy="9602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784E3E9E-3765-4938-ABC8-1C4BCE45FFF4}"/>
                </a:ext>
              </a:extLst>
            </p:cNvPr>
            <p:cNvSpPr/>
            <p:nvPr/>
          </p:nvSpPr>
          <p:spPr bwMode="auto">
            <a:xfrm>
              <a:off x="4571996" y="4570711"/>
              <a:ext cx="82091" cy="8533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97921E3-DF84-4970-8E41-5686D1F88931}"/>
                </a:ext>
              </a:extLst>
            </p:cNvPr>
            <p:cNvCxnSpPr>
              <a:cxnSpLocks/>
              <a:stCxn id="98" idx="2"/>
              <a:endCxn id="103" idx="6"/>
            </p:cNvCxnSpPr>
            <p:nvPr/>
          </p:nvCxnSpPr>
          <p:spPr bwMode="auto">
            <a:xfrm flipH="1">
              <a:off x="3953722" y="4613376"/>
              <a:ext cx="270173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D3D2C993-215C-4077-A5DA-2E54CD00AA39}"/>
                </a:ext>
              </a:extLst>
            </p:cNvPr>
            <p:cNvSpPr/>
            <p:nvPr/>
          </p:nvSpPr>
          <p:spPr bwMode="auto">
            <a:xfrm>
              <a:off x="3871631" y="4570711"/>
              <a:ext cx="82091" cy="8533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2E03A46-C9FF-4305-A945-944C7D6CE100}"/>
                </a:ext>
              </a:extLst>
            </p:cNvPr>
            <p:cNvCxnSpPr>
              <a:cxnSpLocks/>
              <a:stCxn id="103" idx="2"/>
              <a:endCxn id="106" idx="6"/>
            </p:cNvCxnSpPr>
            <p:nvPr/>
          </p:nvCxnSpPr>
          <p:spPr bwMode="auto">
            <a:xfrm flipH="1">
              <a:off x="3597295" y="4613377"/>
              <a:ext cx="2743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99E9B694-51AB-4ECC-B94C-F2A2806D10BC}"/>
                </a:ext>
              </a:extLst>
            </p:cNvPr>
            <p:cNvSpPr/>
            <p:nvPr/>
          </p:nvSpPr>
          <p:spPr bwMode="auto">
            <a:xfrm>
              <a:off x="3515204" y="4570711"/>
              <a:ext cx="82091" cy="8533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32FE84FA-DBFD-4EA8-A3EF-FB4F97740FEA}"/>
                </a:ext>
              </a:extLst>
            </p:cNvPr>
            <p:cNvCxnSpPr>
              <a:cxnSpLocks/>
              <a:stCxn id="106" idx="2"/>
              <a:endCxn id="109" idx="6"/>
            </p:cNvCxnSpPr>
            <p:nvPr/>
          </p:nvCxnSpPr>
          <p:spPr bwMode="auto">
            <a:xfrm flipH="1" flipV="1">
              <a:off x="3240868" y="4613375"/>
              <a:ext cx="274336" cy="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F819EF33-D348-4BE2-9069-5D0A8A2F6765}"/>
                </a:ext>
              </a:extLst>
            </p:cNvPr>
            <p:cNvSpPr/>
            <p:nvPr/>
          </p:nvSpPr>
          <p:spPr bwMode="auto">
            <a:xfrm>
              <a:off x="3158777" y="4570709"/>
              <a:ext cx="82091" cy="8533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430E2BEC-D84D-400C-BC8A-063DC7EB6303}"/>
                </a:ext>
              </a:extLst>
            </p:cNvPr>
            <p:cNvSpPr/>
            <p:nvPr/>
          </p:nvSpPr>
          <p:spPr bwMode="auto">
            <a:xfrm>
              <a:off x="4924260" y="4570711"/>
              <a:ext cx="82091" cy="8533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487865AC-785E-4078-8381-47269094576A}"/>
                </a:ext>
              </a:extLst>
            </p:cNvPr>
            <p:cNvCxnSpPr>
              <a:cxnSpLocks/>
              <a:stCxn id="111" idx="2"/>
              <a:endCxn id="101" idx="6"/>
            </p:cNvCxnSpPr>
            <p:nvPr/>
          </p:nvCxnSpPr>
          <p:spPr bwMode="auto">
            <a:xfrm flipH="1">
              <a:off x="4654087" y="4613377"/>
              <a:ext cx="27017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67BDFCA3-C34A-43D9-B754-174D24B1DE42}"/>
                </a:ext>
              </a:extLst>
            </p:cNvPr>
            <p:cNvSpPr/>
            <p:nvPr/>
          </p:nvSpPr>
          <p:spPr bwMode="auto">
            <a:xfrm>
              <a:off x="5278852" y="4570711"/>
              <a:ext cx="82091" cy="8533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0717FD6B-E70D-4AC4-B564-BF6F528055BA}"/>
                </a:ext>
              </a:extLst>
            </p:cNvPr>
            <p:cNvCxnSpPr>
              <a:cxnSpLocks/>
              <a:stCxn id="114" idx="2"/>
              <a:endCxn id="111" idx="6"/>
            </p:cNvCxnSpPr>
            <p:nvPr/>
          </p:nvCxnSpPr>
          <p:spPr bwMode="auto">
            <a:xfrm flipH="1">
              <a:off x="5006351" y="4613377"/>
              <a:ext cx="27250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7DDA1E57-FEEE-4446-BFA7-14A0BD08B448}"/>
                </a:ext>
              </a:extLst>
            </p:cNvPr>
            <p:cNvSpPr/>
            <p:nvPr/>
          </p:nvSpPr>
          <p:spPr bwMode="auto">
            <a:xfrm>
              <a:off x="5632951" y="4570711"/>
              <a:ext cx="82091" cy="8533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0679ABCA-CACC-46BC-932B-E60DF03A721D}"/>
                </a:ext>
              </a:extLst>
            </p:cNvPr>
            <p:cNvCxnSpPr>
              <a:cxnSpLocks/>
              <a:stCxn id="117" idx="2"/>
              <a:endCxn id="114" idx="6"/>
            </p:cNvCxnSpPr>
            <p:nvPr/>
          </p:nvCxnSpPr>
          <p:spPr bwMode="auto">
            <a:xfrm flipH="1">
              <a:off x="5360943" y="4613377"/>
              <a:ext cx="2720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822AA527-8815-40BF-9A18-A3FEDEACB639}"/>
                </a:ext>
              </a:extLst>
            </p:cNvPr>
            <p:cNvSpPr/>
            <p:nvPr/>
          </p:nvSpPr>
          <p:spPr bwMode="auto">
            <a:xfrm>
              <a:off x="5981052" y="4570711"/>
              <a:ext cx="82091" cy="8533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92" charset="0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EE488BC3-7648-4327-B717-5D1CB309A7F2}"/>
                </a:ext>
              </a:extLst>
            </p:cNvPr>
            <p:cNvCxnSpPr>
              <a:cxnSpLocks/>
              <a:stCxn id="120" idx="2"/>
              <a:endCxn id="117" idx="6"/>
            </p:cNvCxnSpPr>
            <p:nvPr/>
          </p:nvCxnSpPr>
          <p:spPr bwMode="auto">
            <a:xfrm flipH="1">
              <a:off x="5715042" y="4613377"/>
              <a:ext cx="26601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9402A71D-F739-4EDD-BA01-E2763E2616CC}"/>
                </a:ext>
              </a:extLst>
            </p:cNvPr>
            <p:cNvCxnSpPr>
              <a:cxnSpLocks/>
              <a:stCxn id="45" idx="4"/>
              <a:endCxn id="98" idx="0"/>
            </p:cNvCxnSpPr>
            <p:nvPr/>
          </p:nvCxnSpPr>
          <p:spPr bwMode="auto">
            <a:xfrm flipH="1">
              <a:off x="4264941" y="3610466"/>
              <a:ext cx="348102" cy="9602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6EBE6943-FD3D-4941-80DD-58A1BF0879C7}"/>
                </a:ext>
              </a:extLst>
            </p:cNvPr>
            <p:cNvCxnSpPr>
              <a:cxnSpLocks/>
              <a:stCxn id="45" idx="4"/>
              <a:endCxn id="103" idx="0"/>
            </p:cNvCxnSpPr>
            <p:nvPr/>
          </p:nvCxnSpPr>
          <p:spPr bwMode="auto">
            <a:xfrm flipH="1">
              <a:off x="3912677" y="3610466"/>
              <a:ext cx="700366" cy="9602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4C0C7304-929D-40D8-8091-C6AB92544FC2}"/>
                </a:ext>
              </a:extLst>
            </p:cNvPr>
            <p:cNvCxnSpPr>
              <a:cxnSpLocks/>
              <a:stCxn id="45" idx="4"/>
              <a:endCxn id="106" idx="0"/>
            </p:cNvCxnSpPr>
            <p:nvPr/>
          </p:nvCxnSpPr>
          <p:spPr bwMode="auto">
            <a:xfrm flipH="1">
              <a:off x="3556250" y="3610466"/>
              <a:ext cx="1056793" cy="9602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8488C81-B8E5-471C-912C-EAFBFCBC4406}"/>
                </a:ext>
              </a:extLst>
            </p:cNvPr>
            <p:cNvCxnSpPr>
              <a:cxnSpLocks/>
              <a:stCxn id="45" idx="4"/>
              <a:endCxn id="109" idx="0"/>
            </p:cNvCxnSpPr>
            <p:nvPr/>
          </p:nvCxnSpPr>
          <p:spPr bwMode="auto">
            <a:xfrm flipH="1">
              <a:off x="3199823" y="3610466"/>
              <a:ext cx="1413220" cy="9602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E0B48AC9-7C00-4D3E-90C4-05C38845770B}"/>
                </a:ext>
              </a:extLst>
            </p:cNvPr>
            <p:cNvCxnSpPr>
              <a:cxnSpLocks/>
              <a:stCxn id="45" idx="4"/>
              <a:endCxn id="111" idx="0"/>
            </p:cNvCxnSpPr>
            <p:nvPr/>
          </p:nvCxnSpPr>
          <p:spPr bwMode="auto">
            <a:xfrm>
              <a:off x="4613043" y="3610466"/>
              <a:ext cx="352263" cy="9602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626F7E9A-7F80-4F92-926B-ECFAE42F8E2F}"/>
                </a:ext>
              </a:extLst>
            </p:cNvPr>
            <p:cNvCxnSpPr>
              <a:cxnSpLocks/>
              <a:stCxn id="45" idx="4"/>
              <a:endCxn id="114" idx="0"/>
            </p:cNvCxnSpPr>
            <p:nvPr/>
          </p:nvCxnSpPr>
          <p:spPr bwMode="auto">
            <a:xfrm>
              <a:off x="4613043" y="3610466"/>
              <a:ext cx="706855" cy="9602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F3F42DC7-9347-4D52-B21C-EE39C65B29F2}"/>
                </a:ext>
              </a:extLst>
            </p:cNvPr>
            <p:cNvCxnSpPr>
              <a:cxnSpLocks/>
              <a:stCxn id="45" idx="4"/>
              <a:endCxn id="117" idx="0"/>
            </p:cNvCxnSpPr>
            <p:nvPr/>
          </p:nvCxnSpPr>
          <p:spPr bwMode="auto">
            <a:xfrm>
              <a:off x="4613043" y="3610466"/>
              <a:ext cx="1060954" cy="9602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EDC06D56-3E65-47DE-8A0D-E98410A72037}"/>
                </a:ext>
              </a:extLst>
            </p:cNvPr>
            <p:cNvCxnSpPr>
              <a:cxnSpLocks/>
              <a:stCxn id="45" idx="4"/>
              <a:endCxn id="120" idx="0"/>
            </p:cNvCxnSpPr>
            <p:nvPr/>
          </p:nvCxnSpPr>
          <p:spPr bwMode="auto">
            <a:xfrm>
              <a:off x="4613043" y="3610466"/>
              <a:ext cx="1409055" cy="9602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1D2B0C12-BCC6-4B18-89A3-F522DE39C176}"/>
                    </a:ext>
                  </a:extLst>
                </p:cNvPr>
                <p:cNvSpPr txBox="1"/>
                <p:nvPr/>
              </p:nvSpPr>
              <p:spPr>
                <a:xfrm>
                  <a:off x="2995568" y="4613373"/>
                  <a:ext cx="4285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Hans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ans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Hans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Hans-HK" altLang="en-US" dirty="0">
                    <a:latin typeface="Calibri Regular"/>
                  </a:endParaRPr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1D2B0C12-BCC6-4B18-89A3-F522DE39C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568" y="4613373"/>
                  <a:ext cx="428515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F754668D-E6AA-4665-8C5B-DFBA178BAEB8}"/>
                    </a:ext>
                  </a:extLst>
                </p:cNvPr>
                <p:cNvSpPr txBox="1"/>
                <p:nvPr/>
              </p:nvSpPr>
              <p:spPr>
                <a:xfrm>
                  <a:off x="3369598" y="4613373"/>
                  <a:ext cx="43325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Hans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ans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Hans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Hans-HK" altLang="en-US" dirty="0">
                    <a:latin typeface="Calibri Regular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F754668D-E6AA-4665-8C5B-DFBA178BA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598" y="4613373"/>
                  <a:ext cx="433259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3AC632AD-917B-4613-8BA5-DCF0E66DD044}"/>
                    </a:ext>
                  </a:extLst>
                </p:cNvPr>
                <p:cNvSpPr txBox="1"/>
                <p:nvPr/>
              </p:nvSpPr>
              <p:spPr>
                <a:xfrm>
                  <a:off x="5868418" y="4613373"/>
                  <a:ext cx="44704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Hans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ans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Hans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Hans-HK" altLang="en-US" dirty="0">
                    <a:latin typeface="Calibri Regular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3AC632AD-917B-4613-8BA5-DCF0E66DD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418" y="4613373"/>
                  <a:ext cx="447045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ontent Placeholder 2">
                <a:extLst>
                  <a:ext uri="{FF2B5EF4-FFF2-40B4-BE49-F238E27FC236}">
                    <a16:creationId xmlns:a16="http://schemas.microsoft.com/office/drawing/2014/main" id="{141F9DDC-E1C7-41C6-BFDA-9BF3C51A4C4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4412" y="4905981"/>
                <a:ext cx="8635171" cy="16796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Hans-HK" sz="2200" kern="0" dirty="0">
                    <a:solidFill>
                      <a:srgbClr val="C00000"/>
                    </a:solidFill>
                  </a:rPr>
                  <a:t>(a) Describe the tree that is output when BFS is run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Hans-HK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Hans-HK" sz="2200" kern="0" dirty="0">
                    <a:solidFill>
                      <a:srgbClr val="C00000"/>
                    </a:solidFill>
                  </a:rPr>
                  <a:t> starting from vertex: (</a:t>
                </a:r>
                <a:r>
                  <a:rPr lang="en-US" altLang="zh-Hans-HK" sz="2200" kern="0" dirty="0" err="1">
                    <a:solidFill>
                      <a:srgbClr val="C00000"/>
                    </a:solidFill>
                  </a:rPr>
                  <a:t>i</a:t>
                </a:r>
                <a:r>
                  <a:rPr lang="en-US" altLang="zh-Hans-HK" sz="2200" kern="0" dirty="0">
                    <a:solidFill>
                      <a:srgbClr val="C00000"/>
                    </a:solidFill>
                  </a:rPr>
                  <a:t>) v; 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ans-HK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ans-HK" sz="2200" kern="0" dirty="0">
                    <a:solidFill>
                      <a:srgbClr val="C00000"/>
                    </a:solidFill>
                  </a:rPr>
                  <a:t>; (iii)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ans-HK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Hans-HK" sz="2200" kern="0" dirty="0">
                    <a:solidFill>
                      <a:srgbClr val="C00000"/>
                    </a:solidFill>
                  </a:rPr>
                  <a:t>; (iv)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ans-HK" sz="22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ans-HK" sz="2200" kern="0" dirty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altLang="zh-Hans-HK" sz="2200" kern="0" dirty="0">
                    <a:solidFill>
                      <a:srgbClr val="C00000"/>
                    </a:solidFill>
                  </a:rPr>
                  <a:t>(b) Describe the tree that is output when DFS is run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sz="22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22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Hans-HK" sz="22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Hans-HK" sz="2200" kern="0" dirty="0">
                    <a:solidFill>
                      <a:srgbClr val="C00000"/>
                    </a:solidFill>
                  </a:rPr>
                  <a:t> starting from vertex: (</a:t>
                </a:r>
                <a:r>
                  <a:rPr lang="en-US" altLang="zh-Hans-HK" sz="2200" kern="0" dirty="0" err="1">
                    <a:solidFill>
                      <a:srgbClr val="C00000"/>
                    </a:solidFill>
                  </a:rPr>
                  <a:t>i</a:t>
                </a:r>
                <a:r>
                  <a:rPr lang="en-US" altLang="zh-Hans-HK" sz="2200" kern="0" dirty="0">
                    <a:solidFill>
                      <a:srgbClr val="C00000"/>
                    </a:solidFill>
                  </a:rPr>
                  <a:t>) v; 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sz="22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22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ans-HK" sz="22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ans-HK" sz="2200" kern="0" dirty="0">
                    <a:solidFill>
                      <a:srgbClr val="C00000"/>
                    </a:solidFill>
                  </a:rPr>
                  <a:t>; (iii)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sz="22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22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ans-HK" sz="22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Hans-HK" sz="2200" kern="0" dirty="0">
                    <a:solidFill>
                      <a:srgbClr val="C00000"/>
                    </a:solidFill>
                  </a:rPr>
                  <a:t>; (iv)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sz="22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22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ans-HK" sz="22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ans-HK" sz="2200" kern="0" dirty="0">
                    <a:solidFill>
                      <a:srgbClr val="C00000"/>
                    </a:solidFill>
                  </a:rPr>
                  <a:t>.</a:t>
                </a:r>
              </a:p>
              <a:p>
                <a:pPr marL="457200" indent="-457200">
                  <a:buAutoNum type="alphaLcParenBoth"/>
                </a:pPr>
                <a:endParaRPr lang="en-US" altLang="zh-Hans-HK" sz="2200" kern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4" name="Content Placeholder 2">
                <a:extLst>
                  <a:ext uri="{FF2B5EF4-FFF2-40B4-BE49-F238E27FC236}">
                    <a16:creationId xmlns:a16="http://schemas.microsoft.com/office/drawing/2014/main" id="{141F9DDC-E1C7-41C6-BFDA-9BF3C51A4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412" y="4905981"/>
                <a:ext cx="8635171" cy="1679695"/>
              </a:xfrm>
              <a:prstGeom prst="rect">
                <a:avLst/>
              </a:prstGeom>
              <a:blipFill>
                <a:blip r:embed="rId7"/>
                <a:stretch>
                  <a:fillRect l="-918" t="-2545" b="-7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69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C06F-6047-4DFA-BFD2-AC2B3368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sz="2400" dirty="0"/>
              <a:t>Solution 4: BFS</a:t>
            </a:r>
            <a:endParaRPr lang="zh-Hans-HK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C4683-FF96-4973-87B8-7D4C8EA97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18</a:t>
            </a:fld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39915E45-883F-4507-9BB2-99E04C24D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099" y="737392"/>
                <a:ext cx="8635171" cy="762660"/>
              </a:xfrm>
            </p:spPr>
            <p:txBody>
              <a:bodyPr/>
              <a:lstStyle/>
              <a:p>
                <a:r>
                  <a:rPr lang="en-US" altLang="zh-Hans-HK" sz="2200" dirty="0">
                    <a:solidFill>
                      <a:schemeClr val="tx1"/>
                    </a:solidFill>
                  </a:rPr>
                  <a:t>Describe the tree that is output when BFS is run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Hans-HK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Hans-HK" sz="2200" dirty="0">
                    <a:solidFill>
                      <a:schemeClr val="tx1"/>
                    </a:solidFill>
                  </a:rPr>
                  <a:t> starting from vertex: </a:t>
                </a:r>
                <a:r>
                  <a:rPr lang="en-US" altLang="zh-Hans-HK" sz="2200" dirty="0">
                    <a:solidFill>
                      <a:srgbClr val="003399"/>
                    </a:solidFill>
                  </a:rPr>
                  <a:t>(</a:t>
                </a:r>
                <a:r>
                  <a:rPr lang="en-US" altLang="zh-Hans-HK" sz="2200" dirty="0" err="1">
                    <a:solidFill>
                      <a:srgbClr val="003399"/>
                    </a:solidFill>
                  </a:rPr>
                  <a:t>i</a:t>
                </a:r>
                <a:r>
                  <a:rPr lang="en-US" altLang="zh-Hans-HK" sz="2200" dirty="0">
                    <a:solidFill>
                      <a:srgbClr val="003399"/>
                    </a:solidFill>
                  </a:rPr>
                  <a:t>) v; 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ans-HK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ans-HK" sz="2200" dirty="0">
                    <a:solidFill>
                      <a:srgbClr val="003399"/>
                    </a:solidFill>
                  </a:rPr>
                  <a:t>; (iii)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ans-HK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Hans-HK" sz="2200" dirty="0">
                    <a:solidFill>
                      <a:srgbClr val="003399"/>
                    </a:solidFill>
                  </a:rPr>
                  <a:t>; (iv)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ans-HK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ans-HK" sz="2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39915E45-883F-4507-9BB2-99E04C24D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099" y="737392"/>
                <a:ext cx="8635171" cy="762660"/>
              </a:xfrm>
              <a:blipFill>
                <a:blip r:embed="rId2"/>
                <a:stretch>
                  <a:fillRect l="-918" t="-5600" r="-14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3FBE0C2-69BA-4B00-BFCB-B14074197A29}"/>
                  </a:ext>
                </a:extLst>
              </p:cNvPr>
              <p:cNvSpPr txBox="1"/>
              <p:nvPr/>
            </p:nvSpPr>
            <p:spPr>
              <a:xfrm>
                <a:off x="932989" y="3547485"/>
                <a:ext cx="521230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3FBE0C2-69BA-4B00-BFCB-B14074197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89" y="3547485"/>
                <a:ext cx="521230" cy="407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13862AC-B14D-4944-BFF6-BD4112F87905}"/>
                  </a:ext>
                </a:extLst>
              </p:cNvPr>
              <p:cNvSpPr txBox="1"/>
              <p:nvPr/>
            </p:nvSpPr>
            <p:spPr>
              <a:xfrm>
                <a:off x="483014" y="3547485"/>
                <a:ext cx="515522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13862AC-B14D-4944-BFF6-BD4112F8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14" y="3547485"/>
                <a:ext cx="515522" cy="407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5AC1FB28-4E37-4F8A-98AA-31B82D559C57}"/>
              </a:ext>
            </a:extLst>
          </p:cNvPr>
          <p:cNvSpPr/>
          <p:nvPr/>
        </p:nvSpPr>
        <p:spPr bwMode="auto">
          <a:xfrm>
            <a:off x="2379528" y="2238287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5E87A0-C840-4B3C-AFFC-CB3158F36C7E}"/>
              </a:ext>
            </a:extLst>
          </p:cNvPr>
          <p:cNvSpPr txBox="1"/>
          <p:nvPr/>
        </p:nvSpPr>
        <p:spPr>
          <a:xfrm>
            <a:off x="2311278" y="2001180"/>
            <a:ext cx="28244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b="1" dirty="0">
                <a:solidFill>
                  <a:srgbClr val="FF0000"/>
                </a:solidFill>
                <a:latin typeface="Calibri Regular"/>
              </a:rPr>
              <a:t>v</a:t>
            </a:r>
            <a:endParaRPr lang="zh-Hans-HK" altLang="en-US" b="1" dirty="0">
              <a:solidFill>
                <a:srgbClr val="FF0000"/>
              </a:solidFill>
              <a:latin typeface="Calibri Regular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3CD725C-6DC1-410B-A16D-25A60D80237D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 bwMode="auto">
          <a:xfrm flipH="1" flipV="1">
            <a:off x="2059505" y="3547488"/>
            <a:ext cx="320022" cy="1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F22E1978-DC02-4DC2-AF6A-9E98F66992EB}"/>
              </a:ext>
            </a:extLst>
          </p:cNvPr>
          <p:cNvSpPr/>
          <p:nvPr/>
        </p:nvSpPr>
        <p:spPr bwMode="auto">
          <a:xfrm>
            <a:off x="1960746" y="349615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6C1AC7-4A98-4729-8502-C9133B491E46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 bwMode="auto">
          <a:xfrm flipH="1">
            <a:off x="2428907" y="2340944"/>
            <a:ext cx="1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CD5ECCA3-67BB-42D4-B79C-48A694FA705E}"/>
              </a:ext>
            </a:extLst>
          </p:cNvPr>
          <p:cNvSpPr/>
          <p:nvPr/>
        </p:nvSpPr>
        <p:spPr bwMode="auto">
          <a:xfrm>
            <a:off x="2379526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93B612F-9995-4216-A67C-6ACCF4650840}"/>
              </a:ext>
            </a:extLst>
          </p:cNvPr>
          <p:cNvCxnSpPr>
            <a:cxnSpLocks/>
            <a:stCxn id="9" idx="2"/>
            <a:endCxn id="13" idx="6"/>
          </p:cNvCxnSpPr>
          <p:nvPr/>
        </p:nvCxnSpPr>
        <p:spPr bwMode="auto">
          <a:xfrm flipH="1">
            <a:off x="1635715" y="3547488"/>
            <a:ext cx="325030" cy="1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72B02AF-53E1-47F7-B5A5-05B7E93293B4}"/>
              </a:ext>
            </a:extLst>
          </p:cNvPr>
          <p:cNvSpPr/>
          <p:nvPr/>
        </p:nvSpPr>
        <p:spPr bwMode="auto">
          <a:xfrm>
            <a:off x="1536956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B94E5D-A32B-4969-A14E-186A81530DDC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 bwMode="auto">
          <a:xfrm flipH="1">
            <a:off x="1206918" y="3547490"/>
            <a:ext cx="330038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05EB18B7-3478-4238-A113-3B3C6C28B8D5}"/>
              </a:ext>
            </a:extLst>
          </p:cNvPr>
          <p:cNvSpPr/>
          <p:nvPr/>
        </p:nvSpPr>
        <p:spPr bwMode="auto">
          <a:xfrm>
            <a:off x="1108159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2445572-181C-4CAE-96CF-927D707EF464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 bwMode="auto">
          <a:xfrm flipH="1" flipV="1">
            <a:off x="778121" y="3547487"/>
            <a:ext cx="330038" cy="2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3455C42D-0C1B-4332-91B0-C8981F1A5606}"/>
              </a:ext>
            </a:extLst>
          </p:cNvPr>
          <p:cNvSpPr/>
          <p:nvPr/>
        </p:nvSpPr>
        <p:spPr bwMode="auto">
          <a:xfrm>
            <a:off x="679362" y="3496158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8E814C1-46F1-4964-B6D3-82EF980A0161}"/>
              </a:ext>
            </a:extLst>
          </p:cNvPr>
          <p:cNvSpPr/>
          <p:nvPr/>
        </p:nvSpPr>
        <p:spPr bwMode="auto">
          <a:xfrm>
            <a:off x="2803315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34FCBCB-AC5C-4D7B-8079-917B25CED566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 bwMode="auto">
          <a:xfrm flipH="1">
            <a:off x="2478285" y="3547490"/>
            <a:ext cx="325030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0727D038-4BE8-4203-9F1E-5F53D28F6040}"/>
              </a:ext>
            </a:extLst>
          </p:cNvPr>
          <p:cNvSpPr/>
          <p:nvPr/>
        </p:nvSpPr>
        <p:spPr bwMode="auto">
          <a:xfrm>
            <a:off x="3229905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F9C3880-2DF8-4CAE-8A69-BEA23D8CB2E3}"/>
              </a:ext>
            </a:extLst>
          </p:cNvPr>
          <p:cNvCxnSpPr>
            <a:cxnSpLocks/>
            <a:stCxn id="20" idx="2"/>
            <a:endCxn id="18" idx="6"/>
          </p:cNvCxnSpPr>
          <p:nvPr/>
        </p:nvCxnSpPr>
        <p:spPr bwMode="auto">
          <a:xfrm flipH="1">
            <a:off x="2902075" y="3547490"/>
            <a:ext cx="327831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5224C30F-5D71-4796-A67E-EEA17B575EED}"/>
              </a:ext>
            </a:extLst>
          </p:cNvPr>
          <p:cNvSpPr/>
          <p:nvPr/>
        </p:nvSpPr>
        <p:spPr bwMode="auto">
          <a:xfrm>
            <a:off x="3655902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B379629-13E5-4A33-9938-B691D7D220EF}"/>
              </a:ext>
            </a:extLst>
          </p:cNvPr>
          <p:cNvCxnSpPr>
            <a:cxnSpLocks/>
            <a:stCxn id="22" idx="2"/>
            <a:endCxn id="20" idx="6"/>
          </p:cNvCxnSpPr>
          <p:nvPr/>
        </p:nvCxnSpPr>
        <p:spPr bwMode="auto">
          <a:xfrm flipH="1">
            <a:off x="3328664" y="3547490"/>
            <a:ext cx="327238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C2634034-9F37-4477-B129-029939F51625}"/>
              </a:ext>
            </a:extLst>
          </p:cNvPr>
          <p:cNvSpPr/>
          <p:nvPr/>
        </p:nvSpPr>
        <p:spPr bwMode="auto">
          <a:xfrm>
            <a:off x="4074683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3189BCF-63BF-4FE6-B0E0-E0DBB6189366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 bwMode="auto">
          <a:xfrm flipH="1">
            <a:off x="3754661" y="3547490"/>
            <a:ext cx="320022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042D7E8-EBE0-4212-996D-F95600CC6B8E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 bwMode="auto">
          <a:xfrm flipH="1">
            <a:off x="2010126" y="2340944"/>
            <a:ext cx="418782" cy="1155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0DB5BC-6C3B-4157-9BF5-74BAC9E3FD2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 bwMode="auto">
          <a:xfrm flipH="1">
            <a:off x="1586337" y="2340944"/>
            <a:ext cx="842571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BF88D76-4359-4FFB-9E67-8723F6AFC854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 bwMode="auto">
          <a:xfrm flipH="1">
            <a:off x="1157539" y="2340944"/>
            <a:ext cx="1271369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B20BB75-D1E5-4E26-895C-B875D5B5942A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 bwMode="auto">
          <a:xfrm flipH="1">
            <a:off x="728742" y="2340944"/>
            <a:ext cx="1700166" cy="11552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8D6EE14-5F6B-431F-B238-7CF9C7C496A0}"/>
              </a:ext>
            </a:extLst>
          </p:cNvPr>
          <p:cNvCxnSpPr>
            <a:cxnSpLocks/>
            <a:stCxn id="6" idx="4"/>
            <a:endCxn id="18" idx="0"/>
          </p:cNvCxnSpPr>
          <p:nvPr/>
        </p:nvCxnSpPr>
        <p:spPr bwMode="auto">
          <a:xfrm>
            <a:off x="2428908" y="2340944"/>
            <a:ext cx="423788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FD80C7C-0FE6-4685-A7E8-454C1049A37B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 bwMode="auto">
          <a:xfrm>
            <a:off x="2428908" y="2340944"/>
            <a:ext cx="850378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757C213-931B-4D7A-B4F3-BED12D57F0F0}"/>
              </a:ext>
            </a:extLst>
          </p:cNvPr>
          <p:cNvCxnSpPr>
            <a:cxnSpLocks/>
            <a:stCxn id="6" idx="4"/>
            <a:endCxn id="22" idx="0"/>
          </p:cNvCxnSpPr>
          <p:nvPr/>
        </p:nvCxnSpPr>
        <p:spPr bwMode="auto">
          <a:xfrm>
            <a:off x="2428908" y="2340944"/>
            <a:ext cx="1276374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2D8C465-6FAA-49A6-B70A-D15C846B0D1C}"/>
              </a:ext>
            </a:extLst>
          </p:cNvPr>
          <p:cNvCxnSpPr>
            <a:cxnSpLocks/>
            <a:stCxn id="6" idx="4"/>
            <a:endCxn id="24" idx="0"/>
          </p:cNvCxnSpPr>
          <p:nvPr/>
        </p:nvCxnSpPr>
        <p:spPr bwMode="auto">
          <a:xfrm>
            <a:off x="2428908" y="2340944"/>
            <a:ext cx="1695155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DBAB52D-E17A-453A-85C5-0F73530FF386}"/>
                  </a:ext>
                </a:extLst>
              </p:cNvPr>
              <p:cNvSpPr txBox="1"/>
              <p:nvPr/>
            </p:nvSpPr>
            <p:spPr>
              <a:xfrm>
                <a:off x="3939179" y="3547485"/>
                <a:ext cx="537815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DBAB52D-E17A-453A-85C5-0F73530F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179" y="3547485"/>
                <a:ext cx="537815" cy="407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9A4D71-339E-4C0B-BCFC-D34354701BEF}"/>
                  </a:ext>
                </a:extLst>
              </p:cNvPr>
              <p:cNvSpPr txBox="1"/>
              <p:nvPr/>
            </p:nvSpPr>
            <p:spPr>
              <a:xfrm>
                <a:off x="4702155" y="3547485"/>
                <a:ext cx="448071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Hans-HK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Hans-HK" altLang="en-US" b="1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9A4D71-339E-4C0B-BCFC-D34354701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155" y="3547485"/>
                <a:ext cx="448071" cy="3385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C5F561E6-1159-4BB1-BB57-E3047FE5FF19}"/>
                  </a:ext>
                </a:extLst>
              </p:cNvPr>
              <p:cNvSpPr txBox="1"/>
              <p:nvPr/>
            </p:nvSpPr>
            <p:spPr>
              <a:xfrm>
                <a:off x="5152130" y="3547485"/>
                <a:ext cx="521230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C5F561E6-1159-4BB1-BB57-E3047FE5F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130" y="3547485"/>
                <a:ext cx="521230" cy="407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F9000AF3-2F8E-48BF-8829-62F6C1218F7E}"/>
              </a:ext>
            </a:extLst>
          </p:cNvPr>
          <p:cNvSpPr/>
          <p:nvPr/>
        </p:nvSpPr>
        <p:spPr bwMode="auto">
          <a:xfrm>
            <a:off x="6598669" y="2238287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50AD64D-76A8-433E-B178-032BD6985854}"/>
              </a:ext>
            </a:extLst>
          </p:cNvPr>
          <p:cNvSpPr txBox="1"/>
          <p:nvPr/>
        </p:nvSpPr>
        <p:spPr>
          <a:xfrm>
            <a:off x="6530419" y="2001180"/>
            <a:ext cx="334013" cy="407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v</a:t>
            </a:r>
            <a:endParaRPr lang="zh-Hans-HK" altLang="en-US" dirty="0">
              <a:latin typeface="Calibri Regular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8A59860-0FC1-4D13-BD3A-2EA3AA13ADD8}"/>
              </a:ext>
            </a:extLst>
          </p:cNvPr>
          <p:cNvCxnSpPr>
            <a:cxnSpLocks/>
            <a:stCxn id="76" idx="2"/>
            <a:endCxn id="74" idx="6"/>
          </p:cNvCxnSpPr>
          <p:nvPr/>
        </p:nvCxnSpPr>
        <p:spPr bwMode="auto">
          <a:xfrm flipH="1" flipV="1">
            <a:off x="6278646" y="3547488"/>
            <a:ext cx="320022" cy="1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6401934A-0A92-4578-A118-D75DB5924163}"/>
              </a:ext>
            </a:extLst>
          </p:cNvPr>
          <p:cNvSpPr/>
          <p:nvPr/>
        </p:nvSpPr>
        <p:spPr bwMode="auto">
          <a:xfrm>
            <a:off x="6179887" y="349615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8BE5A04-B810-443F-BF3B-A56C072DCE44}"/>
              </a:ext>
            </a:extLst>
          </p:cNvPr>
          <p:cNvCxnSpPr>
            <a:cxnSpLocks/>
            <a:stCxn id="71" idx="4"/>
            <a:endCxn id="76" idx="0"/>
          </p:cNvCxnSpPr>
          <p:nvPr/>
        </p:nvCxnSpPr>
        <p:spPr bwMode="auto">
          <a:xfrm flipH="1">
            <a:off x="6648048" y="2340944"/>
            <a:ext cx="1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441C1F3-C5D0-40C4-AA27-5C87411B1066}"/>
              </a:ext>
            </a:extLst>
          </p:cNvPr>
          <p:cNvSpPr/>
          <p:nvPr/>
        </p:nvSpPr>
        <p:spPr bwMode="auto">
          <a:xfrm>
            <a:off x="6598667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A5F3D61-4351-4D06-8855-E471993A87FC}"/>
              </a:ext>
            </a:extLst>
          </p:cNvPr>
          <p:cNvCxnSpPr>
            <a:cxnSpLocks/>
            <a:stCxn id="74" idx="2"/>
            <a:endCxn id="78" idx="6"/>
          </p:cNvCxnSpPr>
          <p:nvPr/>
        </p:nvCxnSpPr>
        <p:spPr bwMode="auto">
          <a:xfrm flipH="1">
            <a:off x="5854856" y="3547488"/>
            <a:ext cx="325030" cy="1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54493B7C-971A-4BED-AC03-A63B95040B3F}"/>
              </a:ext>
            </a:extLst>
          </p:cNvPr>
          <p:cNvSpPr/>
          <p:nvPr/>
        </p:nvSpPr>
        <p:spPr bwMode="auto">
          <a:xfrm>
            <a:off x="5756097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8B3B0EC-5FD6-458E-9318-5F6CCED036E6}"/>
              </a:ext>
            </a:extLst>
          </p:cNvPr>
          <p:cNvCxnSpPr>
            <a:cxnSpLocks/>
            <a:stCxn id="78" idx="2"/>
            <a:endCxn id="80" idx="6"/>
          </p:cNvCxnSpPr>
          <p:nvPr/>
        </p:nvCxnSpPr>
        <p:spPr bwMode="auto">
          <a:xfrm flipH="1">
            <a:off x="5426059" y="3547490"/>
            <a:ext cx="330038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BA08FD6A-49A0-4757-8CD2-C3FE8C37FEA2}"/>
              </a:ext>
            </a:extLst>
          </p:cNvPr>
          <p:cNvSpPr/>
          <p:nvPr/>
        </p:nvSpPr>
        <p:spPr bwMode="auto">
          <a:xfrm>
            <a:off x="5327300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5493877-CF0F-434E-B452-A854E486E974}"/>
              </a:ext>
            </a:extLst>
          </p:cNvPr>
          <p:cNvCxnSpPr>
            <a:cxnSpLocks/>
            <a:stCxn id="80" idx="2"/>
            <a:endCxn id="82" idx="6"/>
          </p:cNvCxnSpPr>
          <p:nvPr/>
        </p:nvCxnSpPr>
        <p:spPr bwMode="auto">
          <a:xfrm flipH="1" flipV="1">
            <a:off x="4997262" y="3547487"/>
            <a:ext cx="330038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149485EF-2381-4403-9EAF-38E63FE739AA}"/>
              </a:ext>
            </a:extLst>
          </p:cNvPr>
          <p:cNvSpPr/>
          <p:nvPr/>
        </p:nvSpPr>
        <p:spPr bwMode="auto">
          <a:xfrm>
            <a:off x="4898503" y="3496158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2D788031-B586-4E8E-B51F-FE05437D2901}"/>
              </a:ext>
            </a:extLst>
          </p:cNvPr>
          <p:cNvSpPr/>
          <p:nvPr/>
        </p:nvSpPr>
        <p:spPr bwMode="auto">
          <a:xfrm>
            <a:off x="7022456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2D422C7-5D76-4BAF-9301-EB6DCF4349FA}"/>
              </a:ext>
            </a:extLst>
          </p:cNvPr>
          <p:cNvCxnSpPr>
            <a:cxnSpLocks/>
            <a:stCxn id="83" idx="2"/>
            <a:endCxn id="76" idx="6"/>
          </p:cNvCxnSpPr>
          <p:nvPr/>
        </p:nvCxnSpPr>
        <p:spPr bwMode="auto">
          <a:xfrm flipH="1">
            <a:off x="6697426" y="3547490"/>
            <a:ext cx="325030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FA5A7D2A-8510-44B4-8778-F84F0CD8020D}"/>
              </a:ext>
            </a:extLst>
          </p:cNvPr>
          <p:cNvSpPr/>
          <p:nvPr/>
        </p:nvSpPr>
        <p:spPr bwMode="auto">
          <a:xfrm>
            <a:off x="7449046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C45D1FC-2D3E-44A6-990B-1F35F98A3C0B}"/>
              </a:ext>
            </a:extLst>
          </p:cNvPr>
          <p:cNvCxnSpPr>
            <a:cxnSpLocks/>
            <a:stCxn id="85" idx="2"/>
            <a:endCxn id="83" idx="6"/>
          </p:cNvCxnSpPr>
          <p:nvPr/>
        </p:nvCxnSpPr>
        <p:spPr bwMode="auto">
          <a:xfrm flipH="1">
            <a:off x="7121216" y="3547490"/>
            <a:ext cx="327831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46C0DD9A-F946-4F0F-9AC2-8B82CFE06FEF}"/>
              </a:ext>
            </a:extLst>
          </p:cNvPr>
          <p:cNvSpPr/>
          <p:nvPr/>
        </p:nvSpPr>
        <p:spPr bwMode="auto">
          <a:xfrm>
            <a:off x="7875043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E5497223-F479-42B4-AB10-CFEF7CDD36AD}"/>
              </a:ext>
            </a:extLst>
          </p:cNvPr>
          <p:cNvCxnSpPr>
            <a:cxnSpLocks/>
            <a:stCxn id="87" idx="2"/>
            <a:endCxn id="85" idx="6"/>
          </p:cNvCxnSpPr>
          <p:nvPr/>
        </p:nvCxnSpPr>
        <p:spPr bwMode="auto">
          <a:xfrm flipH="1">
            <a:off x="7547805" y="3547490"/>
            <a:ext cx="327238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7198BF29-2335-4A08-AA26-3DEDD88D7644}"/>
              </a:ext>
            </a:extLst>
          </p:cNvPr>
          <p:cNvSpPr/>
          <p:nvPr/>
        </p:nvSpPr>
        <p:spPr bwMode="auto">
          <a:xfrm>
            <a:off x="8293824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E1704B77-D8CE-4FFA-8E81-023B45EE67F9}"/>
              </a:ext>
            </a:extLst>
          </p:cNvPr>
          <p:cNvCxnSpPr>
            <a:cxnSpLocks/>
            <a:stCxn id="89" idx="2"/>
            <a:endCxn id="87" idx="6"/>
          </p:cNvCxnSpPr>
          <p:nvPr/>
        </p:nvCxnSpPr>
        <p:spPr bwMode="auto">
          <a:xfrm flipH="1">
            <a:off x="7973802" y="3547490"/>
            <a:ext cx="320022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39E552A9-F515-4754-B57F-B644BEE5EAF8}"/>
              </a:ext>
            </a:extLst>
          </p:cNvPr>
          <p:cNvCxnSpPr>
            <a:cxnSpLocks/>
            <a:stCxn id="71" idx="4"/>
            <a:endCxn id="74" idx="0"/>
          </p:cNvCxnSpPr>
          <p:nvPr/>
        </p:nvCxnSpPr>
        <p:spPr bwMode="auto">
          <a:xfrm flipH="1">
            <a:off x="6229267" y="2340944"/>
            <a:ext cx="418782" cy="1155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7E8F55C-00F6-464E-BFA3-14BB9428F5BC}"/>
              </a:ext>
            </a:extLst>
          </p:cNvPr>
          <p:cNvCxnSpPr>
            <a:cxnSpLocks/>
            <a:stCxn id="71" idx="4"/>
            <a:endCxn id="78" idx="0"/>
          </p:cNvCxnSpPr>
          <p:nvPr/>
        </p:nvCxnSpPr>
        <p:spPr bwMode="auto">
          <a:xfrm flipH="1">
            <a:off x="5805478" y="2340944"/>
            <a:ext cx="842571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F17F902-F010-479D-80ED-4E74340CCDF8}"/>
              </a:ext>
            </a:extLst>
          </p:cNvPr>
          <p:cNvCxnSpPr>
            <a:cxnSpLocks/>
            <a:stCxn id="71" idx="4"/>
            <a:endCxn id="80" idx="0"/>
          </p:cNvCxnSpPr>
          <p:nvPr/>
        </p:nvCxnSpPr>
        <p:spPr bwMode="auto">
          <a:xfrm flipH="1">
            <a:off x="5376680" y="2340944"/>
            <a:ext cx="1271369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FE8AB09-4702-4C2A-8D05-04935E3A2859}"/>
              </a:ext>
            </a:extLst>
          </p:cNvPr>
          <p:cNvCxnSpPr>
            <a:cxnSpLocks/>
            <a:stCxn id="71" idx="4"/>
            <a:endCxn id="82" idx="0"/>
          </p:cNvCxnSpPr>
          <p:nvPr/>
        </p:nvCxnSpPr>
        <p:spPr bwMode="auto">
          <a:xfrm flipH="1">
            <a:off x="4947883" y="2340944"/>
            <a:ext cx="1700166" cy="11552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A21B320-A559-4B65-8FE1-AF192F68261D}"/>
              </a:ext>
            </a:extLst>
          </p:cNvPr>
          <p:cNvCxnSpPr>
            <a:cxnSpLocks/>
            <a:stCxn id="71" idx="4"/>
            <a:endCxn id="83" idx="0"/>
          </p:cNvCxnSpPr>
          <p:nvPr/>
        </p:nvCxnSpPr>
        <p:spPr bwMode="auto">
          <a:xfrm>
            <a:off x="6648049" y="2340944"/>
            <a:ext cx="423788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11F835A7-05D8-4422-A27D-38197B8047D2}"/>
              </a:ext>
            </a:extLst>
          </p:cNvPr>
          <p:cNvCxnSpPr>
            <a:cxnSpLocks/>
            <a:stCxn id="71" idx="4"/>
            <a:endCxn id="85" idx="0"/>
          </p:cNvCxnSpPr>
          <p:nvPr/>
        </p:nvCxnSpPr>
        <p:spPr bwMode="auto">
          <a:xfrm>
            <a:off x="6648049" y="2340944"/>
            <a:ext cx="850378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86EBECA-855A-4A3F-AC0B-58DC5E402258}"/>
              </a:ext>
            </a:extLst>
          </p:cNvPr>
          <p:cNvCxnSpPr>
            <a:cxnSpLocks/>
            <a:stCxn id="71" idx="4"/>
            <a:endCxn id="87" idx="0"/>
          </p:cNvCxnSpPr>
          <p:nvPr/>
        </p:nvCxnSpPr>
        <p:spPr bwMode="auto">
          <a:xfrm>
            <a:off x="6648049" y="2340944"/>
            <a:ext cx="1276374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AEFA481-4FBE-4FBB-97BF-80F9F211F4A8}"/>
              </a:ext>
            </a:extLst>
          </p:cNvPr>
          <p:cNvCxnSpPr>
            <a:cxnSpLocks/>
            <a:stCxn id="71" idx="4"/>
            <a:endCxn id="89" idx="0"/>
          </p:cNvCxnSpPr>
          <p:nvPr/>
        </p:nvCxnSpPr>
        <p:spPr bwMode="auto">
          <a:xfrm>
            <a:off x="6648049" y="2340944"/>
            <a:ext cx="1695155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5336C1B7-21D9-4B6D-ACCB-52265F03675B}"/>
                  </a:ext>
                </a:extLst>
              </p:cNvPr>
              <p:cNvSpPr txBox="1"/>
              <p:nvPr/>
            </p:nvSpPr>
            <p:spPr>
              <a:xfrm>
                <a:off x="8158320" y="3547485"/>
                <a:ext cx="537815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5336C1B7-21D9-4B6D-ACCB-52265F036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320" y="3547485"/>
                <a:ext cx="537815" cy="4072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8E317BE-4A30-4DAC-9EDC-E46A88D84980}"/>
                  </a:ext>
                </a:extLst>
              </p:cNvPr>
              <p:cNvSpPr txBox="1"/>
              <p:nvPr/>
            </p:nvSpPr>
            <p:spPr>
              <a:xfrm>
                <a:off x="934734" y="5670357"/>
                <a:ext cx="521230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8E317BE-4A30-4DAC-9EDC-E46A88D84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4" y="5670357"/>
                <a:ext cx="521230" cy="4072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D8DE84C-44B9-4A00-9DF9-BC37B19835C4}"/>
                  </a:ext>
                </a:extLst>
              </p:cNvPr>
              <p:cNvSpPr txBox="1"/>
              <p:nvPr/>
            </p:nvSpPr>
            <p:spPr>
              <a:xfrm>
                <a:off x="484760" y="5670357"/>
                <a:ext cx="515522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D8DE84C-44B9-4A00-9DF9-BC37B1983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0" y="5670357"/>
                <a:ext cx="515522" cy="4072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椭圆 102">
            <a:extLst>
              <a:ext uri="{FF2B5EF4-FFF2-40B4-BE49-F238E27FC236}">
                <a16:creationId xmlns:a16="http://schemas.microsoft.com/office/drawing/2014/main" id="{816844BA-34D4-47FB-BB6D-95B1485BCD9F}"/>
              </a:ext>
            </a:extLst>
          </p:cNvPr>
          <p:cNvSpPr/>
          <p:nvPr/>
        </p:nvSpPr>
        <p:spPr bwMode="auto">
          <a:xfrm>
            <a:off x="2381273" y="436115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26CAEC3-0FCC-4E43-9C87-9A2C5DEB18AD}"/>
              </a:ext>
            </a:extLst>
          </p:cNvPr>
          <p:cNvSpPr txBox="1"/>
          <p:nvPr/>
        </p:nvSpPr>
        <p:spPr>
          <a:xfrm>
            <a:off x="2313023" y="4124052"/>
            <a:ext cx="334013" cy="407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v</a:t>
            </a:r>
            <a:endParaRPr lang="zh-Hans-HK" altLang="en-US" dirty="0">
              <a:latin typeface="Calibri Regular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5504B236-FD44-4AF0-BC65-33251308D813}"/>
              </a:ext>
            </a:extLst>
          </p:cNvPr>
          <p:cNvCxnSpPr>
            <a:cxnSpLocks/>
            <a:stCxn id="108" idx="2"/>
            <a:endCxn id="106" idx="6"/>
          </p:cNvCxnSpPr>
          <p:nvPr/>
        </p:nvCxnSpPr>
        <p:spPr bwMode="auto">
          <a:xfrm flipH="1" flipV="1">
            <a:off x="2061250" y="5670360"/>
            <a:ext cx="320022" cy="1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313F8629-B76D-4D45-B889-4A5C350705C9}"/>
              </a:ext>
            </a:extLst>
          </p:cNvPr>
          <p:cNvSpPr/>
          <p:nvPr/>
        </p:nvSpPr>
        <p:spPr bwMode="auto">
          <a:xfrm>
            <a:off x="1962491" y="5619031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ABD98D3E-D971-41F1-9874-5E94C966DA63}"/>
              </a:ext>
            </a:extLst>
          </p:cNvPr>
          <p:cNvCxnSpPr>
            <a:cxnSpLocks/>
            <a:stCxn id="103" idx="4"/>
            <a:endCxn id="108" idx="0"/>
          </p:cNvCxnSpPr>
          <p:nvPr/>
        </p:nvCxnSpPr>
        <p:spPr bwMode="auto">
          <a:xfrm flipH="1">
            <a:off x="2430652" y="4463816"/>
            <a:ext cx="1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66F5E4AC-4D13-473E-AAD4-FF5014DF9C2A}"/>
              </a:ext>
            </a:extLst>
          </p:cNvPr>
          <p:cNvSpPr/>
          <p:nvPr/>
        </p:nvSpPr>
        <p:spPr bwMode="auto">
          <a:xfrm>
            <a:off x="2381272" y="5619032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06824582-1357-45F5-B0D3-8754E899197D}"/>
              </a:ext>
            </a:extLst>
          </p:cNvPr>
          <p:cNvCxnSpPr>
            <a:cxnSpLocks/>
            <a:stCxn id="106" idx="2"/>
            <a:endCxn id="110" idx="6"/>
          </p:cNvCxnSpPr>
          <p:nvPr/>
        </p:nvCxnSpPr>
        <p:spPr bwMode="auto">
          <a:xfrm flipH="1">
            <a:off x="1637461" y="5670360"/>
            <a:ext cx="325030" cy="1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AF6E7917-0962-4085-A9FE-F83FD1B4B2C4}"/>
              </a:ext>
            </a:extLst>
          </p:cNvPr>
          <p:cNvSpPr/>
          <p:nvPr/>
        </p:nvSpPr>
        <p:spPr bwMode="auto">
          <a:xfrm>
            <a:off x="1538702" y="5619032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9757A111-B2AB-4675-A732-3BF2271D7174}"/>
              </a:ext>
            </a:extLst>
          </p:cNvPr>
          <p:cNvCxnSpPr>
            <a:cxnSpLocks/>
            <a:stCxn id="110" idx="2"/>
            <a:endCxn id="112" idx="6"/>
          </p:cNvCxnSpPr>
          <p:nvPr/>
        </p:nvCxnSpPr>
        <p:spPr bwMode="auto">
          <a:xfrm flipH="1">
            <a:off x="1208664" y="5670362"/>
            <a:ext cx="330038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29D7692B-F2FD-4A11-963E-DB2B9FB3EFD2}"/>
              </a:ext>
            </a:extLst>
          </p:cNvPr>
          <p:cNvSpPr/>
          <p:nvPr/>
        </p:nvSpPr>
        <p:spPr bwMode="auto">
          <a:xfrm>
            <a:off x="1109905" y="5619032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6C08BD01-00F8-413A-8074-6EEDE46BF5D7}"/>
              </a:ext>
            </a:extLst>
          </p:cNvPr>
          <p:cNvCxnSpPr>
            <a:cxnSpLocks/>
            <a:stCxn id="112" idx="2"/>
            <a:endCxn id="114" idx="6"/>
          </p:cNvCxnSpPr>
          <p:nvPr/>
        </p:nvCxnSpPr>
        <p:spPr bwMode="auto">
          <a:xfrm flipH="1" flipV="1">
            <a:off x="779867" y="5670359"/>
            <a:ext cx="330038" cy="2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0C5814A8-6CBC-4EAE-891E-705FD9F6670D}"/>
              </a:ext>
            </a:extLst>
          </p:cNvPr>
          <p:cNvSpPr/>
          <p:nvPr/>
        </p:nvSpPr>
        <p:spPr bwMode="auto">
          <a:xfrm>
            <a:off x="681108" y="561903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1B6B01CB-5F78-495A-8E0C-A52FF5A97E27}"/>
              </a:ext>
            </a:extLst>
          </p:cNvPr>
          <p:cNvSpPr/>
          <p:nvPr/>
        </p:nvSpPr>
        <p:spPr bwMode="auto">
          <a:xfrm>
            <a:off x="2805061" y="5619032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F069DFFB-5CCB-41FD-8462-9037D9C00530}"/>
              </a:ext>
            </a:extLst>
          </p:cNvPr>
          <p:cNvCxnSpPr>
            <a:cxnSpLocks/>
            <a:stCxn id="115" idx="2"/>
            <a:endCxn id="108" idx="6"/>
          </p:cNvCxnSpPr>
          <p:nvPr/>
        </p:nvCxnSpPr>
        <p:spPr bwMode="auto">
          <a:xfrm flipH="1">
            <a:off x="2480031" y="5670362"/>
            <a:ext cx="325030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F86E3536-2BAB-4DB6-8DF3-7BFE8B1AFD1A}"/>
              </a:ext>
            </a:extLst>
          </p:cNvPr>
          <p:cNvSpPr/>
          <p:nvPr/>
        </p:nvSpPr>
        <p:spPr bwMode="auto">
          <a:xfrm>
            <a:off x="3231651" y="5619032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76146CC0-2CD2-4F55-9E20-EC5B4E8A208D}"/>
              </a:ext>
            </a:extLst>
          </p:cNvPr>
          <p:cNvCxnSpPr>
            <a:cxnSpLocks/>
            <a:stCxn id="117" idx="2"/>
            <a:endCxn id="115" idx="6"/>
          </p:cNvCxnSpPr>
          <p:nvPr/>
        </p:nvCxnSpPr>
        <p:spPr bwMode="auto">
          <a:xfrm flipH="1">
            <a:off x="2903820" y="5670362"/>
            <a:ext cx="327831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98E91CA4-1514-4FB9-B391-0274C5E61134}"/>
              </a:ext>
            </a:extLst>
          </p:cNvPr>
          <p:cNvSpPr/>
          <p:nvPr/>
        </p:nvSpPr>
        <p:spPr bwMode="auto">
          <a:xfrm>
            <a:off x="3657647" y="5619032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1578215E-4211-4F2C-82D0-99BA5EC7BDF6}"/>
              </a:ext>
            </a:extLst>
          </p:cNvPr>
          <p:cNvCxnSpPr>
            <a:cxnSpLocks/>
            <a:stCxn id="119" idx="2"/>
            <a:endCxn id="117" idx="6"/>
          </p:cNvCxnSpPr>
          <p:nvPr/>
        </p:nvCxnSpPr>
        <p:spPr bwMode="auto">
          <a:xfrm flipH="1">
            <a:off x="3330410" y="5670362"/>
            <a:ext cx="327238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55AF557-9460-4659-BB1B-839F56C5BFB0}"/>
              </a:ext>
            </a:extLst>
          </p:cNvPr>
          <p:cNvSpPr/>
          <p:nvPr/>
        </p:nvSpPr>
        <p:spPr bwMode="auto">
          <a:xfrm>
            <a:off x="4076428" y="5619032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D71618B7-0303-443B-8343-FCF47B9BB563}"/>
              </a:ext>
            </a:extLst>
          </p:cNvPr>
          <p:cNvCxnSpPr>
            <a:cxnSpLocks/>
            <a:stCxn id="121" idx="2"/>
            <a:endCxn id="119" idx="6"/>
          </p:cNvCxnSpPr>
          <p:nvPr/>
        </p:nvCxnSpPr>
        <p:spPr bwMode="auto">
          <a:xfrm flipH="1">
            <a:off x="3756406" y="5670362"/>
            <a:ext cx="3200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FEC625AA-56CE-48BE-A2FB-2279D9C4678D}"/>
              </a:ext>
            </a:extLst>
          </p:cNvPr>
          <p:cNvCxnSpPr>
            <a:cxnSpLocks/>
            <a:stCxn id="103" idx="4"/>
            <a:endCxn id="106" idx="0"/>
          </p:cNvCxnSpPr>
          <p:nvPr/>
        </p:nvCxnSpPr>
        <p:spPr bwMode="auto">
          <a:xfrm flipH="1">
            <a:off x="2011871" y="4463816"/>
            <a:ext cx="418782" cy="1155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A54FC1EF-2A35-415B-BF69-29B3C6AA27A1}"/>
              </a:ext>
            </a:extLst>
          </p:cNvPr>
          <p:cNvCxnSpPr>
            <a:cxnSpLocks/>
            <a:stCxn id="103" idx="4"/>
            <a:endCxn id="110" idx="0"/>
          </p:cNvCxnSpPr>
          <p:nvPr/>
        </p:nvCxnSpPr>
        <p:spPr bwMode="auto">
          <a:xfrm flipH="1">
            <a:off x="1588082" y="4463816"/>
            <a:ext cx="842571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E217F58C-5C38-4DB1-B0FB-BC5A4C6448C2}"/>
              </a:ext>
            </a:extLst>
          </p:cNvPr>
          <p:cNvCxnSpPr>
            <a:cxnSpLocks/>
            <a:stCxn id="103" idx="4"/>
            <a:endCxn id="112" idx="0"/>
          </p:cNvCxnSpPr>
          <p:nvPr/>
        </p:nvCxnSpPr>
        <p:spPr bwMode="auto">
          <a:xfrm flipH="1">
            <a:off x="1159285" y="4463816"/>
            <a:ext cx="1271368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30E1CE90-769E-4C63-AE94-DCB2F71CA95C}"/>
              </a:ext>
            </a:extLst>
          </p:cNvPr>
          <p:cNvCxnSpPr>
            <a:cxnSpLocks/>
            <a:stCxn id="103" idx="4"/>
            <a:endCxn id="114" idx="0"/>
          </p:cNvCxnSpPr>
          <p:nvPr/>
        </p:nvCxnSpPr>
        <p:spPr bwMode="auto">
          <a:xfrm flipH="1">
            <a:off x="730488" y="4463816"/>
            <a:ext cx="1700166" cy="11552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5454C22-7D29-456D-AA3C-492C09C145D1}"/>
              </a:ext>
            </a:extLst>
          </p:cNvPr>
          <p:cNvCxnSpPr>
            <a:cxnSpLocks/>
            <a:stCxn id="103" idx="4"/>
            <a:endCxn id="115" idx="0"/>
          </p:cNvCxnSpPr>
          <p:nvPr/>
        </p:nvCxnSpPr>
        <p:spPr bwMode="auto">
          <a:xfrm>
            <a:off x="2430653" y="4463816"/>
            <a:ext cx="423788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936FBA6B-424D-4569-9BCC-A9354CCD1F5C}"/>
              </a:ext>
            </a:extLst>
          </p:cNvPr>
          <p:cNvCxnSpPr>
            <a:cxnSpLocks/>
            <a:stCxn id="103" idx="4"/>
            <a:endCxn id="117" idx="0"/>
          </p:cNvCxnSpPr>
          <p:nvPr/>
        </p:nvCxnSpPr>
        <p:spPr bwMode="auto">
          <a:xfrm>
            <a:off x="2430653" y="4463816"/>
            <a:ext cx="850378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31D6ADEF-9387-46C0-A454-7E60CEC71FE7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 bwMode="auto">
          <a:xfrm>
            <a:off x="2430653" y="4463816"/>
            <a:ext cx="1276374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46D87186-1C4E-4787-B18D-960617C562A2}"/>
              </a:ext>
            </a:extLst>
          </p:cNvPr>
          <p:cNvCxnSpPr>
            <a:cxnSpLocks/>
            <a:stCxn id="103" idx="4"/>
            <a:endCxn id="121" idx="0"/>
          </p:cNvCxnSpPr>
          <p:nvPr/>
        </p:nvCxnSpPr>
        <p:spPr bwMode="auto">
          <a:xfrm>
            <a:off x="2430653" y="4463816"/>
            <a:ext cx="1695155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1C2B550-D478-41C8-9CCB-97AD577A992B}"/>
                  </a:ext>
                </a:extLst>
              </p:cNvPr>
              <p:cNvSpPr txBox="1"/>
              <p:nvPr/>
            </p:nvSpPr>
            <p:spPr>
              <a:xfrm>
                <a:off x="3940925" y="5670357"/>
                <a:ext cx="454483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Hans-HK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Hans-HK" altLang="en-US" b="1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1C2B550-D478-41C8-9CCB-97AD577A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925" y="5670357"/>
                <a:ext cx="454483" cy="3385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512F8D2-901F-49D8-BC0F-2BB6549E3B21}"/>
                  </a:ext>
                </a:extLst>
              </p:cNvPr>
              <p:cNvSpPr txBox="1"/>
              <p:nvPr/>
            </p:nvSpPr>
            <p:spPr>
              <a:xfrm>
                <a:off x="4741926" y="5704874"/>
                <a:ext cx="515522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512F8D2-901F-49D8-BC0F-2BB6549E3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926" y="5704874"/>
                <a:ext cx="515522" cy="40729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A96A0B2B-9418-4964-9B02-9E0F944D60D0}"/>
              </a:ext>
            </a:extLst>
          </p:cNvPr>
          <p:cNvCxnSpPr>
            <a:cxnSpLocks/>
            <a:stCxn id="138" idx="2"/>
            <a:endCxn id="142" idx="6"/>
          </p:cNvCxnSpPr>
          <p:nvPr/>
        </p:nvCxnSpPr>
        <p:spPr bwMode="auto">
          <a:xfrm flipH="1">
            <a:off x="5894627" y="5704877"/>
            <a:ext cx="325030" cy="1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50C0776F-F638-45F9-8866-25F39DE67D2C}"/>
                  </a:ext>
                </a:extLst>
              </p:cNvPr>
              <p:cNvSpPr txBox="1"/>
              <p:nvPr/>
            </p:nvSpPr>
            <p:spPr>
              <a:xfrm>
                <a:off x="5191901" y="5704874"/>
                <a:ext cx="521230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50C0776F-F638-45F9-8866-25F39DE67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901" y="5704874"/>
                <a:ext cx="521230" cy="40729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椭圆 134">
            <a:extLst>
              <a:ext uri="{FF2B5EF4-FFF2-40B4-BE49-F238E27FC236}">
                <a16:creationId xmlns:a16="http://schemas.microsoft.com/office/drawing/2014/main" id="{F7764BB7-A619-4D60-B524-C179A81B529E}"/>
              </a:ext>
            </a:extLst>
          </p:cNvPr>
          <p:cNvSpPr/>
          <p:nvPr/>
        </p:nvSpPr>
        <p:spPr bwMode="auto">
          <a:xfrm>
            <a:off x="6638440" y="4395676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3F9F909-8302-4351-ADE0-4F4FA1AFB5E3}"/>
              </a:ext>
            </a:extLst>
          </p:cNvPr>
          <p:cNvSpPr txBox="1"/>
          <p:nvPr/>
        </p:nvSpPr>
        <p:spPr>
          <a:xfrm>
            <a:off x="6570190" y="4158569"/>
            <a:ext cx="334013" cy="407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v</a:t>
            </a:r>
            <a:endParaRPr lang="zh-Hans-HK" altLang="en-US" dirty="0">
              <a:latin typeface="Calibri Regular"/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DE66E499-8492-4139-B69F-CE14D77A350B}"/>
              </a:ext>
            </a:extLst>
          </p:cNvPr>
          <p:cNvCxnSpPr>
            <a:cxnSpLocks/>
            <a:stCxn id="140" idx="2"/>
            <a:endCxn id="138" idx="6"/>
          </p:cNvCxnSpPr>
          <p:nvPr/>
        </p:nvCxnSpPr>
        <p:spPr bwMode="auto">
          <a:xfrm flipH="1" flipV="1">
            <a:off x="6318417" y="5704877"/>
            <a:ext cx="320022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8" name="椭圆 137">
            <a:extLst>
              <a:ext uri="{FF2B5EF4-FFF2-40B4-BE49-F238E27FC236}">
                <a16:creationId xmlns:a16="http://schemas.microsoft.com/office/drawing/2014/main" id="{EA43008E-8B38-4C59-A2AA-4B4B525FBE8D}"/>
              </a:ext>
            </a:extLst>
          </p:cNvPr>
          <p:cNvSpPr/>
          <p:nvPr/>
        </p:nvSpPr>
        <p:spPr bwMode="auto">
          <a:xfrm>
            <a:off x="6219658" y="5653548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2EC21042-CE0D-4CAE-AF9C-96E46640285F}"/>
              </a:ext>
            </a:extLst>
          </p:cNvPr>
          <p:cNvCxnSpPr>
            <a:cxnSpLocks/>
            <a:stCxn id="135" idx="4"/>
            <a:endCxn id="140" idx="0"/>
          </p:cNvCxnSpPr>
          <p:nvPr/>
        </p:nvCxnSpPr>
        <p:spPr bwMode="auto">
          <a:xfrm flipH="1">
            <a:off x="6687819" y="4498333"/>
            <a:ext cx="1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D077843E-A78A-40E9-9AA7-63BCCF22CA98}"/>
              </a:ext>
            </a:extLst>
          </p:cNvPr>
          <p:cNvSpPr/>
          <p:nvPr/>
        </p:nvSpPr>
        <p:spPr bwMode="auto">
          <a:xfrm>
            <a:off x="6638438" y="565354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20F96470-7AD7-46B6-8F79-345D5F9EAF2A}"/>
              </a:ext>
            </a:extLst>
          </p:cNvPr>
          <p:cNvSpPr/>
          <p:nvPr/>
        </p:nvSpPr>
        <p:spPr bwMode="auto">
          <a:xfrm>
            <a:off x="5795868" y="565354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40D075E-0391-4B95-8C95-B2F5A3CFD4BF}"/>
              </a:ext>
            </a:extLst>
          </p:cNvPr>
          <p:cNvCxnSpPr>
            <a:cxnSpLocks/>
            <a:stCxn id="142" idx="2"/>
            <a:endCxn id="144" idx="6"/>
          </p:cNvCxnSpPr>
          <p:nvPr/>
        </p:nvCxnSpPr>
        <p:spPr bwMode="auto">
          <a:xfrm flipH="1">
            <a:off x="5465830" y="5704879"/>
            <a:ext cx="330038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5B40D294-C391-4C40-8C98-94ACD922E9EA}"/>
              </a:ext>
            </a:extLst>
          </p:cNvPr>
          <p:cNvSpPr/>
          <p:nvPr/>
        </p:nvSpPr>
        <p:spPr bwMode="auto">
          <a:xfrm>
            <a:off x="5367071" y="565354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9CD4F2B1-3107-4391-81A9-96DF3F8AC2EC}"/>
              </a:ext>
            </a:extLst>
          </p:cNvPr>
          <p:cNvCxnSpPr>
            <a:cxnSpLocks/>
            <a:stCxn id="144" idx="2"/>
            <a:endCxn id="146" idx="6"/>
          </p:cNvCxnSpPr>
          <p:nvPr/>
        </p:nvCxnSpPr>
        <p:spPr bwMode="auto">
          <a:xfrm flipH="1" flipV="1">
            <a:off x="5037033" y="5704876"/>
            <a:ext cx="330038" cy="2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979BB600-67C5-49AC-8C71-CDB7C853ABFE}"/>
              </a:ext>
            </a:extLst>
          </p:cNvPr>
          <p:cNvSpPr/>
          <p:nvPr/>
        </p:nvSpPr>
        <p:spPr bwMode="auto">
          <a:xfrm>
            <a:off x="4938274" y="5653547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8C93FE10-3EA7-4E12-9EB0-C08B04FA928C}"/>
              </a:ext>
            </a:extLst>
          </p:cNvPr>
          <p:cNvSpPr/>
          <p:nvPr/>
        </p:nvSpPr>
        <p:spPr bwMode="auto">
          <a:xfrm>
            <a:off x="7062227" y="565354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AEA9BE8B-9D2B-4D17-82CE-E062113392E7}"/>
              </a:ext>
            </a:extLst>
          </p:cNvPr>
          <p:cNvCxnSpPr>
            <a:cxnSpLocks/>
            <a:stCxn id="147" idx="2"/>
            <a:endCxn id="140" idx="6"/>
          </p:cNvCxnSpPr>
          <p:nvPr/>
        </p:nvCxnSpPr>
        <p:spPr bwMode="auto">
          <a:xfrm flipH="1">
            <a:off x="6737197" y="5704879"/>
            <a:ext cx="3250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46ADAE8A-FCE6-4DBF-8E4E-5EDD13CC75D7}"/>
              </a:ext>
            </a:extLst>
          </p:cNvPr>
          <p:cNvSpPr/>
          <p:nvPr/>
        </p:nvSpPr>
        <p:spPr bwMode="auto">
          <a:xfrm>
            <a:off x="7488817" y="565354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29CF3712-3534-4B98-B4D7-D0FF297D2970}"/>
              </a:ext>
            </a:extLst>
          </p:cNvPr>
          <p:cNvCxnSpPr>
            <a:cxnSpLocks/>
            <a:stCxn id="149" idx="2"/>
            <a:endCxn id="147" idx="6"/>
          </p:cNvCxnSpPr>
          <p:nvPr/>
        </p:nvCxnSpPr>
        <p:spPr bwMode="auto">
          <a:xfrm flipH="1">
            <a:off x="7160987" y="5704879"/>
            <a:ext cx="327831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1" name="椭圆 150">
            <a:extLst>
              <a:ext uri="{FF2B5EF4-FFF2-40B4-BE49-F238E27FC236}">
                <a16:creationId xmlns:a16="http://schemas.microsoft.com/office/drawing/2014/main" id="{FB401854-462E-4AFD-A1DE-BB917D3AD8ED}"/>
              </a:ext>
            </a:extLst>
          </p:cNvPr>
          <p:cNvSpPr/>
          <p:nvPr/>
        </p:nvSpPr>
        <p:spPr bwMode="auto">
          <a:xfrm>
            <a:off x="7914814" y="565354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2778A61C-5939-4F51-A193-862CC1810BF5}"/>
              </a:ext>
            </a:extLst>
          </p:cNvPr>
          <p:cNvCxnSpPr>
            <a:cxnSpLocks/>
            <a:stCxn id="151" idx="2"/>
            <a:endCxn id="149" idx="6"/>
          </p:cNvCxnSpPr>
          <p:nvPr/>
        </p:nvCxnSpPr>
        <p:spPr bwMode="auto">
          <a:xfrm flipH="1">
            <a:off x="7587576" y="5704879"/>
            <a:ext cx="327238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D451C4AD-CA38-41EA-9276-6F6BA84AB2E2}"/>
              </a:ext>
            </a:extLst>
          </p:cNvPr>
          <p:cNvSpPr/>
          <p:nvPr/>
        </p:nvSpPr>
        <p:spPr bwMode="auto">
          <a:xfrm>
            <a:off x="8333595" y="565354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817BB68E-DE78-4B44-8505-3DF7BA44BCD1}"/>
              </a:ext>
            </a:extLst>
          </p:cNvPr>
          <p:cNvCxnSpPr>
            <a:cxnSpLocks/>
            <a:stCxn id="153" idx="2"/>
            <a:endCxn id="151" idx="6"/>
          </p:cNvCxnSpPr>
          <p:nvPr/>
        </p:nvCxnSpPr>
        <p:spPr bwMode="auto">
          <a:xfrm flipH="1">
            <a:off x="8013573" y="5704879"/>
            <a:ext cx="320022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A865C05E-AFF8-44E4-89EE-023F0BEC69FF}"/>
              </a:ext>
            </a:extLst>
          </p:cNvPr>
          <p:cNvCxnSpPr>
            <a:cxnSpLocks/>
            <a:stCxn id="135" idx="4"/>
            <a:endCxn id="138" idx="0"/>
          </p:cNvCxnSpPr>
          <p:nvPr/>
        </p:nvCxnSpPr>
        <p:spPr bwMode="auto">
          <a:xfrm flipH="1">
            <a:off x="6269038" y="4498333"/>
            <a:ext cx="418782" cy="1155216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2A92693D-C610-4616-AD01-C3528C1FF144}"/>
              </a:ext>
            </a:extLst>
          </p:cNvPr>
          <p:cNvCxnSpPr>
            <a:cxnSpLocks/>
            <a:stCxn id="135" idx="4"/>
            <a:endCxn id="142" idx="0"/>
          </p:cNvCxnSpPr>
          <p:nvPr/>
        </p:nvCxnSpPr>
        <p:spPr bwMode="auto">
          <a:xfrm flipH="1">
            <a:off x="5845249" y="4498333"/>
            <a:ext cx="842571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C9F72A3D-92AC-41B4-A491-3ECA59AA967A}"/>
              </a:ext>
            </a:extLst>
          </p:cNvPr>
          <p:cNvCxnSpPr>
            <a:cxnSpLocks/>
            <a:stCxn id="135" idx="4"/>
            <a:endCxn id="144" idx="0"/>
          </p:cNvCxnSpPr>
          <p:nvPr/>
        </p:nvCxnSpPr>
        <p:spPr bwMode="auto">
          <a:xfrm flipH="1">
            <a:off x="5416451" y="4498333"/>
            <a:ext cx="1271369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3B0F261-EBBD-41D8-A602-53DBE78E406C}"/>
              </a:ext>
            </a:extLst>
          </p:cNvPr>
          <p:cNvCxnSpPr>
            <a:cxnSpLocks/>
            <a:stCxn id="135" idx="4"/>
            <a:endCxn id="146" idx="0"/>
          </p:cNvCxnSpPr>
          <p:nvPr/>
        </p:nvCxnSpPr>
        <p:spPr bwMode="auto">
          <a:xfrm flipH="1">
            <a:off x="4987654" y="4498333"/>
            <a:ext cx="1700166" cy="11552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67DA9BB9-991F-4911-B395-AFE21D2171BA}"/>
              </a:ext>
            </a:extLst>
          </p:cNvPr>
          <p:cNvCxnSpPr>
            <a:cxnSpLocks/>
            <a:stCxn id="135" idx="4"/>
            <a:endCxn id="147" idx="0"/>
          </p:cNvCxnSpPr>
          <p:nvPr/>
        </p:nvCxnSpPr>
        <p:spPr bwMode="auto">
          <a:xfrm>
            <a:off x="6687820" y="4498333"/>
            <a:ext cx="423788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B9B1DA2F-C5BF-41B2-86F0-ACB673D2F03B}"/>
              </a:ext>
            </a:extLst>
          </p:cNvPr>
          <p:cNvCxnSpPr>
            <a:cxnSpLocks/>
            <a:stCxn id="135" idx="4"/>
            <a:endCxn id="149" idx="0"/>
          </p:cNvCxnSpPr>
          <p:nvPr/>
        </p:nvCxnSpPr>
        <p:spPr bwMode="auto">
          <a:xfrm>
            <a:off x="6687820" y="4498333"/>
            <a:ext cx="850378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A607A885-7E6C-4D20-BABE-713D3D3B9094}"/>
              </a:ext>
            </a:extLst>
          </p:cNvPr>
          <p:cNvCxnSpPr>
            <a:cxnSpLocks/>
            <a:stCxn id="135" idx="4"/>
            <a:endCxn id="151" idx="0"/>
          </p:cNvCxnSpPr>
          <p:nvPr/>
        </p:nvCxnSpPr>
        <p:spPr bwMode="auto">
          <a:xfrm>
            <a:off x="6687820" y="4498333"/>
            <a:ext cx="1276374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A0DA9D3F-8A4E-424C-8E2A-483B819BC8D0}"/>
              </a:ext>
            </a:extLst>
          </p:cNvPr>
          <p:cNvCxnSpPr>
            <a:cxnSpLocks/>
            <a:stCxn id="135" idx="4"/>
            <a:endCxn id="153" idx="0"/>
          </p:cNvCxnSpPr>
          <p:nvPr/>
        </p:nvCxnSpPr>
        <p:spPr bwMode="auto">
          <a:xfrm>
            <a:off x="6687820" y="4498333"/>
            <a:ext cx="1695155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E5AFF2E-1831-4356-9C45-ACA75DA0BBEB}"/>
                  </a:ext>
                </a:extLst>
              </p:cNvPr>
              <p:cNvSpPr txBox="1"/>
              <p:nvPr/>
            </p:nvSpPr>
            <p:spPr>
              <a:xfrm>
                <a:off x="8198091" y="5704874"/>
                <a:ext cx="537815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E5AFF2E-1831-4356-9C45-ACA75DA0B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91" y="5704874"/>
                <a:ext cx="537815" cy="40729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B9A1191D-6927-4A87-A17F-E3B6DD327AFB}"/>
                  </a:ext>
                </a:extLst>
              </p:cNvPr>
              <p:cNvSpPr txBox="1"/>
              <p:nvPr/>
            </p:nvSpPr>
            <p:spPr>
              <a:xfrm>
                <a:off x="6501393" y="5704874"/>
                <a:ext cx="4144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Hans-HK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Hans-HK" altLang="en-US" b="1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B9A1191D-6927-4A87-A17F-E3B6DD327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393" y="5704874"/>
                <a:ext cx="414409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2014444" y="2084610"/>
            <a:ext cx="43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3399"/>
                </a:solidFill>
                <a:latin typeface="Calibri Regular"/>
              </a:rPr>
              <a:t>(</a:t>
            </a:r>
            <a:r>
              <a:rPr lang="en-US" altLang="zh-Hans-HK" dirty="0" err="1">
                <a:solidFill>
                  <a:srgbClr val="003399"/>
                </a:solidFill>
                <a:latin typeface="Calibri Regular"/>
              </a:rPr>
              <a:t>i</a:t>
            </a:r>
            <a:r>
              <a:rPr lang="en-US" altLang="zh-Hans-HK" dirty="0">
                <a:solidFill>
                  <a:srgbClr val="003399"/>
                </a:solidFill>
                <a:latin typeface="Calibri Regular"/>
              </a:rPr>
              <a:t>)</a:t>
            </a:r>
            <a:endParaRPr lang="en-US" dirty="0">
              <a:latin typeface="Calibri Regular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166603" y="2088088"/>
            <a:ext cx="43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3399"/>
                </a:solidFill>
                <a:latin typeface="Calibri Regular"/>
              </a:rPr>
              <a:t>(ii)</a:t>
            </a:r>
            <a:endParaRPr lang="en-US" dirty="0">
              <a:latin typeface="Calibri Regular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921266" y="4192793"/>
            <a:ext cx="66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3399"/>
                </a:solidFill>
                <a:latin typeface="Calibri Regular"/>
              </a:rPr>
              <a:t>(iii)</a:t>
            </a:r>
            <a:endParaRPr lang="en-US" dirty="0">
              <a:latin typeface="Calibri Regular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200789" y="4227307"/>
            <a:ext cx="66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3399"/>
                </a:solidFill>
                <a:latin typeface="Calibri Regular"/>
              </a:rPr>
              <a:t>(iv)</a:t>
            </a:r>
            <a:endParaRPr lang="en-US" dirty="0">
              <a:latin typeface="Calibri Regular"/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 flipV="1">
            <a:off x="0" y="4033381"/>
            <a:ext cx="9144000" cy="0"/>
          </a:xfrm>
          <a:prstGeom prst="line">
            <a:avLst/>
          </a:prstGeom>
          <a:ln>
            <a:solidFill>
              <a:schemeClr val="accent2"/>
            </a:solidFill>
            <a:prstDash val="sysDot"/>
            <a:headEnd type="none" w="med" len="med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38" idx="2"/>
          </p:cNvCxnSpPr>
          <p:nvPr/>
        </p:nvCxnSpPr>
        <p:spPr bwMode="auto">
          <a:xfrm>
            <a:off x="4540685" y="1500052"/>
            <a:ext cx="0" cy="5129348"/>
          </a:xfrm>
          <a:prstGeom prst="line">
            <a:avLst/>
          </a:prstGeom>
          <a:ln>
            <a:solidFill>
              <a:schemeClr val="accent2"/>
            </a:solidFill>
            <a:prstDash val="sysDot"/>
            <a:headEnd type="none" w="med" len="med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85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C06F-6047-4DFA-BFD2-AC2B3368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sz="2400" dirty="0"/>
              <a:t>Solution 5: DFS</a:t>
            </a:r>
            <a:endParaRPr lang="zh-Hans-HK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C4683-FF96-4973-87B8-7D4C8EA97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19</a:t>
            </a:fld>
            <a:endParaRPr lang="en-US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39915E45-883F-4507-9BB2-99E04C24D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414" y="762001"/>
                <a:ext cx="8635171" cy="753288"/>
              </a:xfrm>
            </p:spPr>
            <p:txBody>
              <a:bodyPr/>
              <a:lstStyle/>
              <a:p>
                <a:r>
                  <a:rPr lang="en-US" altLang="zh-Hans-HK" sz="2200" dirty="0">
                    <a:solidFill>
                      <a:schemeClr val="tx1"/>
                    </a:solidFill>
                  </a:rPr>
                  <a:t>Describe the tree that is output when DFS is run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Hans-HK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Hans-HK" sz="2200" dirty="0">
                    <a:solidFill>
                      <a:schemeClr val="tx1"/>
                    </a:solidFill>
                  </a:rPr>
                  <a:t> starting from vertex: </a:t>
                </a:r>
                <a:r>
                  <a:rPr lang="en-US" altLang="zh-Hans-HK" sz="2200" dirty="0">
                    <a:solidFill>
                      <a:srgbClr val="003399"/>
                    </a:solidFill>
                  </a:rPr>
                  <a:t>(</a:t>
                </a:r>
                <a:r>
                  <a:rPr lang="en-US" altLang="zh-Hans-HK" sz="2200" dirty="0" err="1">
                    <a:solidFill>
                      <a:srgbClr val="003399"/>
                    </a:solidFill>
                  </a:rPr>
                  <a:t>i</a:t>
                </a:r>
                <a:r>
                  <a:rPr lang="en-US" altLang="zh-Hans-HK" sz="2200" dirty="0">
                    <a:solidFill>
                      <a:srgbClr val="003399"/>
                    </a:solidFill>
                  </a:rPr>
                  <a:t>) v; 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ans-HK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ans-HK" sz="2200" dirty="0">
                    <a:solidFill>
                      <a:srgbClr val="003399"/>
                    </a:solidFill>
                  </a:rPr>
                  <a:t>; (iii)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ans-HK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Hans-HK" sz="2200" dirty="0">
                    <a:solidFill>
                      <a:srgbClr val="003399"/>
                    </a:solidFill>
                  </a:rPr>
                  <a:t>; (iv)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-HK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Hans-HK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Hans-HK" sz="2200" dirty="0">
                    <a:solidFill>
                      <a:srgbClr val="0033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39915E45-883F-4507-9BB2-99E04C24D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414" y="762001"/>
                <a:ext cx="8635171" cy="753288"/>
              </a:xfrm>
              <a:blipFill>
                <a:blip r:embed="rId3"/>
                <a:stretch>
                  <a:fillRect l="-918" t="-5645" r="-282" b="-16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3FBE0C2-69BA-4B00-BFCB-B14074197A29}"/>
                  </a:ext>
                </a:extLst>
              </p:cNvPr>
              <p:cNvSpPr txBox="1"/>
              <p:nvPr/>
            </p:nvSpPr>
            <p:spPr>
              <a:xfrm>
                <a:off x="932989" y="3547485"/>
                <a:ext cx="521230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3FBE0C2-69BA-4B00-BFCB-B14074197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89" y="3547485"/>
                <a:ext cx="521230" cy="407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13862AC-B14D-4944-BFF6-BD4112F87905}"/>
                  </a:ext>
                </a:extLst>
              </p:cNvPr>
              <p:cNvSpPr txBox="1"/>
              <p:nvPr/>
            </p:nvSpPr>
            <p:spPr>
              <a:xfrm>
                <a:off x="483014" y="3547485"/>
                <a:ext cx="515522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13862AC-B14D-4944-BFF6-BD4112F8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14" y="3547485"/>
                <a:ext cx="515522" cy="407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5AC1FB28-4E37-4F8A-98AA-31B82D559C57}"/>
              </a:ext>
            </a:extLst>
          </p:cNvPr>
          <p:cNvSpPr/>
          <p:nvPr/>
        </p:nvSpPr>
        <p:spPr bwMode="auto">
          <a:xfrm>
            <a:off x="2379528" y="2238287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5E87A0-C840-4B3C-AFFC-CB3158F36C7E}"/>
              </a:ext>
            </a:extLst>
          </p:cNvPr>
          <p:cNvSpPr txBox="1"/>
          <p:nvPr/>
        </p:nvSpPr>
        <p:spPr>
          <a:xfrm>
            <a:off x="2311278" y="2001180"/>
            <a:ext cx="28244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b="1" dirty="0">
                <a:solidFill>
                  <a:srgbClr val="FF0000"/>
                </a:solidFill>
                <a:latin typeface="Calibri Regular"/>
              </a:rPr>
              <a:t>v</a:t>
            </a:r>
            <a:endParaRPr lang="zh-Hans-HK" altLang="en-US" b="1" dirty="0">
              <a:solidFill>
                <a:srgbClr val="FF0000"/>
              </a:solidFill>
              <a:latin typeface="Calibri Regular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3CD725C-6DC1-410B-A16D-25A60D80237D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 bwMode="auto">
          <a:xfrm flipH="1" flipV="1">
            <a:off x="2059505" y="3547488"/>
            <a:ext cx="320022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F22E1978-DC02-4DC2-AF6A-9E98F66992EB}"/>
              </a:ext>
            </a:extLst>
          </p:cNvPr>
          <p:cNvSpPr/>
          <p:nvPr/>
        </p:nvSpPr>
        <p:spPr bwMode="auto">
          <a:xfrm>
            <a:off x="1960746" y="349615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6C1AC7-4A98-4729-8502-C9133B491E46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 bwMode="auto">
          <a:xfrm flipH="1">
            <a:off x="2428907" y="2340944"/>
            <a:ext cx="1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CD5ECCA3-67BB-42D4-B79C-48A694FA705E}"/>
              </a:ext>
            </a:extLst>
          </p:cNvPr>
          <p:cNvSpPr/>
          <p:nvPr/>
        </p:nvSpPr>
        <p:spPr bwMode="auto">
          <a:xfrm>
            <a:off x="2379526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93B612F-9995-4216-A67C-6ACCF4650840}"/>
              </a:ext>
            </a:extLst>
          </p:cNvPr>
          <p:cNvCxnSpPr>
            <a:cxnSpLocks/>
            <a:stCxn id="9" idx="2"/>
            <a:endCxn id="13" idx="6"/>
          </p:cNvCxnSpPr>
          <p:nvPr/>
        </p:nvCxnSpPr>
        <p:spPr bwMode="auto">
          <a:xfrm flipH="1">
            <a:off x="1635715" y="3547488"/>
            <a:ext cx="32503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72B02AF-53E1-47F7-B5A5-05B7E93293B4}"/>
              </a:ext>
            </a:extLst>
          </p:cNvPr>
          <p:cNvSpPr/>
          <p:nvPr/>
        </p:nvSpPr>
        <p:spPr bwMode="auto">
          <a:xfrm>
            <a:off x="1536956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B94E5D-A32B-4969-A14E-186A81530DDC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 bwMode="auto">
          <a:xfrm flipH="1">
            <a:off x="1206918" y="3547490"/>
            <a:ext cx="3300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05EB18B7-3478-4238-A113-3B3C6C28B8D5}"/>
              </a:ext>
            </a:extLst>
          </p:cNvPr>
          <p:cNvSpPr/>
          <p:nvPr/>
        </p:nvSpPr>
        <p:spPr bwMode="auto">
          <a:xfrm>
            <a:off x="1108159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2445572-181C-4CAE-96CF-927D707EF464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 bwMode="auto">
          <a:xfrm flipH="1" flipV="1">
            <a:off x="778121" y="3547487"/>
            <a:ext cx="330038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3455C42D-0C1B-4332-91B0-C8981F1A5606}"/>
              </a:ext>
            </a:extLst>
          </p:cNvPr>
          <p:cNvSpPr/>
          <p:nvPr/>
        </p:nvSpPr>
        <p:spPr bwMode="auto">
          <a:xfrm>
            <a:off x="679362" y="3496158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8E814C1-46F1-4964-B6D3-82EF980A0161}"/>
              </a:ext>
            </a:extLst>
          </p:cNvPr>
          <p:cNvSpPr/>
          <p:nvPr/>
        </p:nvSpPr>
        <p:spPr bwMode="auto">
          <a:xfrm>
            <a:off x="2803315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34FCBCB-AC5C-4D7B-8079-917B25CED566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 bwMode="auto">
          <a:xfrm flipH="1">
            <a:off x="2478285" y="3547490"/>
            <a:ext cx="3250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0727D038-4BE8-4203-9F1E-5F53D28F6040}"/>
              </a:ext>
            </a:extLst>
          </p:cNvPr>
          <p:cNvSpPr/>
          <p:nvPr/>
        </p:nvSpPr>
        <p:spPr bwMode="auto">
          <a:xfrm>
            <a:off x="3229905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F9C3880-2DF8-4CAE-8A69-BEA23D8CB2E3}"/>
              </a:ext>
            </a:extLst>
          </p:cNvPr>
          <p:cNvCxnSpPr>
            <a:cxnSpLocks/>
            <a:stCxn id="20" idx="2"/>
            <a:endCxn id="18" idx="6"/>
          </p:cNvCxnSpPr>
          <p:nvPr/>
        </p:nvCxnSpPr>
        <p:spPr bwMode="auto">
          <a:xfrm flipH="1">
            <a:off x="2902075" y="3547490"/>
            <a:ext cx="3278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5224C30F-5D71-4796-A67E-EEA17B575EED}"/>
              </a:ext>
            </a:extLst>
          </p:cNvPr>
          <p:cNvSpPr/>
          <p:nvPr/>
        </p:nvSpPr>
        <p:spPr bwMode="auto">
          <a:xfrm>
            <a:off x="3655902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B379629-13E5-4A33-9938-B691D7D220EF}"/>
              </a:ext>
            </a:extLst>
          </p:cNvPr>
          <p:cNvCxnSpPr>
            <a:cxnSpLocks/>
            <a:stCxn id="22" idx="2"/>
            <a:endCxn id="20" idx="6"/>
          </p:cNvCxnSpPr>
          <p:nvPr/>
        </p:nvCxnSpPr>
        <p:spPr bwMode="auto">
          <a:xfrm flipH="1">
            <a:off x="3328664" y="3547490"/>
            <a:ext cx="3272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C2634034-9F37-4477-B129-029939F51625}"/>
              </a:ext>
            </a:extLst>
          </p:cNvPr>
          <p:cNvSpPr/>
          <p:nvPr/>
        </p:nvSpPr>
        <p:spPr bwMode="auto">
          <a:xfrm>
            <a:off x="4074683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3189BCF-63BF-4FE6-B0E0-E0DBB6189366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 bwMode="auto">
          <a:xfrm flipH="1">
            <a:off x="3754661" y="3547490"/>
            <a:ext cx="3200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042D7E8-EBE0-4212-996D-F95600CC6B8E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 bwMode="auto">
          <a:xfrm flipH="1">
            <a:off x="2010126" y="2340944"/>
            <a:ext cx="418782" cy="1155216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0DB5BC-6C3B-4157-9BF5-74BAC9E3FD2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 bwMode="auto">
          <a:xfrm flipH="1">
            <a:off x="1586337" y="2340944"/>
            <a:ext cx="842571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BF88D76-4359-4FFB-9E67-8723F6AFC854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 bwMode="auto">
          <a:xfrm flipH="1">
            <a:off x="1157539" y="2340944"/>
            <a:ext cx="1271369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B20BB75-D1E5-4E26-895C-B875D5B5942A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 bwMode="auto">
          <a:xfrm flipH="1">
            <a:off x="728742" y="2340944"/>
            <a:ext cx="1700166" cy="11552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8D6EE14-5F6B-431F-B238-7CF9C7C496A0}"/>
              </a:ext>
            </a:extLst>
          </p:cNvPr>
          <p:cNvCxnSpPr>
            <a:cxnSpLocks/>
            <a:stCxn id="6" idx="4"/>
            <a:endCxn id="18" idx="0"/>
          </p:cNvCxnSpPr>
          <p:nvPr/>
        </p:nvCxnSpPr>
        <p:spPr bwMode="auto">
          <a:xfrm>
            <a:off x="2428908" y="2340944"/>
            <a:ext cx="423788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FD80C7C-0FE6-4685-A7E8-454C1049A37B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 bwMode="auto">
          <a:xfrm>
            <a:off x="2428908" y="2340944"/>
            <a:ext cx="850378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757C213-931B-4D7A-B4F3-BED12D57F0F0}"/>
              </a:ext>
            </a:extLst>
          </p:cNvPr>
          <p:cNvCxnSpPr>
            <a:cxnSpLocks/>
            <a:stCxn id="6" idx="4"/>
            <a:endCxn id="22" idx="0"/>
          </p:cNvCxnSpPr>
          <p:nvPr/>
        </p:nvCxnSpPr>
        <p:spPr bwMode="auto">
          <a:xfrm>
            <a:off x="2428908" y="2340944"/>
            <a:ext cx="1276374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2D8C465-6FAA-49A6-B70A-D15C846B0D1C}"/>
              </a:ext>
            </a:extLst>
          </p:cNvPr>
          <p:cNvCxnSpPr>
            <a:cxnSpLocks/>
            <a:stCxn id="6" idx="4"/>
            <a:endCxn id="24" idx="0"/>
          </p:cNvCxnSpPr>
          <p:nvPr/>
        </p:nvCxnSpPr>
        <p:spPr bwMode="auto">
          <a:xfrm>
            <a:off x="2428908" y="2340944"/>
            <a:ext cx="1695155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DBAB52D-E17A-453A-85C5-0F73530FF386}"/>
                  </a:ext>
                </a:extLst>
              </p:cNvPr>
              <p:cNvSpPr txBox="1"/>
              <p:nvPr/>
            </p:nvSpPr>
            <p:spPr>
              <a:xfrm>
                <a:off x="3939179" y="3547485"/>
                <a:ext cx="537815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DBAB52D-E17A-453A-85C5-0F73530FF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179" y="3547485"/>
                <a:ext cx="537815" cy="407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9A4D71-339E-4C0B-BCFC-D34354701BEF}"/>
                  </a:ext>
                </a:extLst>
              </p:cNvPr>
              <p:cNvSpPr txBox="1"/>
              <p:nvPr/>
            </p:nvSpPr>
            <p:spPr>
              <a:xfrm>
                <a:off x="4702155" y="3547485"/>
                <a:ext cx="448071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Hans-HK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Hans-HK" altLang="en-US" b="1" dirty="0">
                  <a:solidFill>
                    <a:srgbClr val="FF0000"/>
                  </a:solidFill>
                  <a:latin typeface="Calibri Regular"/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9A4D71-339E-4C0B-BCFC-D34354701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155" y="3547485"/>
                <a:ext cx="448071" cy="3385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C5F561E6-1159-4BB1-BB57-E3047FE5FF19}"/>
                  </a:ext>
                </a:extLst>
              </p:cNvPr>
              <p:cNvSpPr txBox="1"/>
              <p:nvPr/>
            </p:nvSpPr>
            <p:spPr>
              <a:xfrm>
                <a:off x="5152130" y="3547485"/>
                <a:ext cx="521230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C5F561E6-1159-4BB1-BB57-E3047FE5F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130" y="3547485"/>
                <a:ext cx="521230" cy="4072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F9000AF3-2F8E-48BF-8829-62F6C1218F7E}"/>
              </a:ext>
            </a:extLst>
          </p:cNvPr>
          <p:cNvSpPr/>
          <p:nvPr/>
        </p:nvSpPr>
        <p:spPr bwMode="auto">
          <a:xfrm>
            <a:off x="6598669" y="2238287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50AD64D-76A8-433E-B178-032BD6985854}"/>
              </a:ext>
            </a:extLst>
          </p:cNvPr>
          <p:cNvSpPr txBox="1"/>
          <p:nvPr/>
        </p:nvSpPr>
        <p:spPr>
          <a:xfrm>
            <a:off x="6530419" y="2001180"/>
            <a:ext cx="334013" cy="407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v</a:t>
            </a:r>
            <a:endParaRPr lang="zh-Hans-HK" altLang="en-US" dirty="0">
              <a:latin typeface="Calibri Regular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8A59860-0FC1-4D13-BD3A-2EA3AA13ADD8}"/>
              </a:ext>
            </a:extLst>
          </p:cNvPr>
          <p:cNvCxnSpPr>
            <a:cxnSpLocks/>
            <a:stCxn id="76" idx="2"/>
            <a:endCxn id="74" idx="6"/>
          </p:cNvCxnSpPr>
          <p:nvPr/>
        </p:nvCxnSpPr>
        <p:spPr bwMode="auto">
          <a:xfrm flipH="1" flipV="1">
            <a:off x="6278646" y="3547488"/>
            <a:ext cx="320022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6401934A-0A92-4578-A118-D75DB5924163}"/>
              </a:ext>
            </a:extLst>
          </p:cNvPr>
          <p:cNvSpPr/>
          <p:nvPr/>
        </p:nvSpPr>
        <p:spPr bwMode="auto">
          <a:xfrm>
            <a:off x="6179887" y="349615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8BE5A04-B810-443F-BF3B-A56C072DCE44}"/>
              </a:ext>
            </a:extLst>
          </p:cNvPr>
          <p:cNvCxnSpPr>
            <a:cxnSpLocks/>
            <a:stCxn id="71" idx="4"/>
            <a:endCxn id="76" idx="0"/>
          </p:cNvCxnSpPr>
          <p:nvPr/>
        </p:nvCxnSpPr>
        <p:spPr bwMode="auto">
          <a:xfrm flipH="1">
            <a:off x="6648048" y="2340944"/>
            <a:ext cx="1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441C1F3-C5D0-40C4-AA27-5C87411B1066}"/>
              </a:ext>
            </a:extLst>
          </p:cNvPr>
          <p:cNvSpPr/>
          <p:nvPr/>
        </p:nvSpPr>
        <p:spPr bwMode="auto">
          <a:xfrm>
            <a:off x="6598667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A5F3D61-4351-4D06-8855-E471993A87FC}"/>
              </a:ext>
            </a:extLst>
          </p:cNvPr>
          <p:cNvCxnSpPr>
            <a:cxnSpLocks/>
            <a:stCxn id="74" idx="2"/>
            <a:endCxn id="78" idx="6"/>
          </p:cNvCxnSpPr>
          <p:nvPr/>
        </p:nvCxnSpPr>
        <p:spPr bwMode="auto">
          <a:xfrm flipH="1">
            <a:off x="5854856" y="3547488"/>
            <a:ext cx="32503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54493B7C-971A-4BED-AC03-A63B95040B3F}"/>
              </a:ext>
            </a:extLst>
          </p:cNvPr>
          <p:cNvSpPr/>
          <p:nvPr/>
        </p:nvSpPr>
        <p:spPr bwMode="auto">
          <a:xfrm>
            <a:off x="5756097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8B3B0EC-5FD6-458E-9318-5F6CCED036E6}"/>
              </a:ext>
            </a:extLst>
          </p:cNvPr>
          <p:cNvCxnSpPr>
            <a:cxnSpLocks/>
            <a:stCxn id="78" idx="2"/>
            <a:endCxn id="80" idx="6"/>
          </p:cNvCxnSpPr>
          <p:nvPr/>
        </p:nvCxnSpPr>
        <p:spPr bwMode="auto">
          <a:xfrm flipH="1">
            <a:off x="5426059" y="3547490"/>
            <a:ext cx="3300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BA08FD6A-49A0-4757-8CD2-C3FE8C37FEA2}"/>
              </a:ext>
            </a:extLst>
          </p:cNvPr>
          <p:cNvSpPr/>
          <p:nvPr/>
        </p:nvSpPr>
        <p:spPr bwMode="auto">
          <a:xfrm>
            <a:off x="5327300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5493877-CF0F-434E-B452-A854E486E974}"/>
              </a:ext>
            </a:extLst>
          </p:cNvPr>
          <p:cNvCxnSpPr>
            <a:cxnSpLocks/>
            <a:stCxn id="80" idx="2"/>
            <a:endCxn id="82" idx="6"/>
          </p:cNvCxnSpPr>
          <p:nvPr/>
        </p:nvCxnSpPr>
        <p:spPr bwMode="auto">
          <a:xfrm flipH="1" flipV="1">
            <a:off x="4997262" y="3547487"/>
            <a:ext cx="330038" cy="2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149485EF-2381-4403-9EAF-38E63FE739AA}"/>
              </a:ext>
            </a:extLst>
          </p:cNvPr>
          <p:cNvSpPr/>
          <p:nvPr/>
        </p:nvSpPr>
        <p:spPr bwMode="auto">
          <a:xfrm>
            <a:off x="4898503" y="3496158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2D788031-B586-4E8E-B51F-FE05437D2901}"/>
              </a:ext>
            </a:extLst>
          </p:cNvPr>
          <p:cNvSpPr/>
          <p:nvPr/>
        </p:nvSpPr>
        <p:spPr bwMode="auto">
          <a:xfrm>
            <a:off x="7022456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2D422C7-5D76-4BAF-9301-EB6DCF4349FA}"/>
              </a:ext>
            </a:extLst>
          </p:cNvPr>
          <p:cNvCxnSpPr>
            <a:cxnSpLocks/>
            <a:stCxn id="83" idx="2"/>
            <a:endCxn id="76" idx="6"/>
          </p:cNvCxnSpPr>
          <p:nvPr/>
        </p:nvCxnSpPr>
        <p:spPr bwMode="auto">
          <a:xfrm flipH="1">
            <a:off x="6697426" y="3547490"/>
            <a:ext cx="3250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FA5A7D2A-8510-44B4-8778-F84F0CD8020D}"/>
              </a:ext>
            </a:extLst>
          </p:cNvPr>
          <p:cNvSpPr/>
          <p:nvPr/>
        </p:nvSpPr>
        <p:spPr bwMode="auto">
          <a:xfrm>
            <a:off x="7449046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C45D1FC-2D3E-44A6-990B-1F35F98A3C0B}"/>
              </a:ext>
            </a:extLst>
          </p:cNvPr>
          <p:cNvCxnSpPr>
            <a:cxnSpLocks/>
            <a:stCxn id="85" idx="2"/>
            <a:endCxn id="83" idx="6"/>
          </p:cNvCxnSpPr>
          <p:nvPr/>
        </p:nvCxnSpPr>
        <p:spPr bwMode="auto">
          <a:xfrm flipH="1">
            <a:off x="7121216" y="3547490"/>
            <a:ext cx="3278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46C0DD9A-F946-4F0F-9AC2-8B82CFE06FEF}"/>
              </a:ext>
            </a:extLst>
          </p:cNvPr>
          <p:cNvSpPr/>
          <p:nvPr/>
        </p:nvSpPr>
        <p:spPr bwMode="auto">
          <a:xfrm>
            <a:off x="7875043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E5497223-F479-42B4-AB10-CFEF7CDD36AD}"/>
              </a:ext>
            </a:extLst>
          </p:cNvPr>
          <p:cNvCxnSpPr>
            <a:cxnSpLocks/>
            <a:stCxn id="87" idx="2"/>
            <a:endCxn id="85" idx="6"/>
          </p:cNvCxnSpPr>
          <p:nvPr/>
        </p:nvCxnSpPr>
        <p:spPr bwMode="auto">
          <a:xfrm flipH="1">
            <a:off x="7547805" y="3547490"/>
            <a:ext cx="3272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7198BF29-2335-4A08-AA26-3DEDD88D7644}"/>
              </a:ext>
            </a:extLst>
          </p:cNvPr>
          <p:cNvSpPr/>
          <p:nvPr/>
        </p:nvSpPr>
        <p:spPr bwMode="auto">
          <a:xfrm>
            <a:off x="8293824" y="349616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E1704B77-D8CE-4FFA-8E81-023B45EE67F9}"/>
              </a:ext>
            </a:extLst>
          </p:cNvPr>
          <p:cNvCxnSpPr>
            <a:cxnSpLocks/>
            <a:stCxn id="89" idx="2"/>
            <a:endCxn id="87" idx="6"/>
          </p:cNvCxnSpPr>
          <p:nvPr/>
        </p:nvCxnSpPr>
        <p:spPr bwMode="auto">
          <a:xfrm flipH="1">
            <a:off x="7973802" y="3547490"/>
            <a:ext cx="3200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39E552A9-F515-4754-B57F-B644BEE5EAF8}"/>
              </a:ext>
            </a:extLst>
          </p:cNvPr>
          <p:cNvCxnSpPr>
            <a:cxnSpLocks/>
            <a:stCxn id="71" idx="4"/>
            <a:endCxn id="74" idx="0"/>
          </p:cNvCxnSpPr>
          <p:nvPr/>
        </p:nvCxnSpPr>
        <p:spPr bwMode="auto">
          <a:xfrm flipH="1">
            <a:off x="6229267" y="2340944"/>
            <a:ext cx="418782" cy="1155216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7E8F55C-00F6-464E-BFA3-14BB9428F5BC}"/>
              </a:ext>
            </a:extLst>
          </p:cNvPr>
          <p:cNvCxnSpPr>
            <a:cxnSpLocks/>
            <a:stCxn id="71" idx="4"/>
            <a:endCxn id="78" idx="0"/>
          </p:cNvCxnSpPr>
          <p:nvPr/>
        </p:nvCxnSpPr>
        <p:spPr bwMode="auto">
          <a:xfrm flipH="1">
            <a:off x="5805478" y="2340944"/>
            <a:ext cx="842571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F17F902-F010-479D-80ED-4E74340CCDF8}"/>
              </a:ext>
            </a:extLst>
          </p:cNvPr>
          <p:cNvCxnSpPr>
            <a:cxnSpLocks/>
            <a:stCxn id="71" idx="4"/>
            <a:endCxn id="80" idx="0"/>
          </p:cNvCxnSpPr>
          <p:nvPr/>
        </p:nvCxnSpPr>
        <p:spPr bwMode="auto">
          <a:xfrm flipH="1">
            <a:off x="5376680" y="2340944"/>
            <a:ext cx="1271369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FE8AB09-4702-4C2A-8D05-04935E3A2859}"/>
              </a:ext>
            </a:extLst>
          </p:cNvPr>
          <p:cNvCxnSpPr>
            <a:cxnSpLocks/>
            <a:stCxn id="71" idx="4"/>
            <a:endCxn id="82" idx="0"/>
          </p:cNvCxnSpPr>
          <p:nvPr/>
        </p:nvCxnSpPr>
        <p:spPr bwMode="auto">
          <a:xfrm flipH="1">
            <a:off x="4947883" y="2340944"/>
            <a:ext cx="1700166" cy="11552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A21B320-A559-4B65-8FE1-AF192F68261D}"/>
              </a:ext>
            </a:extLst>
          </p:cNvPr>
          <p:cNvCxnSpPr>
            <a:cxnSpLocks/>
            <a:stCxn id="71" idx="4"/>
            <a:endCxn id="83" idx="0"/>
          </p:cNvCxnSpPr>
          <p:nvPr/>
        </p:nvCxnSpPr>
        <p:spPr bwMode="auto">
          <a:xfrm>
            <a:off x="6648049" y="2340944"/>
            <a:ext cx="423788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11F835A7-05D8-4422-A27D-38197B8047D2}"/>
              </a:ext>
            </a:extLst>
          </p:cNvPr>
          <p:cNvCxnSpPr>
            <a:cxnSpLocks/>
            <a:stCxn id="71" idx="4"/>
            <a:endCxn id="85" idx="0"/>
          </p:cNvCxnSpPr>
          <p:nvPr/>
        </p:nvCxnSpPr>
        <p:spPr bwMode="auto">
          <a:xfrm>
            <a:off x="6648049" y="2340944"/>
            <a:ext cx="850378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86EBECA-855A-4A3F-AC0B-58DC5E402258}"/>
              </a:ext>
            </a:extLst>
          </p:cNvPr>
          <p:cNvCxnSpPr>
            <a:cxnSpLocks/>
            <a:stCxn id="71" idx="4"/>
            <a:endCxn id="87" idx="0"/>
          </p:cNvCxnSpPr>
          <p:nvPr/>
        </p:nvCxnSpPr>
        <p:spPr bwMode="auto">
          <a:xfrm>
            <a:off x="6648049" y="2340944"/>
            <a:ext cx="1276374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AEFA481-4FBE-4FBB-97BF-80F9F211F4A8}"/>
              </a:ext>
            </a:extLst>
          </p:cNvPr>
          <p:cNvCxnSpPr>
            <a:cxnSpLocks/>
            <a:stCxn id="71" idx="4"/>
            <a:endCxn id="89" idx="0"/>
          </p:cNvCxnSpPr>
          <p:nvPr/>
        </p:nvCxnSpPr>
        <p:spPr bwMode="auto">
          <a:xfrm>
            <a:off x="6648049" y="2340944"/>
            <a:ext cx="1695155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5336C1B7-21D9-4B6D-ACCB-52265F03675B}"/>
                  </a:ext>
                </a:extLst>
              </p:cNvPr>
              <p:cNvSpPr txBox="1"/>
              <p:nvPr/>
            </p:nvSpPr>
            <p:spPr>
              <a:xfrm>
                <a:off x="8158320" y="3547485"/>
                <a:ext cx="537815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5336C1B7-21D9-4B6D-ACCB-52265F036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320" y="3547485"/>
                <a:ext cx="537815" cy="4072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8E317BE-4A30-4DAC-9EDC-E46A88D84980}"/>
                  </a:ext>
                </a:extLst>
              </p:cNvPr>
              <p:cNvSpPr txBox="1"/>
              <p:nvPr/>
            </p:nvSpPr>
            <p:spPr>
              <a:xfrm>
                <a:off x="934734" y="5670357"/>
                <a:ext cx="521230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8E317BE-4A30-4DAC-9EDC-E46A88D84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4" y="5670357"/>
                <a:ext cx="521230" cy="4072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D8DE84C-44B9-4A00-9DF9-BC37B19835C4}"/>
                  </a:ext>
                </a:extLst>
              </p:cNvPr>
              <p:cNvSpPr txBox="1"/>
              <p:nvPr/>
            </p:nvSpPr>
            <p:spPr>
              <a:xfrm>
                <a:off x="484760" y="5670357"/>
                <a:ext cx="515522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D8DE84C-44B9-4A00-9DF9-BC37B1983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0" y="5670357"/>
                <a:ext cx="515522" cy="4072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椭圆 102">
            <a:extLst>
              <a:ext uri="{FF2B5EF4-FFF2-40B4-BE49-F238E27FC236}">
                <a16:creationId xmlns:a16="http://schemas.microsoft.com/office/drawing/2014/main" id="{816844BA-34D4-47FB-BB6D-95B1485BCD9F}"/>
              </a:ext>
            </a:extLst>
          </p:cNvPr>
          <p:cNvSpPr/>
          <p:nvPr/>
        </p:nvSpPr>
        <p:spPr bwMode="auto">
          <a:xfrm>
            <a:off x="2381273" y="436115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26CAEC3-0FCC-4E43-9C87-9A2C5DEB18AD}"/>
              </a:ext>
            </a:extLst>
          </p:cNvPr>
          <p:cNvSpPr txBox="1"/>
          <p:nvPr/>
        </p:nvSpPr>
        <p:spPr>
          <a:xfrm>
            <a:off x="2313023" y="4124052"/>
            <a:ext cx="334013" cy="407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v</a:t>
            </a:r>
            <a:endParaRPr lang="zh-Hans-HK" altLang="en-US" dirty="0">
              <a:latin typeface="Calibri Regular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5504B236-FD44-4AF0-BC65-33251308D813}"/>
              </a:ext>
            </a:extLst>
          </p:cNvPr>
          <p:cNvCxnSpPr>
            <a:cxnSpLocks/>
            <a:stCxn id="108" idx="2"/>
            <a:endCxn id="106" idx="6"/>
          </p:cNvCxnSpPr>
          <p:nvPr/>
        </p:nvCxnSpPr>
        <p:spPr bwMode="auto">
          <a:xfrm flipH="1" flipV="1">
            <a:off x="2061250" y="5670360"/>
            <a:ext cx="320022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313F8629-B76D-4D45-B889-4A5C350705C9}"/>
              </a:ext>
            </a:extLst>
          </p:cNvPr>
          <p:cNvSpPr/>
          <p:nvPr/>
        </p:nvSpPr>
        <p:spPr bwMode="auto">
          <a:xfrm>
            <a:off x="1962491" y="5619031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ABD98D3E-D971-41F1-9874-5E94C966DA63}"/>
              </a:ext>
            </a:extLst>
          </p:cNvPr>
          <p:cNvCxnSpPr>
            <a:cxnSpLocks/>
            <a:stCxn id="103" idx="4"/>
            <a:endCxn id="108" idx="0"/>
          </p:cNvCxnSpPr>
          <p:nvPr/>
        </p:nvCxnSpPr>
        <p:spPr bwMode="auto">
          <a:xfrm flipH="1">
            <a:off x="2430652" y="4463816"/>
            <a:ext cx="1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66F5E4AC-4D13-473E-AAD4-FF5014DF9C2A}"/>
              </a:ext>
            </a:extLst>
          </p:cNvPr>
          <p:cNvSpPr/>
          <p:nvPr/>
        </p:nvSpPr>
        <p:spPr bwMode="auto">
          <a:xfrm>
            <a:off x="2381272" y="5619032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06824582-1357-45F5-B0D3-8754E899197D}"/>
              </a:ext>
            </a:extLst>
          </p:cNvPr>
          <p:cNvCxnSpPr>
            <a:cxnSpLocks/>
            <a:stCxn id="106" idx="2"/>
            <a:endCxn id="110" idx="6"/>
          </p:cNvCxnSpPr>
          <p:nvPr/>
        </p:nvCxnSpPr>
        <p:spPr bwMode="auto">
          <a:xfrm flipH="1">
            <a:off x="1637461" y="5670360"/>
            <a:ext cx="32503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AF6E7917-0962-4085-A9FE-F83FD1B4B2C4}"/>
              </a:ext>
            </a:extLst>
          </p:cNvPr>
          <p:cNvSpPr/>
          <p:nvPr/>
        </p:nvSpPr>
        <p:spPr bwMode="auto">
          <a:xfrm>
            <a:off x="1538702" y="5619032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9757A111-B2AB-4675-A732-3BF2271D7174}"/>
              </a:ext>
            </a:extLst>
          </p:cNvPr>
          <p:cNvCxnSpPr>
            <a:cxnSpLocks/>
            <a:stCxn id="110" idx="2"/>
            <a:endCxn id="112" idx="6"/>
          </p:cNvCxnSpPr>
          <p:nvPr/>
        </p:nvCxnSpPr>
        <p:spPr bwMode="auto">
          <a:xfrm flipH="1">
            <a:off x="1208664" y="5670362"/>
            <a:ext cx="3300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29D7692B-F2FD-4A11-963E-DB2B9FB3EFD2}"/>
              </a:ext>
            </a:extLst>
          </p:cNvPr>
          <p:cNvSpPr/>
          <p:nvPr/>
        </p:nvSpPr>
        <p:spPr bwMode="auto">
          <a:xfrm>
            <a:off x="1109905" y="5619032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6C08BD01-00F8-413A-8074-6EEDE46BF5D7}"/>
              </a:ext>
            </a:extLst>
          </p:cNvPr>
          <p:cNvCxnSpPr>
            <a:cxnSpLocks/>
            <a:stCxn id="112" idx="2"/>
            <a:endCxn id="114" idx="6"/>
          </p:cNvCxnSpPr>
          <p:nvPr/>
        </p:nvCxnSpPr>
        <p:spPr bwMode="auto">
          <a:xfrm flipH="1" flipV="1">
            <a:off x="779867" y="5670359"/>
            <a:ext cx="330038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0C5814A8-6CBC-4EAE-891E-705FD9F6670D}"/>
              </a:ext>
            </a:extLst>
          </p:cNvPr>
          <p:cNvSpPr/>
          <p:nvPr/>
        </p:nvSpPr>
        <p:spPr bwMode="auto">
          <a:xfrm>
            <a:off x="681108" y="5619030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1B6B01CB-5F78-495A-8E0C-A52FF5A97E27}"/>
              </a:ext>
            </a:extLst>
          </p:cNvPr>
          <p:cNvSpPr/>
          <p:nvPr/>
        </p:nvSpPr>
        <p:spPr bwMode="auto">
          <a:xfrm>
            <a:off x="2805061" y="5619032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F069DFFB-5CCB-41FD-8462-9037D9C00530}"/>
              </a:ext>
            </a:extLst>
          </p:cNvPr>
          <p:cNvCxnSpPr>
            <a:cxnSpLocks/>
            <a:stCxn id="115" idx="2"/>
            <a:endCxn id="108" idx="6"/>
          </p:cNvCxnSpPr>
          <p:nvPr/>
        </p:nvCxnSpPr>
        <p:spPr bwMode="auto">
          <a:xfrm flipH="1">
            <a:off x="2480031" y="5670362"/>
            <a:ext cx="3250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F86E3536-2BAB-4DB6-8DF3-7BFE8B1AFD1A}"/>
              </a:ext>
            </a:extLst>
          </p:cNvPr>
          <p:cNvSpPr/>
          <p:nvPr/>
        </p:nvSpPr>
        <p:spPr bwMode="auto">
          <a:xfrm>
            <a:off x="3231651" y="5619032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76146CC0-2CD2-4F55-9E20-EC5B4E8A208D}"/>
              </a:ext>
            </a:extLst>
          </p:cNvPr>
          <p:cNvCxnSpPr>
            <a:cxnSpLocks/>
            <a:stCxn id="117" idx="2"/>
            <a:endCxn id="115" idx="6"/>
          </p:cNvCxnSpPr>
          <p:nvPr/>
        </p:nvCxnSpPr>
        <p:spPr bwMode="auto">
          <a:xfrm flipH="1">
            <a:off x="2903820" y="5670362"/>
            <a:ext cx="3278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98E91CA4-1514-4FB9-B391-0274C5E61134}"/>
              </a:ext>
            </a:extLst>
          </p:cNvPr>
          <p:cNvSpPr/>
          <p:nvPr/>
        </p:nvSpPr>
        <p:spPr bwMode="auto">
          <a:xfrm>
            <a:off x="3657647" y="5619032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1578215E-4211-4F2C-82D0-99BA5EC7BDF6}"/>
              </a:ext>
            </a:extLst>
          </p:cNvPr>
          <p:cNvCxnSpPr>
            <a:cxnSpLocks/>
            <a:stCxn id="119" idx="2"/>
            <a:endCxn id="117" idx="6"/>
          </p:cNvCxnSpPr>
          <p:nvPr/>
        </p:nvCxnSpPr>
        <p:spPr bwMode="auto">
          <a:xfrm flipH="1">
            <a:off x="3330410" y="5670362"/>
            <a:ext cx="3272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55AF557-9460-4659-BB1B-839F56C5BFB0}"/>
              </a:ext>
            </a:extLst>
          </p:cNvPr>
          <p:cNvSpPr/>
          <p:nvPr/>
        </p:nvSpPr>
        <p:spPr bwMode="auto">
          <a:xfrm>
            <a:off x="4076428" y="5619032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D71618B7-0303-443B-8343-FCF47B9BB563}"/>
              </a:ext>
            </a:extLst>
          </p:cNvPr>
          <p:cNvCxnSpPr>
            <a:cxnSpLocks/>
            <a:stCxn id="121" idx="2"/>
            <a:endCxn id="119" idx="6"/>
          </p:cNvCxnSpPr>
          <p:nvPr/>
        </p:nvCxnSpPr>
        <p:spPr bwMode="auto">
          <a:xfrm flipH="1">
            <a:off x="3756406" y="5670362"/>
            <a:ext cx="320022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FEC625AA-56CE-48BE-A2FB-2279D9C4678D}"/>
              </a:ext>
            </a:extLst>
          </p:cNvPr>
          <p:cNvCxnSpPr>
            <a:cxnSpLocks/>
            <a:stCxn id="103" idx="4"/>
            <a:endCxn id="106" idx="0"/>
          </p:cNvCxnSpPr>
          <p:nvPr/>
        </p:nvCxnSpPr>
        <p:spPr bwMode="auto">
          <a:xfrm flipH="1">
            <a:off x="2011871" y="4463816"/>
            <a:ext cx="418782" cy="1155216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A54FC1EF-2A35-415B-BF69-29B3C6AA27A1}"/>
              </a:ext>
            </a:extLst>
          </p:cNvPr>
          <p:cNvCxnSpPr>
            <a:cxnSpLocks/>
            <a:stCxn id="103" idx="4"/>
            <a:endCxn id="110" idx="0"/>
          </p:cNvCxnSpPr>
          <p:nvPr/>
        </p:nvCxnSpPr>
        <p:spPr bwMode="auto">
          <a:xfrm flipH="1">
            <a:off x="1588082" y="4463816"/>
            <a:ext cx="842571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E217F58C-5C38-4DB1-B0FB-BC5A4C6448C2}"/>
              </a:ext>
            </a:extLst>
          </p:cNvPr>
          <p:cNvCxnSpPr>
            <a:cxnSpLocks/>
            <a:stCxn id="103" idx="4"/>
            <a:endCxn id="112" idx="0"/>
          </p:cNvCxnSpPr>
          <p:nvPr/>
        </p:nvCxnSpPr>
        <p:spPr bwMode="auto">
          <a:xfrm flipH="1">
            <a:off x="1159285" y="4463816"/>
            <a:ext cx="1271368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30E1CE90-769E-4C63-AE94-DCB2F71CA95C}"/>
              </a:ext>
            </a:extLst>
          </p:cNvPr>
          <p:cNvCxnSpPr>
            <a:cxnSpLocks/>
            <a:stCxn id="103" idx="4"/>
            <a:endCxn id="114" idx="0"/>
          </p:cNvCxnSpPr>
          <p:nvPr/>
        </p:nvCxnSpPr>
        <p:spPr bwMode="auto">
          <a:xfrm flipH="1">
            <a:off x="730488" y="4463816"/>
            <a:ext cx="1700166" cy="11552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5454C22-7D29-456D-AA3C-492C09C145D1}"/>
              </a:ext>
            </a:extLst>
          </p:cNvPr>
          <p:cNvCxnSpPr>
            <a:cxnSpLocks/>
            <a:stCxn id="103" idx="4"/>
            <a:endCxn id="115" idx="0"/>
          </p:cNvCxnSpPr>
          <p:nvPr/>
        </p:nvCxnSpPr>
        <p:spPr bwMode="auto">
          <a:xfrm>
            <a:off x="2430653" y="4463816"/>
            <a:ext cx="423788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936FBA6B-424D-4569-9BCC-A9354CCD1F5C}"/>
              </a:ext>
            </a:extLst>
          </p:cNvPr>
          <p:cNvCxnSpPr>
            <a:cxnSpLocks/>
            <a:stCxn id="103" idx="4"/>
            <a:endCxn id="117" idx="0"/>
          </p:cNvCxnSpPr>
          <p:nvPr/>
        </p:nvCxnSpPr>
        <p:spPr bwMode="auto">
          <a:xfrm>
            <a:off x="2430653" y="4463816"/>
            <a:ext cx="850378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31D6ADEF-9387-46C0-A454-7E60CEC71FE7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 bwMode="auto">
          <a:xfrm>
            <a:off x="2430653" y="4463816"/>
            <a:ext cx="1276374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46D87186-1C4E-4787-B18D-960617C562A2}"/>
              </a:ext>
            </a:extLst>
          </p:cNvPr>
          <p:cNvCxnSpPr>
            <a:cxnSpLocks/>
            <a:stCxn id="103" idx="4"/>
            <a:endCxn id="121" idx="0"/>
          </p:cNvCxnSpPr>
          <p:nvPr/>
        </p:nvCxnSpPr>
        <p:spPr bwMode="auto">
          <a:xfrm>
            <a:off x="2430653" y="4463816"/>
            <a:ext cx="1695155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1C2B550-D478-41C8-9CCB-97AD577A992B}"/>
                  </a:ext>
                </a:extLst>
              </p:cNvPr>
              <p:cNvSpPr txBox="1"/>
              <p:nvPr/>
            </p:nvSpPr>
            <p:spPr>
              <a:xfrm>
                <a:off x="3940925" y="5670357"/>
                <a:ext cx="454483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Hans-HK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Hans-HK" altLang="en-US" b="1" dirty="0">
                  <a:solidFill>
                    <a:srgbClr val="FF0000"/>
                  </a:solidFill>
                  <a:latin typeface="Calibri Regular"/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1C2B550-D478-41C8-9CCB-97AD577A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925" y="5670357"/>
                <a:ext cx="454483" cy="3385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512F8D2-901F-49D8-BC0F-2BB6549E3B21}"/>
                  </a:ext>
                </a:extLst>
              </p:cNvPr>
              <p:cNvSpPr txBox="1"/>
              <p:nvPr/>
            </p:nvSpPr>
            <p:spPr>
              <a:xfrm>
                <a:off x="4741926" y="5704874"/>
                <a:ext cx="515522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512F8D2-901F-49D8-BC0F-2BB6549E3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926" y="5704874"/>
                <a:ext cx="515522" cy="40729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A96A0B2B-9418-4964-9B02-9E0F944D60D0}"/>
              </a:ext>
            </a:extLst>
          </p:cNvPr>
          <p:cNvCxnSpPr>
            <a:cxnSpLocks/>
            <a:stCxn id="138" idx="2"/>
            <a:endCxn id="142" idx="6"/>
          </p:cNvCxnSpPr>
          <p:nvPr/>
        </p:nvCxnSpPr>
        <p:spPr bwMode="auto">
          <a:xfrm flipH="1">
            <a:off x="5894627" y="5704877"/>
            <a:ext cx="32503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50C0776F-F638-45F9-8866-25F39DE67D2C}"/>
                  </a:ext>
                </a:extLst>
              </p:cNvPr>
              <p:cNvSpPr txBox="1"/>
              <p:nvPr/>
            </p:nvSpPr>
            <p:spPr>
              <a:xfrm>
                <a:off x="5191901" y="5704874"/>
                <a:ext cx="521230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50C0776F-F638-45F9-8866-25F39DE67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901" y="5704874"/>
                <a:ext cx="521230" cy="40729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椭圆 134">
            <a:extLst>
              <a:ext uri="{FF2B5EF4-FFF2-40B4-BE49-F238E27FC236}">
                <a16:creationId xmlns:a16="http://schemas.microsoft.com/office/drawing/2014/main" id="{F7764BB7-A619-4D60-B524-C179A81B529E}"/>
              </a:ext>
            </a:extLst>
          </p:cNvPr>
          <p:cNvSpPr/>
          <p:nvPr/>
        </p:nvSpPr>
        <p:spPr bwMode="auto">
          <a:xfrm>
            <a:off x="6638440" y="4395676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3F9F909-8302-4351-ADE0-4F4FA1AFB5E3}"/>
              </a:ext>
            </a:extLst>
          </p:cNvPr>
          <p:cNvSpPr txBox="1"/>
          <p:nvPr/>
        </p:nvSpPr>
        <p:spPr>
          <a:xfrm>
            <a:off x="6570190" y="4158569"/>
            <a:ext cx="334013" cy="407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latin typeface="Calibri Regular"/>
              </a:rPr>
              <a:t>v</a:t>
            </a:r>
            <a:endParaRPr lang="zh-Hans-HK" altLang="en-US" dirty="0">
              <a:latin typeface="Calibri Regular"/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DE66E499-8492-4139-B69F-CE14D77A350B}"/>
              </a:ext>
            </a:extLst>
          </p:cNvPr>
          <p:cNvCxnSpPr>
            <a:cxnSpLocks/>
            <a:stCxn id="140" idx="2"/>
            <a:endCxn id="138" idx="6"/>
          </p:cNvCxnSpPr>
          <p:nvPr/>
        </p:nvCxnSpPr>
        <p:spPr bwMode="auto">
          <a:xfrm flipH="1" flipV="1">
            <a:off x="6318417" y="5704877"/>
            <a:ext cx="320022" cy="1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8" name="椭圆 137">
            <a:extLst>
              <a:ext uri="{FF2B5EF4-FFF2-40B4-BE49-F238E27FC236}">
                <a16:creationId xmlns:a16="http://schemas.microsoft.com/office/drawing/2014/main" id="{EA43008E-8B38-4C59-A2AA-4B4B525FBE8D}"/>
              </a:ext>
            </a:extLst>
          </p:cNvPr>
          <p:cNvSpPr/>
          <p:nvPr/>
        </p:nvSpPr>
        <p:spPr bwMode="auto">
          <a:xfrm>
            <a:off x="6219658" y="5653548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2EC21042-CE0D-4CAE-AF9C-96E46640285F}"/>
              </a:ext>
            </a:extLst>
          </p:cNvPr>
          <p:cNvCxnSpPr>
            <a:cxnSpLocks/>
            <a:stCxn id="135" idx="4"/>
            <a:endCxn id="140" idx="0"/>
          </p:cNvCxnSpPr>
          <p:nvPr/>
        </p:nvCxnSpPr>
        <p:spPr bwMode="auto">
          <a:xfrm flipH="1">
            <a:off x="6687819" y="4498333"/>
            <a:ext cx="1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D077843E-A78A-40E9-9AA7-63BCCF22CA98}"/>
              </a:ext>
            </a:extLst>
          </p:cNvPr>
          <p:cNvSpPr/>
          <p:nvPr/>
        </p:nvSpPr>
        <p:spPr bwMode="auto">
          <a:xfrm>
            <a:off x="6638438" y="565354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20F96470-7AD7-46B6-8F79-345D5F9EAF2A}"/>
              </a:ext>
            </a:extLst>
          </p:cNvPr>
          <p:cNvSpPr/>
          <p:nvPr/>
        </p:nvSpPr>
        <p:spPr bwMode="auto">
          <a:xfrm>
            <a:off x="5795868" y="565354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40D075E-0391-4B95-8C95-B2F5A3CFD4BF}"/>
              </a:ext>
            </a:extLst>
          </p:cNvPr>
          <p:cNvCxnSpPr>
            <a:cxnSpLocks/>
            <a:stCxn id="142" idx="2"/>
            <a:endCxn id="144" idx="6"/>
          </p:cNvCxnSpPr>
          <p:nvPr/>
        </p:nvCxnSpPr>
        <p:spPr bwMode="auto">
          <a:xfrm flipH="1">
            <a:off x="5465830" y="5704879"/>
            <a:ext cx="3300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5B40D294-C391-4C40-8C98-94ACD922E9EA}"/>
              </a:ext>
            </a:extLst>
          </p:cNvPr>
          <p:cNvSpPr/>
          <p:nvPr/>
        </p:nvSpPr>
        <p:spPr bwMode="auto">
          <a:xfrm>
            <a:off x="5367071" y="565354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9CD4F2B1-3107-4391-81A9-96DF3F8AC2EC}"/>
              </a:ext>
            </a:extLst>
          </p:cNvPr>
          <p:cNvCxnSpPr>
            <a:cxnSpLocks/>
            <a:stCxn id="144" idx="2"/>
            <a:endCxn id="146" idx="6"/>
          </p:cNvCxnSpPr>
          <p:nvPr/>
        </p:nvCxnSpPr>
        <p:spPr bwMode="auto">
          <a:xfrm flipH="1" flipV="1">
            <a:off x="5037033" y="5704876"/>
            <a:ext cx="330038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979BB600-67C5-49AC-8C71-CDB7C853ABFE}"/>
              </a:ext>
            </a:extLst>
          </p:cNvPr>
          <p:cNvSpPr/>
          <p:nvPr/>
        </p:nvSpPr>
        <p:spPr bwMode="auto">
          <a:xfrm>
            <a:off x="4938274" y="5653547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8C93FE10-3EA7-4E12-9EB0-C08B04FA928C}"/>
              </a:ext>
            </a:extLst>
          </p:cNvPr>
          <p:cNvSpPr/>
          <p:nvPr/>
        </p:nvSpPr>
        <p:spPr bwMode="auto">
          <a:xfrm>
            <a:off x="7062227" y="565354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AEA9BE8B-9D2B-4D17-82CE-E062113392E7}"/>
              </a:ext>
            </a:extLst>
          </p:cNvPr>
          <p:cNvCxnSpPr>
            <a:cxnSpLocks/>
            <a:stCxn id="147" idx="2"/>
            <a:endCxn id="140" idx="6"/>
          </p:cNvCxnSpPr>
          <p:nvPr/>
        </p:nvCxnSpPr>
        <p:spPr bwMode="auto">
          <a:xfrm flipH="1">
            <a:off x="6737197" y="5704879"/>
            <a:ext cx="325030" cy="0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46ADAE8A-FCE6-4DBF-8E4E-5EDD13CC75D7}"/>
              </a:ext>
            </a:extLst>
          </p:cNvPr>
          <p:cNvSpPr/>
          <p:nvPr/>
        </p:nvSpPr>
        <p:spPr bwMode="auto">
          <a:xfrm>
            <a:off x="7488817" y="565354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29CF3712-3534-4B98-B4D7-D0FF297D2970}"/>
              </a:ext>
            </a:extLst>
          </p:cNvPr>
          <p:cNvCxnSpPr>
            <a:cxnSpLocks/>
            <a:stCxn id="149" idx="2"/>
            <a:endCxn id="147" idx="6"/>
          </p:cNvCxnSpPr>
          <p:nvPr/>
        </p:nvCxnSpPr>
        <p:spPr bwMode="auto">
          <a:xfrm flipH="1">
            <a:off x="7160987" y="5704879"/>
            <a:ext cx="3278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1" name="椭圆 150">
            <a:extLst>
              <a:ext uri="{FF2B5EF4-FFF2-40B4-BE49-F238E27FC236}">
                <a16:creationId xmlns:a16="http://schemas.microsoft.com/office/drawing/2014/main" id="{FB401854-462E-4AFD-A1DE-BB917D3AD8ED}"/>
              </a:ext>
            </a:extLst>
          </p:cNvPr>
          <p:cNvSpPr/>
          <p:nvPr/>
        </p:nvSpPr>
        <p:spPr bwMode="auto">
          <a:xfrm>
            <a:off x="7914814" y="565354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2778A61C-5939-4F51-A193-862CC1810BF5}"/>
              </a:ext>
            </a:extLst>
          </p:cNvPr>
          <p:cNvCxnSpPr>
            <a:cxnSpLocks/>
            <a:stCxn id="151" idx="2"/>
            <a:endCxn id="149" idx="6"/>
          </p:cNvCxnSpPr>
          <p:nvPr/>
        </p:nvCxnSpPr>
        <p:spPr bwMode="auto">
          <a:xfrm flipH="1">
            <a:off x="7587576" y="5704879"/>
            <a:ext cx="3272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D451C4AD-CA38-41EA-9276-6F6BA84AB2E2}"/>
              </a:ext>
            </a:extLst>
          </p:cNvPr>
          <p:cNvSpPr/>
          <p:nvPr/>
        </p:nvSpPr>
        <p:spPr bwMode="auto">
          <a:xfrm>
            <a:off x="8333595" y="5653549"/>
            <a:ext cx="98759" cy="10265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92" charset="0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817BB68E-DE78-4B44-8505-3DF7BA44BCD1}"/>
              </a:ext>
            </a:extLst>
          </p:cNvPr>
          <p:cNvCxnSpPr>
            <a:cxnSpLocks/>
            <a:stCxn id="153" idx="2"/>
            <a:endCxn id="151" idx="6"/>
          </p:cNvCxnSpPr>
          <p:nvPr/>
        </p:nvCxnSpPr>
        <p:spPr bwMode="auto">
          <a:xfrm flipH="1">
            <a:off x="8013573" y="5704879"/>
            <a:ext cx="3200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A865C05E-AFF8-44E4-89EE-023F0BEC69FF}"/>
              </a:ext>
            </a:extLst>
          </p:cNvPr>
          <p:cNvCxnSpPr>
            <a:cxnSpLocks/>
            <a:stCxn id="135" idx="4"/>
            <a:endCxn id="138" idx="0"/>
          </p:cNvCxnSpPr>
          <p:nvPr/>
        </p:nvCxnSpPr>
        <p:spPr bwMode="auto">
          <a:xfrm flipH="1">
            <a:off x="6269038" y="4498333"/>
            <a:ext cx="418782" cy="1155216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2A92693D-C610-4616-AD01-C3528C1FF144}"/>
              </a:ext>
            </a:extLst>
          </p:cNvPr>
          <p:cNvCxnSpPr>
            <a:cxnSpLocks/>
            <a:stCxn id="135" idx="4"/>
            <a:endCxn id="142" idx="0"/>
          </p:cNvCxnSpPr>
          <p:nvPr/>
        </p:nvCxnSpPr>
        <p:spPr bwMode="auto">
          <a:xfrm flipH="1">
            <a:off x="5845249" y="4498333"/>
            <a:ext cx="842571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C9F72A3D-92AC-41B4-A491-3ECA59AA967A}"/>
              </a:ext>
            </a:extLst>
          </p:cNvPr>
          <p:cNvCxnSpPr>
            <a:cxnSpLocks/>
            <a:stCxn id="135" idx="4"/>
            <a:endCxn id="144" idx="0"/>
          </p:cNvCxnSpPr>
          <p:nvPr/>
        </p:nvCxnSpPr>
        <p:spPr bwMode="auto">
          <a:xfrm flipH="1">
            <a:off x="5416451" y="4498333"/>
            <a:ext cx="1271369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3B0F261-EBBD-41D8-A602-53DBE78E406C}"/>
              </a:ext>
            </a:extLst>
          </p:cNvPr>
          <p:cNvCxnSpPr>
            <a:cxnSpLocks/>
            <a:stCxn id="135" idx="4"/>
            <a:endCxn id="146" idx="0"/>
          </p:cNvCxnSpPr>
          <p:nvPr/>
        </p:nvCxnSpPr>
        <p:spPr bwMode="auto">
          <a:xfrm flipH="1">
            <a:off x="4987654" y="4498333"/>
            <a:ext cx="1700166" cy="11552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67DA9BB9-991F-4911-B395-AFE21D2171BA}"/>
              </a:ext>
            </a:extLst>
          </p:cNvPr>
          <p:cNvCxnSpPr>
            <a:cxnSpLocks/>
            <a:stCxn id="135" idx="4"/>
            <a:endCxn id="147" idx="0"/>
          </p:cNvCxnSpPr>
          <p:nvPr/>
        </p:nvCxnSpPr>
        <p:spPr bwMode="auto">
          <a:xfrm>
            <a:off x="6687820" y="4498333"/>
            <a:ext cx="423788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B9B1DA2F-C5BF-41B2-86F0-ACB673D2F03B}"/>
              </a:ext>
            </a:extLst>
          </p:cNvPr>
          <p:cNvCxnSpPr>
            <a:cxnSpLocks/>
            <a:stCxn id="135" idx="4"/>
            <a:endCxn id="149" idx="0"/>
          </p:cNvCxnSpPr>
          <p:nvPr/>
        </p:nvCxnSpPr>
        <p:spPr bwMode="auto">
          <a:xfrm>
            <a:off x="6687820" y="4498333"/>
            <a:ext cx="850378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A607A885-7E6C-4D20-BABE-713D3D3B9094}"/>
              </a:ext>
            </a:extLst>
          </p:cNvPr>
          <p:cNvCxnSpPr>
            <a:cxnSpLocks/>
            <a:stCxn id="135" idx="4"/>
            <a:endCxn id="151" idx="0"/>
          </p:cNvCxnSpPr>
          <p:nvPr/>
        </p:nvCxnSpPr>
        <p:spPr bwMode="auto">
          <a:xfrm>
            <a:off x="6687820" y="4498333"/>
            <a:ext cx="1276374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A0DA9D3F-8A4E-424C-8E2A-483B819BC8D0}"/>
              </a:ext>
            </a:extLst>
          </p:cNvPr>
          <p:cNvCxnSpPr>
            <a:cxnSpLocks/>
            <a:stCxn id="135" idx="4"/>
            <a:endCxn id="153" idx="0"/>
          </p:cNvCxnSpPr>
          <p:nvPr/>
        </p:nvCxnSpPr>
        <p:spPr bwMode="auto">
          <a:xfrm>
            <a:off x="6687820" y="4498333"/>
            <a:ext cx="1695155" cy="1155217"/>
          </a:xfrm>
          <a:prstGeom prst="lin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E5AFF2E-1831-4356-9C45-ACA75DA0BBEB}"/>
                  </a:ext>
                </a:extLst>
              </p:cNvPr>
              <p:cNvSpPr txBox="1"/>
              <p:nvPr/>
            </p:nvSpPr>
            <p:spPr>
              <a:xfrm>
                <a:off x="8198091" y="5704874"/>
                <a:ext cx="537815" cy="407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Hans-H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Hans-HK" altLang="en-US" dirty="0">
                  <a:latin typeface="Calibri Regular"/>
                </a:endParaRPr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E5AFF2E-1831-4356-9C45-ACA75DA0B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91" y="5704874"/>
                <a:ext cx="537815" cy="4072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B9A1191D-6927-4A87-A17F-E3B6DD327AFB}"/>
                  </a:ext>
                </a:extLst>
              </p:cNvPr>
              <p:cNvSpPr txBox="1"/>
              <p:nvPr/>
            </p:nvSpPr>
            <p:spPr>
              <a:xfrm>
                <a:off x="6501393" y="5704874"/>
                <a:ext cx="4144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-HK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Hans-HK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Hans-HK" altLang="en-US" b="1" dirty="0">
                  <a:solidFill>
                    <a:srgbClr val="FF0000"/>
                  </a:solidFill>
                  <a:latin typeface="Calibri Regular"/>
                </a:endParaRPr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B9A1191D-6927-4A87-A17F-E3B6DD327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393" y="5704874"/>
                <a:ext cx="414409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/>
          <p:cNvSpPr txBox="1"/>
          <p:nvPr/>
        </p:nvSpPr>
        <p:spPr>
          <a:xfrm>
            <a:off x="2014444" y="2084610"/>
            <a:ext cx="43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3399"/>
                </a:solidFill>
                <a:latin typeface="Calibri Regular"/>
              </a:rPr>
              <a:t>(</a:t>
            </a:r>
            <a:r>
              <a:rPr lang="en-US" altLang="zh-Hans-HK" dirty="0" err="1">
                <a:solidFill>
                  <a:srgbClr val="003399"/>
                </a:solidFill>
                <a:latin typeface="Calibri Regular"/>
              </a:rPr>
              <a:t>i</a:t>
            </a:r>
            <a:r>
              <a:rPr lang="en-US" altLang="zh-Hans-HK" dirty="0">
                <a:solidFill>
                  <a:srgbClr val="003399"/>
                </a:solidFill>
                <a:latin typeface="Calibri Regular"/>
              </a:rPr>
              <a:t>)</a:t>
            </a:r>
            <a:endParaRPr lang="en-US" dirty="0">
              <a:latin typeface="Calibri Regular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166603" y="2088088"/>
            <a:ext cx="43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3399"/>
                </a:solidFill>
                <a:latin typeface="Calibri Regular"/>
              </a:rPr>
              <a:t>(ii)</a:t>
            </a:r>
            <a:endParaRPr lang="en-US" dirty="0">
              <a:latin typeface="Calibri Regular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921266" y="4192793"/>
            <a:ext cx="66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3399"/>
                </a:solidFill>
                <a:latin typeface="Calibri Regular"/>
              </a:rPr>
              <a:t>(iii)</a:t>
            </a:r>
            <a:endParaRPr lang="en-US" dirty="0">
              <a:latin typeface="Calibri Regular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200789" y="4227307"/>
            <a:ext cx="66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3399"/>
                </a:solidFill>
                <a:latin typeface="Calibri Regular"/>
              </a:rPr>
              <a:t>(iv)</a:t>
            </a:r>
            <a:endParaRPr lang="en-US" dirty="0">
              <a:latin typeface="Calibri Regular"/>
            </a:endParaRPr>
          </a:p>
        </p:txBody>
      </p:sp>
      <p:cxnSp>
        <p:nvCxnSpPr>
          <p:cNvPr id="171" name="Straight Connector 170"/>
          <p:cNvCxnSpPr/>
          <p:nvPr/>
        </p:nvCxnSpPr>
        <p:spPr bwMode="auto">
          <a:xfrm flipV="1">
            <a:off x="0" y="4033381"/>
            <a:ext cx="9144000" cy="0"/>
          </a:xfrm>
          <a:prstGeom prst="line">
            <a:avLst/>
          </a:prstGeom>
          <a:ln>
            <a:solidFill>
              <a:schemeClr val="accent2"/>
            </a:solidFill>
            <a:prstDash val="sysDot"/>
            <a:headEnd type="none" w="med" len="med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 bwMode="auto">
          <a:xfrm>
            <a:off x="4540685" y="1500052"/>
            <a:ext cx="0" cy="5129348"/>
          </a:xfrm>
          <a:prstGeom prst="line">
            <a:avLst/>
          </a:prstGeom>
          <a:ln>
            <a:solidFill>
              <a:schemeClr val="accent2"/>
            </a:solidFill>
            <a:prstDash val="sysDot"/>
            <a:headEnd type="none" w="med" len="med"/>
            <a:tailEnd type="none" w="sm" len="sm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34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320040"/>
            <a:ext cx="9144000" cy="457200"/>
          </a:xfrm>
        </p:spPr>
        <p:txBody>
          <a:bodyPr/>
          <a:lstStyle/>
          <a:p>
            <a:r>
              <a:rPr lang="en-US" sz="2400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412" y="929639"/>
                <a:ext cx="8889588" cy="1692911"/>
              </a:xfrm>
            </p:spPr>
            <p:txBody>
              <a:bodyPr/>
              <a:lstStyle/>
              <a:p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Let </a:t>
                </a:r>
                <a:r>
                  <a:rPr lang="en-US" altLang="zh-CN" sz="2200" dirty="0">
                    <a:solidFill>
                      <a:srgbClr val="C00000"/>
                    </a:solidFill>
                    <a:sym typeface="Symbol" pitchFamily="18" charset="2"/>
                  </a:rPr>
                  <a:t>G=(V,E) </a:t>
                </a:r>
                <a:r>
                  <a:rPr lang="en-US" altLang="zh-CN" sz="2200" dirty="0">
                    <a:solidFill>
                      <a:schemeClr val="tx1"/>
                    </a:solidFill>
                    <a:sym typeface="Symbol" pitchFamily="18" charset="2"/>
                  </a:rPr>
                  <a:t>be</a:t>
                </a:r>
                <a:r>
                  <a:rPr lang="en-US" altLang="zh-Hans-HK" sz="2200" dirty="0">
                    <a:solidFill>
                      <a:schemeClr val="tx1"/>
                    </a:solidFill>
                  </a:rPr>
                  <a:t> an undirected graph where </a:t>
                </a:r>
                <a:br>
                  <a:rPr lang="en-US" altLang="zh-Hans-HK" sz="2200" dirty="0">
                    <a:solidFill>
                      <a:schemeClr val="tx1"/>
                    </a:solidFill>
                  </a:rPr>
                </a:br>
                <a:r>
                  <a:rPr lang="en-US" altLang="zh-Hans-HK" sz="2200" dirty="0">
                    <a:solidFill>
                      <a:schemeClr val="tx1"/>
                    </a:solidFill>
                  </a:rPr>
                  <a:t>       </a:t>
                </a:r>
                <a:r>
                  <a:rPr lang="en-US" altLang="zh-Hans-HK" sz="2200" dirty="0">
                    <a:solidFill>
                      <a:srgbClr val="C00000"/>
                    </a:solidFill>
                  </a:rPr>
                  <a:t>V</a:t>
                </a:r>
                <a:r>
                  <a:rPr lang="en-US" altLang="zh-Hans-HK" sz="2200" dirty="0">
                    <a:solidFill>
                      <a:schemeClr val="tx1"/>
                    </a:solidFill>
                  </a:rPr>
                  <a:t> is the set of vertices and </a:t>
                </a:r>
                <a:r>
                  <a:rPr lang="en-US" altLang="zh-Hans-HK" sz="2200" dirty="0">
                    <a:solidFill>
                      <a:srgbClr val="C00000"/>
                    </a:solidFill>
                  </a:rPr>
                  <a:t>E</a:t>
                </a:r>
                <a:r>
                  <a:rPr lang="en-US" altLang="zh-Hans-HK" sz="2200" dirty="0">
                    <a:solidFill>
                      <a:schemeClr val="tx1"/>
                    </a:solidFill>
                  </a:rPr>
                  <a:t> is the set of edges.</a:t>
                </a:r>
              </a:p>
              <a:p>
                <a:r>
                  <a:rPr lang="en-US" altLang="zh-Hans-HK" sz="2200" dirty="0">
                    <a:solidFill>
                      <a:schemeClr val="tx1"/>
                    </a:solidFill>
                  </a:rPr>
                  <a:t>Assume that there are no self-loops or duplicated edges.</a:t>
                </a:r>
              </a:p>
              <a:p>
                <a:r>
                  <a:rPr lang="en-US" altLang="zh-Hans-HK" sz="2200" dirty="0">
                    <a:solidFill>
                      <a:schemeClr val="tx1"/>
                    </a:solidFill>
                  </a:rPr>
                  <a:t>Answer all questions below as a function of </a:t>
                </a:r>
                <a14:m>
                  <m:oMath xmlns:m="http://schemas.openxmlformats.org/officeDocument/2006/math"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Hans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Hans-HK" sz="2200" dirty="0">
                    <a:solidFill>
                      <a:schemeClr val="tx1"/>
                    </a:solidFill>
                  </a:rPr>
                  <a:t>, the number of vertices.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412" y="929639"/>
                <a:ext cx="8889588" cy="1692911"/>
              </a:xfrm>
              <a:blipFill>
                <a:blip r:embed="rId3"/>
                <a:stretch>
                  <a:fillRect l="-856" t="-222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2</a:t>
            </a:fld>
            <a:endParaRPr lang="en-US" altLang="en-US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E130B-A02C-C746-B464-4D92F7ECDA8F}"/>
              </a:ext>
            </a:extLst>
          </p:cNvPr>
          <p:cNvSpPr txBox="1">
            <a:spLocks/>
          </p:cNvSpPr>
          <p:nvPr/>
        </p:nvSpPr>
        <p:spPr bwMode="auto">
          <a:xfrm>
            <a:off x="254412" y="2991485"/>
            <a:ext cx="8889588" cy="358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26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Pct val="50000"/>
              <a:buFont typeface="Monotype Sorts" pitchFamily="92" charset="2"/>
              <a:defRPr kumimoji="1" b="0" i="0">
                <a:solidFill>
                  <a:srgbClr val="003399"/>
                </a:solidFill>
                <a:latin typeface="Calibri Regular"/>
                <a:ea typeface="+mn-ea"/>
                <a:cs typeface="+mn-cs"/>
              </a:defRPr>
            </a:lvl1pPr>
            <a:lvl2pPr marL="346075" indent="-231775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pitchFamily="92" charset="2"/>
              <a:buChar char="n"/>
              <a:defRPr kumimoji="1" b="0" i="0">
                <a:solidFill>
                  <a:schemeClr val="tx1"/>
                </a:solidFill>
                <a:latin typeface="Calibri Regular"/>
              </a:defRPr>
            </a:lvl2pPr>
            <a:lvl3pPr marL="627063" indent="-1666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3pPr>
            <a:lvl4pPr marL="1147763" indent="-40481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92" charset="2"/>
              <a:buChar char="!"/>
              <a:defRPr kumimoji="1" b="0" i="0">
                <a:solidFill>
                  <a:schemeClr val="tx1"/>
                </a:solidFill>
                <a:latin typeface="Calibri Regular"/>
              </a:defRPr>
            </a:lvl4pPr>
            <a:lvl5pPr marL="15398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b="0" i="0">
                <a:solidFill>
                  <a:schemeClr val="tx1"/>
                </a:solidFill>
                <a:latin typeface="Calibri Regular"/>
              </a:defRPr>
            </a:lvl5pPr>
            <a:lvl6pPr marL="19970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4542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29114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368675" indent="-169863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Hans-HK" sz="2000" kern="0" dirty="0"/>
              <a:t>a) What is the maximum number of edges in G?</a:t>
            </a:r>
          </a:p>
          <a:p>
            <a:r>
              <a:rPr lang="en-US" altLang="zh-Hans-HK" sz="2000" kern="0" dirty="0"/>
              <a:t>b) What is the maximum number of edges in G if two vertices have degree 0?</a:t>
            </a:r>
          </a:p>
          <a:p>
            <a:r>
              <a:rPr lang="en-US" altLang="zh-Hans-HK" sz="2000" kern="0" dirty="0"/>
              <a:t>c) What is the maximum number of edges that an acyclic graph G can have?</a:t>
            </a:r>
          </a:p>
          <a:p>
            <a:r>
              <a:rPr lang="en-US" altLang="zh-Hans-HK" sz="2000" kern="0" dirty="0"/>
              <a:t>d) What is the minimum number of edges in G ,</a:t>
            </a:r>
            <a:br>
              <a:rPr lang="en-US" altLang="zh-Hans-HK" sz="2000" kern="0" dirty="0"/>
            </a:br>
            <a:r>
              <a:rPr lang="en-US" altLang="zh-Hans-HK" sz="2000" kern="0" dirty="0"/>
              <a:t>     if G is a connected graph and contains at least one cycle?</a:t>
            </a:r>
          </a:p>
          <a:p>
            <a:r>
              <a:rPr lang="en-US" altLang="zh-Hans-HK" sz="2000" kern="0" dirty="0"/>
              <a:t>e) What is the minimum possible degree that </a:t>
            </a:r>
            <a:br>
              <a:rPr lang="en-US" altLang="zh-Hans-HK" sz="2000" kern="0" dirty="0"/>
            </a:br>
            <a:r>
              <a:rPr lang="en-US" altLang="zh-Hans-HK" sz="2000" kern="0" dirty="0"/>
              <a:t>        a vertex in a connected graph G can have?</a:t>
            </a:r>
          </a:p>
          <a:p>
            <a:r>
              <a:rPr lang="en-US" altLang="zh-Hans-HK" sz="2000" kern="0" dirty="0"/>
              <a:t>f) What is the maximum length of any simple path in G?</a:t>
            </a:r>
          </a:p>
        </p:txBody>
      </p:sp>
    </p:spTree>
    <p:extLst>
      <p:ext uri="{BB962C8B-B14F-4D97-AF65-F5344CB8AC3E}">
        <p14:creationId xmlns:p14="http://schemas.microsoft.com/office/powerpoint/2010/main" val="2343885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problem was to illustrate that the output of BFS and DFS doesn’t only depend on the graph and the starting point. </a:t>
            </a:r>
          </a:p>
          <a:p>
            <a:r>
              <a:rPr lang="en-US" dirty="0"/>
              <a:t> It also depends strongly on the graph representation, i.e. the orderings of each adjacency list.</a:t>
            </a:r>
          </a:p>
          <a:p>
            <a:r>
              <a:rPr lang="en-US" dirty="0"/>
              <a:t> Different orderings of the same list can lead to radically different BFS and DFS trees!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20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78908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" y="293370"/>
            <a:ext cx="9144000" cy="457200"/>
          </a:xfrm>
        </p:spPr>
        <p:txBody>
          <a:bodyPr/>
          <a:lstStyle/>
          <a:p>
            <a:r>
              <a:rPr lang="en-US" sz="2400" dirty="0"/>
              <a:t>Solution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163" y="860761"/>
                <a:ext cx="8908283" cy="1927861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sz="2000" dirty="0"/>
                  <a:t>a) What is the maximum number of edges in any graph G?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Hans-H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Hans-HK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Hans-H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Hans-H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Hans-HK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ans-H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Hans-H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Hans-H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Hans-H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Hans-HK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ans-HK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altLang="zh-Hans-H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altLang="zh-Hans-H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This is the number of pairs that can be made out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vertices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(each pair can be an edge).</a:t>
                </a:r>
              </a:p>
              <a:p>
                <a:pPr>
                  <a:lnSpc>
                    <a:spcPct val="100000"/>
                  </a:lnSpc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63" y="860761"/>
                <a:ext cx="8908283" cy="1927861"/>
              </a:xfrm>
              <a:blipFill>
                <a:blip r:embed="rId3"/>
                <a:stretch>
                  <a:fillRect l="-615" t="-9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3</a:t>
            </a:fld>
            <a:endParaRPr lang="en-US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900A9-4E80-4D27-A9A8-8EF29BEE905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163" y="3343773"/>
                <a:ext cx="8908283" cy="15519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dirty="0"/>
                  <a:t>b) What is the maximum number of edges in G if two vertices have degree 0?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Hans-HK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Hans-HK" sz="20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Hans-HK" sz="200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Hans-HK" sz="20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Hans-HK" sz="20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ans-HK" sz="20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Hans-HK" sz="200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ans-HK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Hans-HK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Hans-HK" sz="20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ans-HK" sz="20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altLang="zh-Hans-HK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  <m:r>
                            <a:rPr lang="en-US" altLang="zh-Hans-HK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Hans-HK" sz="20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ans-HK" sz="20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altLang="zh-Hans-HK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Hans-HK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Hans-HK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Hans-HK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kern="0" dirty="0"/>
              </a:p>
              <a:p>
                <a:pPr>
                  <a:lnSpc>
                    <a:spcPct val="100000"/>
                  </a:lnSpc>
                </a:pPr>
                <a:r>
                  <a:rPr lang="en-US" sz="2000" kern="0" dirty="0">
                    <a:solidFill>
                      <a:schemeClr val="tx1"/>
                    </a:solidFill>
                  </a:rPr>
                  <a:t>This is the number of pairs among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000" kern="0" dirty="0">
                    <a:solidFill>
                      <a:schemeClr val="tx1"/>
                    </a:solidFill>
                  </a:rPr>
                  <a:t> points that can have edges.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900A9-4E80-4D27-A9A8-8EF29BEE9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63" y="3343773"/>
                <a:ext cx="8908283" cy="1551900"/>
              </a:xfrm>
              <a:prstGeom prst="rect">
                <a:avLst/>
              </a:prstGeom>
              <a:blipFill>
                <a:blip r:embed="rId4"/>
                <a:stretch>
                  <a:fillRect l="-615" t="-1563" r="-137" b="-156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163" y="5450824"/>
                <a:ext cx="855491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7030A0"/>
                    </a:solidFill>
                    <a:latin typeface="Calibri Regular"/>
                  </a:rPr>
                  <a:t>Note that answer to both (a) and (b) are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000" dirty="0">
                    <a:solidFill>
                      <a:srgbClr val="7030A0"/>
                    </a:solidFill>
                    <a:latin typeface="Calibri Regular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Calibri Regular"/>
                  </a:rPr>
                  <a:t> asymptotic answer to both questions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l-GR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Calibri Regular"/>
                  </a:rPr>
                  <a:t>. </a:t>
                </a:r>
                <a:br>
                  <a:rPr lang="en-US" sz="2000" dirty="0">
                    <a:solidFill>
                      <a:srgbClr val="7030A0"/>
                    </a:solidFill>
                    <a:latin typeface="Calibri Regular"/>
                  </a:rPr>
                </a:br>
                <a:r>
                  <a:rPr lang="en-US" sz="2000" dirty="0">
                    <a:solidFill>
                      <a:srgbClr val="7030A0"/>
                    </a:solidFill>
                    <a:latin typeface="Calibri Regular"/>
                  </a:rPr>
                  <a:t>Since we sometimes use </a:t>
                </a:r>
                <a:r>
                  <a:rPr lang="en-US" sz="2000" i="1" dirty="0">
                    <a:solidFill>
                      <a:srgbClr val="7030A0"/>
                    </a:solidFill>
                    <a:latin typeface="Calibri Regular"/>
                  </a:rPr>
                  <a:t>n</a:t>
                </a:r>
                <a:r>
                  <a:rPr lang="en-US" sz="2000" dirty="0">
                    <a:solidFill>
                      <a:srgbClr val="7030A0"/>
                    </a:solidFill>
                    <a:latin typeface="Calibri Regular"/>
                  </a:rPr>
                  <a:t> to denote </a:t>
                </a:r>
                <a:r>
                  <a:rPr lang="en-US" sz="2000" i="1" dirty="0">
                    <a:solidFill>
                      <a:srgbClr val="7030A0"/>
                    </a:solidFill>
                    <a:latin typeface="Calibri Regular"/>
                  </a:rPr>
                  <a:t>V</a:t>
                </a:r>
                <a:r>
                  <a:rPr lang="en-US" sz="2000" dirty="0">
                    <a:solidFill>
                      <a:srgbClr val="7030A0"/>
                    </a:solidFill>
                    <a:latin typeface="Calibri Regular"/>
                  </a:rPr>
                  <a:t> this is sometimes written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l-GR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Calibri Regular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3" y="5450824"/>
                <a:ext cx="8554916" cy="1015663"/>
              </a:xfrm>
              <a:prstGeom prst="rect">
                <a:avLst/>
              </a:prstGeom>
              <a:blipFill>
                <a:blip r:embed="rId5"/>
                <a:stretch>
                  <a:fillRect l="-712" t="-2395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6685"/>
            <a:ext cx="9144000" cy="457200"/>
          </a:xfrm>
        </p:spPr>
        <p:txBody>
          <a:bodyPr/>
          <a:lstStyle/>
          <a:p>
            <a:r>
              <a:rPr lang="en-US" sz="2400" dirty="0"/>
              <a:t>Solution 1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328" y="591674"/>
                <a:ext cx="8825948" cy="1898681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sz="2000" dirty="0"/>
                  <a:t>c) What is the maximum number of edges in an  acyclic graph G?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Hans-H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ans-H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Hans-HK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Hans-HK" sz="2000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This occurs when G is connected. We learned in class that a connected acyclic graph (a tree) has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edges.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If the acyclic graph is not connected it has even fewer edges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328" y="591674"/>
                <a:ext cx="8825948" cy="1898681"/>
              </a:xfrm>
              <a:blipFill>
                <a:blip r:embed="rId3"/>
                <a:stretch>
                  <a:fillRect l="-621" t="-9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4</a:t>
            </a:fld>
            <a:endParaRPr lang="en-US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900A9-4E80-4D27-A9A8-8EF29BEE905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9328" y="2761828"/>
                <a:ext cx="8825949" cy="192786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dirty="0"/>
                  <a:t>d) What is the minimum number of edges in G if G is a connected graph and contains at least one cycle?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Hans-HK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ans-HK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altLang="zh-Hans-HK" sz="2000" b="0" kern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kern="0" dirty="0">
                    <a:solidFill>
                      <a:schemeClr val="tx1"/>
                    </a:solidFill>
                  </a:rPr>
                  <a:t>A connected graph has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kern="0" dirty="0">
                    <a:solidFill>
                      <a:schemeClr val="tx1"/>
                    </a:solidFill>
                  </a:rPr>
                  <a:t> edges and this occurs if and only if it is acyclic (from class). Adding one edge forms a cycle.</a:t>
                </a:r>
              </a:p>
              <a:p>
                <a:pPr>
                  <a:lnSpc>
                    <a:spcPct val="100000"/>
                  </a:lnSpc>
                </a:pPr>
                <a:endParaRPr lang="en-US" sz="2000" kern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900A9-4E80-4D27-A9A8-8EF29BEE9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328" y="2761828"/>
                <a:ext cx="8825949" cy="1927861"/>
              </a:xfrm>
              <a:prstGeom prst="rect">
                <a:avLst/>
              </a:prstGeom>
              <a:blipFill>
                <a:blip r:embed="rId4"/>
                <a:stretch>
                  <a:fillRect l="-71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711F627-AE6C-4D1F-96B2-FAFF15E2656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9328" y="5010064"/>
                <a:ext cx="8875645" cy="129896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dirty="0"/>
                  <a:t>e) What is the minimum possible degree of a vertex in a connected graph G?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kern="0" dirty="0">
                    <a:solidFill>
                      <a:srgbClr val="C00000"/>
                    </a:solidFill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sz="2000" kern="0" dirty="0">
                    <a:solidFill>
                      <a:srgbClr val="C00000"/>
                    </a:solidFill>
                  </a:rPr>
                  <a:t>, minimum degree is 0.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kern="0" dirty="0">
                    <a:solidFill>
                      <a:srgbClr val="C00000"/>
                    </a:solidFill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2000" kern="0" dirty="0">
                    <a:solidFill>
                      <a:srgbClr val="C00000"/>
                    </a:solidFill>
                  </a:rPr>
                  <a:t>, minimum degree is 1,</a:t>
                </a:r>
                <a:r>
                  <a:rPr lang="en-US" sz="2000" kern="0" dirty="0">
                    <a:solidFill>
                      <a:schemeClr val="tx1"/>
                    </a:solidFill>
                  </a:rPr>
                  <a:t> otherwise the graph will not be connected.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711F627-AE6C-4D1F-96B2-FAFF15E26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328" y="5010064"/>
                <a:ext cx="8875645" cy="1298961"/>
              </a:xfrm>
              <a:prstGeom prst="rect">
                <a:avLst/>
              </a:prstGeom>
              <a:blipFill>
                <a:blip r:embed="rId5"/>
                <a:stretch>
                  <a:fillRect l="-714" t="-952" b="-952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22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" y="293370"/>
            <a:ext cx="9144000" cy="457200"/>
          </a:xfrm>
        </p:spPr>
        <p:txBody>
          <a:bodyPr/>
          <a:lstStyle/>
          <a:p>
            <a:r>
              <a:rPr lang="en-US" sz="2400" dirty="0"/>
              <a:t>Solution 1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4528" y="994408"/>
                <a:ext cx="8354939" cy="1927861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 sz="2000" dirty="0"/>
                  <a:t>f) What is the maximum length of any simple path in G?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Hans-H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ans-H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Hans-HK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Hans-HK" sz="2000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The longest simple path will traverse all vertices in G exactly once,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 so the length of the path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528" y="994408"/>
                <a:ext cx="8354939" cy="1927861"/>
              </a:xfrm>
              <a:blipFill>
                <a:blip r:embed="rId3"/>
                <a:stretch>
                  <a:fillRect l="-729" t="-9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5</a:t>
            </a:fld>
            <a:endParaRPr lang="en-US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4C3A170-3D49-4894-A5AE-FE4CDF0678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4527" y="3493770"/>
                <a:ext cx="8354939" cy="2339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ts val="26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b="0" i="0">
                    <a:solidFill>
                      <a:srgbClr val="003399"/>
                    </a:solidFill>
                    <a:latin typeface="Calibri Regular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b="0" i="0">
                    <a:solidFill>
                      <a:schemeClr val="tx1"/>
                    </a:solidFill>
                    <a:latin typeface="Calibri Regular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i="1" kern="0" dirty="0">
                    <a:solidFill>
                      <a:schemeClr val="tx1"/>
                    </a:solidFill>
                  </a:rPr>
                  <a:t>Note: While the above might seem like “academic" questions, they often arise in the analysis of algorithms. More specifically the running times of graph algorithms are often functions of both </a:t>
                </a:r>
                <a14:m>
                  <m:oMath xmlns:m="http://schemas.openxmlformats.org/officeDocument/2006/math">
                    <m:r>
                      <a:rPr lang="en-US" sz="20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i="1" kern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i="1" kern="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sz="2000" i="1" kern="0" dirty="0">
                    <a:solidFill>
                      <a:schemeClr val="tx1"/>
                    </a:solidFill>
                  </a:rPr>
                  <a:t>If you are asked to design an algorithm with V vertices and specific constraints on the graph, knowing how many edges the graph has will often lead a better analysis of the algorithm’s running time.</a:t>
                </a:r>
              </a:p>
              <a:p>
                <a:pPr>
                  <a:lnSpc>
                    <a:spcPct val="100000"/>
                  </a:lnSpc>
                </a:pPr>
                <a:endParaRPr lang="en-US" sz="2000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4C3A170-3D49-4894-A5AE-FE4CDF06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527" y="3493770"/>
                <a:ext cx="8354939" cy="2339871"/>
              </a:xfrm>
              <a:prstGeom prst="rect">
                <a:avLst/>
              </a:prstGeom>
              <a:blipFill>
                <a:blip r:embed="rId4"/>
                <a:stretch>
                  <a:fillRect l="-803" t="-1042" r="-4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2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56FD3-A234-41A0-B8BA-88581F31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200"/>
              <a:t>Question</a:t>
            </a:r>
            <a:r>
              <a:rPr lang="en-US" altLang="zh-CN"/>
              <a:t>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1290" y="2749494"/>
                <a:ext cx="7321420" cy="1359013"/>
              </a:xfrm>
            </p:spPr>
            <p:txBody>
              <a:bodyPr/>
              <a:lstStyle/>
              <a:p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connected undirected graph. Prove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⁡(|</m:t>
                    </m:r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|)=</m:t>
                    </m:r>
                    <m:r>
                      <m:rPr>
                        <m:sty m:val="p"/>
                      </m:rPr>
                      <a:rPr lang="el-GR" altLang="zh-CN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|)</m:t>
                        </m:r>
                      </m:e>
                    </m:func>
                  </m:oMath>
                </a14:m>
                <a:r>
                  <a:rPr lang="en-US" altLang="zh-CN" sz="22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altLang="zh-CN" sz="22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Note: we implicitly use this fact in many of our analyses in class.</a:t>
                </a:r>
                <a:endParaRPr lang="zh-CN" altLang="en-US" sz="22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E91ED3-99A6-4217-ACA3-1998F3B4B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290" y="2749494"/>
                <a:ext cx="7321420" cy="1359013"/>
              </a:xfrm>
              <a:blipFill>
                <a:blip r:embed="rId2"/>
                <a:stretch>
                  <a:fillRect l="-998" t="-3587" r="-1830" b="-1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3B031D-7F61-48F1-AE47-A1CC44A55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6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872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20FF-A655-4AA6-82CB-EDD769F4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200" dirty="0"/>
              <a:t>Solution</a:t>
            </a:r>
            <a:r>
              <a:rPr lang="en-US" altLang="zh-CN" dirty="0"/>
              <a:t>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9828" y="1141947"/>
                <a:ext cx="7324344" cy="1489280"/>
              </a:xfrm>
            </p:spPr>
            <p:txBody>
              <a:bodyPr/>
              <a:lstStyle/>
              <a:p>
                <a:r>
                  <a:rPr lang="en-US" altLang="zh-CN" sz="2200" dirty="0">
                    <a:solidFill>
                      <a:srgbClr val="003399"/>
                    </a:solidFill>
                  </a:rPr>
                  <a:t>First note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2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2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>
                    <a:solidFill>
                      <a:srgbClr val="003399"/>
                    </a:solidFill>
                  </a:rPr>
                  <a:t>. Thus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2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zh-CN" sz="22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altLang="zh-CN" sz="22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200" i="1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200" i="1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  <m:r>
                          <a:rPr lang="en-US" altLang="zh-CN" sz="22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2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⁡|</m:t>
                        </m:r>
                        <m:r>
                          <a:rPr lang="en-US" altLang="zh-CN" sz="22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2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altLang="zh-CN" sz="2200" dirty="0">
                    <a:solidFill>
                      <a:srgbClr val="003399"/>
                    </a:solidFill>
                  </a:rPr>
                  <a:t> </a:t>
                </a:r>
              </a:p>
              <a:p>
                <a:r>
                  <a:rPr lang="en-US" altLang="zh-CN" sz="2200" dirty="0">
                    <a:solidFill>
                      <a:srgbClr val="7030A0"/>
                    </a:solidFill>
                  </a:rPr>
                  <a:t>=&gt;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en-US" altLang="zh-CN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828" y="1141947"/>
                <a:ext cx="7324344" cy="1489280"/>
              </a:xfrm>
              <a:blipFill>
                <a:blip r:embed="rId3"/>
                <a:stretch>
                  <a:fillRect l="-1082" t="-2449" b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B9C06-504C-4BB9-BA60-5261EDDD5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3EFA4-6284-4AB8-B3E7-5E7F2FB51AB8}" type="slidenum">
              <a:rPr lang="en-US" altLang="en-US" smtClean="0"/>
              <a:pPr/>
              <a:t>7</a:t>
            </a:fld>
            <a:endParaRPr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20021" y="2952785"/>
                <a:ext cx="7324344" cy="17268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>
                    <a:solidFill>
                      <a:srgbClr val="C00000"/>
                    </a:solidFill>
                  </a:rPr>
                  <a:t>Next, because the graph is connected,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 </a:t>
                </a:r>
                <a:br>
                  <a:rPr lang="en-US" altLang="zh-CN" kern="0" dirty="0">
                    <a:solidFill>
                      <a:srgbClr val="C00000"/>
                    </a:solidFill>
                  </a:rPr>
                </a:br>
                <a:r>
                  <a:rPr lang="en-US" altLang="zh-CN" kern="0" dirty="0">
                    <a:solidFill>
                      <a:srgbClr val="C00000"/>
                    </a:solidFill>
                  </a:rPr>
                  <a:t>=&gt; 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kern="0" dirty="0">
                    <a:solidFill>
                      <a:srgbClr val="C00000"/>
                    </a:solidFill>
                  </a:rPr>
                  <a:t>4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 altLang="zh-CN" b="0" i="0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kern="0" dirty="0">
                  <a:solidFill>
                    <a:srgbClr val="C00000"/>
                  </a:solidFill>
                </a:endParaRPr>
              </a:p>
              <a:p>
                <a:r>
                  <a:rPr lang="en-US" altLang="zh-CN" kern="0" dirty="0">
                    <a:solidFill>
                      <a:srgbClr val="C00000"/>
                    </a:solidFill>
                  </a:rPr>
                  <a:t>=&gt;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 altLang="zh-CN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sty m:val="p"/>
                          </m:rPr>
                          <a:rPr lang="en-US" altLang="zh-CN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|/2</m:t>
                        </m:r>
                      </m:fName>
                      <m:e>
                        <m: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func>
                  </m:oMath>
                </a14:m>
                <a:br>
                  <a:rPr lang="en-US" altLang="zh-CN" kern="0" dirty="0">
                    <a:solidFill>
                      <a:srgbClr val="C00000"/>
                    </a:solidFill>
                  </a:rPr>
                </a:br>
                <a:endParaRPr lang="zh-CN" altLang="en-US" kern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021" y="2952785"/>
                <a:ext cx="7324344" cy="1726844"/>
              </a:xfrm>
              <a:prstGeom prst="rect">
                <a:avLst/>
              </a:prstGeom>
              <a:blipFill>
                <a:blip r:embed="rId4"/>
                <a:stretch>
                  <a:fillRect l="-1040" t="-22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20021" y="4490324"/>
                <a:ext cx="7324344" cy="4238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algn="l" rtl="0" eaLnBrk="1" fontAlgn="base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3399"/>
                  </a:buClr>
                  <a:buSzPct val="50000"/>
                  <a:buFont typeface="Monotype Sorts" pitchFamily="92" charset="2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346075" indent="-231775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35000"/>
                  <a:buFont typeface="Monotype Sorts" pitchFamily="92" charset="2"/>
                  <a:buChar char="n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627063" indent="-166688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147763" indent="-40481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92" charset="2"/>
                  <a:buChar char="!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15398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 sz="2200" baseline="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19970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6pPr>
                <a:lvl7pPr marL="24542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7pPr>
                <a:lvl8pPr marL="29114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8pPr>
                <a:lvl9pPr marL="3368675" indent="-169863" algn="l" rtl="0" eaLnBrk="1" fontAlgn="base" hangingPunct="1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altLang="zh-CN" kern="0" dirty="0">
                    <a:solidFill>
                      <a:srgbClr val="7030A0"/>
                    </a:solidFill>
                  </a:rPr>
                  <a:t>=&gt;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ker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en-US" altLang="zh-CN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ker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CN" b="0" i="1" kern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kern="0" dirty="0">
                    <a:solidFill>
                      <a:srgbClr val="003399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817FAD9A-E643-46CE-8081-1C6C008B9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021" y="4490324"/>
                <a:ext cx="7324344" cy="423854"/>
              </a:xfrm>
              <a:prstGeom prst="rect">
                <a:avLst/>
              </a:prstGeom>
              <a:blipFill>
                <a:blip r:embed="rId5"/>
                <a:stretch>
                  <a:fillRect l="-1082" t="-10145" b="-304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F7D6A7-4477-2D43-BA9E-54D2D0AA05E8}"/>
                  </a:ext>
                </a:extLst>
              </p:cNvPr>
              <p:cNvSpPr txBox="1"/>
              <p:nvPr/>
            </p:nvSpPr>
            <p:spPr>
              <a:xfrm>
                <a:off x="820021" y="5447727"/>
                <a:ext cx="69248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2200" kern="0" dirty="0">
                    <a:solidFill>
                      <a:srgbClr val="00339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Combining the two directions gives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2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en-US" altLang="zh-CN" sz="2200" i="1" ker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200" i="1" ker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CN" sz="22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2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200" i="1" ker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 ker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sz="2200" i="1" ker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kern="0" dirty="0">
                  <a:solidFill>
                    <a:srgbClr val="7030A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F7D6A7-4477-2D43-BA9E-54D2D0AA0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21" y="5447727"/>
                <a:ext cx="6924837" cy="769441"/>
              </a:xfrm>
              <a:prstGeom prst="rect">
                <a:avLst/>
              </a:prstGeom>
              <a:blipFill>
                <a:blip r:embed="rId6"/>
                <a:stretch>
                  <a:fillRect l="-1145" t="-5556" b="-8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1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320040"/>
            <a:ext cx="9144000" cy="457200"/>
          </a:xfrm>
        </p:spPr>
        <p:txBody>
          <a:bodyPr/>
          <a:lstStyle/>
          <a:p>
            <a:r>
              <a:rPr lang="en-US" sz="2400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412" y="929639"/>
            <a:ext cx="8635171" cy="5219701"/>
          </a:xfrm>
        </p:spPr>
        <p:txBody>
          <a:bodyPr/>
          <a:lstStyle/>
          <a:p>
            <a:r>
              <a:rPr lang="en-US" altLang="zh-CN" sz="2200" dirty="0">
                <a:solidFill>
                  <a:schemeClr val="tx1"/>
                </a:solidFill>
                <a:sym typeface="Symbol" pitchFamily="18" charset="2"/>
              </a:rPr>
              <a:t>The adjacency list representation of a graph G, which has 7 vertices and 10 edges, is:</a:t>
            </a:r>
            <a:endParaRPr lang="en-US" altLang="zh-Hans-HK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8</a:t>
            </a:fld>
            <a:endParaRPr lang="en-US" altLang="en-US" sz="200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39FEE85-B52E-48C2-B82B-3D4A5D0C9AFB}"/>
              </a:ext>
            </a:extLst>
          </p:cNvPr>
          <p:cNvGrpSpPr/>
          <p:nvPr/>
        </p:nvGrpSpPr>
        <p:grpSpPr>
          <a:xfrm>
            <a:off x="2735580" y="1775460"/>
            <a:ext cx="3672842" cy="1077218"/>
            <a:chOff x="2735580" y="1775460"/>
            <a:chExt cx="3672842" cy="1077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915EDCBA-7879-4379-9A6E-9333C22AB7AB}"/>
                    </a:ext>
                  </a:extLst>
                </p:cNvPr>
                <p:cNvSpPr txBox="1"/>
                <p:nvPr/>
              </p:nvSpPr>
              <p:spPr>
                <a:xfrm>
                  <a:off x="4975862" y="1775460"/>
                  <a:ext cx="143256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zh-Hans-HK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altLang="zh-Hans-HK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altLang="zh-Hans-HK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915EDCBA-7879-4379-9A6E-9333C22AB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862" y="1775460"/>
                  <a:ext cx="1432560" cy="830997"/>
                </a:xfrm>
                <a:prstGeom prst="rect">
                  <a:avLst/>
                </a:prstGeom>
                <a:blipFill>
                  <a:blip r:embed="rId3"/>
                  <a:stretch>
                    <a:fillRect b="-3650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7CBB7B9-8F7F-44FA-9804-42BF2E3F333C}"/>
                    </a:ext>
                  </a:extLst>
                </p:cNvPr>
                <p:cNvSpPr txBox="1"/>
                <p:nvPr/>
              </p:nvSpPr>
              <p:spPr>
                <a:xfrm>
                  <a:off x="2735580" y="1775460"/>
                  <a:ext cx="143256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altLang="zh-Hans-HK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altLang="zh-Hans-HK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zh-Hans-HK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:→</m:t>
                        </m:r>
                        <m:r>
                          <a:rPr lang="en-US" altLang="zh-Hans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zh-Hans-HK" b="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7CBB7B9-8F7F-44FA-9804-42BF2E3F3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5580" y="1775460"/>
                  <a:ext cx="1432560" cy="1077218"/>
                </a:xfrm>
                <a:prstGeom prst="rect">
                  <a:avLst/>
                </a:prstGeom>
                <a:blipFill>
                  <a:blip r:embed="rId4"/>
                  <a:stretch>
                    <a:fillRect b="-1130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0BB3916-01EB-465C-AFF1-FE3A274AEB56}"/>
              </a:ext>
            </a:extLst>
          </p:cNvPr>
          <p:cNvGrpSpPr/>
          <p:nvPr/>
        </p:nvGrpSpPr>
        <p:grpSpPr>
          <a:xfrm>
            <a:off x="1412057" y="3192780"/>
            <a:ext cx="5877328" cy="3158187"/>
            <a:chOff x="1412057" y="3192780"/>
            <a:chExt cx="5877328" cy="3158187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87E1CBD-08F6-4CF7-B15E-F89E085E2A0F}"/>
                </a:ext>
              </a:extLst>
            </p:cNvPr>
            <p:cNvSpPr/>
            <p:nvPr/>
          </p:nvSpPr>
          <p:spPr bwMode="auto">
            <a:xfrm>
              <a:off x="1412057" y="3437091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Hans-HK" sz="2800" dirty="0">
                  <a:latin typeface="Calibri Regular"/>
                </a:rPr>
                <a:t>g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5FA05F8-82BA-4FDE-A7B2-150F41AA00D1}"/>
                </a:ext>
              </a:extLst>
            </p:cNvPr>
            <p:cNvSpPr/>
            <p:nvPr/>
          </p:nvSpPr>
          <p:spPr bwMode="auto">
            <a:xfrm>
              <a:off x="2617820" y="4565616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Hans-HK" sz="2800" dirty="0">
                  <a:latin typeface="Calibri Regular"/>
                </a:rPr>
                <a:t>a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67724E2-64D3-402F-B373-03DABE18D090}"/>
                </a:ext>
              </a:extLst>
            </p:cNvPr>
            <p:cNvSpPr/>
            <p:nvPr/>
          </p:nvSpPr>
          <p:spPr bwMode="auto">
            <a:xfrm>
              <a:off x="4739642" y="3192780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kumimoji="1" lang="en-US" altLang="zh-Hans-HK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Regular"/>
                </a:rPr>
                <a:t>d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422F3B6-D5AF-4D80-8FB0-545806BA1996}"/>
                </a:ext>
              </a:extLst>
            </p:cNvPr>
            <p:cNvSpPr/>
            <p:nvPr/>
          </p:nvSpPr>
          <p:spPr bwMode="auto">
            <a:xfrm>
              <a:off x="4129444" y="4565616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Hans-HK" sz="2800" dirty="0">
                  <a:latin typeface="Calibri Regular"/>
                </a:rPr>
                <a:t>e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5524DD3-FE56-472B-A017-5478642AF974}"/>
                </a:ext>
              </a:extLst>
            </p:cNvPr>
            <p:cNvSpPr/>
            <p:nvPr/>
          </p:nvSpPr>
          <p:spPr bwMode="auto">
            <a:xfrm>
              <a:off x="3228018" y="5878527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Hans-HK" sz="2800" dirty="0">
                  <a:latin typeface="Calibri Regular"/>
                </a:rPr>
                <a:t>b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88032DE-CEAF-418A-B3A1-2A6D1C8A21F1}"/>
                </a:ext>
              </a:extLst>
            </p:cNvPr>
            <p:cNvSpPr/>
            <p:nvPr/>
          </p:nvSpPr>
          <p:spPr bwMode="auto">
            <a:xfrm>
              <a:off x="5692142" y="5221350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Hans-HK" sz="2800" dirty="0">
                  <a:latin typeface="Calibri Regular"/>
                </a:rPr>
                <a:t>c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912DE5D-650C-4CCF-B237-160B0D7498D6}"/>
                </a:ext>
              </a:extLst>
            </p:cNvPr>
            <p:cNvSpPr/>
            <p:nvPr/>
          </p:nvSpPr>
          <p:spPr bwMode="auto">
            <a:xfrm>
              <a:off x="6816945" y="4267672"/>
              <a:ext cx="472440" cy="47244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  <a:ex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Hans-HK" sz="2800" dirty="0">
                  <a:latin typeface="Calibri Regular"/>
                </a:rPr>
                <a:t>f</a:t>
              </a:r>
              <a:endParaRPr kumimoji="1" lang="zh-Hans-HK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Regular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A708FBD-D795-4D7D-BAA9-1476E6C867AB}"/>
                </a:ext>
              </a:extLst>
            </p:cNvPr>
            <p:cNvCxnSpPr>
              <a:cxnSpLocks/>
              <a:stCxn id="7" idx="5"/>
              <a:endCxn id="8" idx="1"/>
            </p:cNvCxnSpPr>
            <p:nvPr/>
          </p:nvCxnSpPr>
          <p:spPr bwMode="auto">
            <a:xfrm>
              <a:off x="1815310" y="3840344"/>
              <a:ext cx="871697" cy="794459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34C66D2-2B90-4FC8-9C36-5F929C66E4B2}"/>
                </a:ext>
              </a:extLst>
            </p:cNvPr>
            <p:cNvCxnSpPr>
              <a:cxnSpLocks/>
              <a:stCxn id="8" idx="4"/>
              <a:endCxn id="11" idx="1"/>
            </p:cNvCxnSpPr>
            <p:nvPr/>
          </p:nvCxnSpPr>
          <p:spPr bwMode="auto">
            <a:xfrm>
              <a:off x="2854040" y="5038056"/>
              <a:ext cx="443165" cy="909658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B66FE55-6CFE-4A62-A6DD-711A7BD92039}"/>
                </a:ext>
              </a:extLst>
            </p:cNvPr>
            <p:cNvCxnSpPr>
              <a:cxnSpLocks/>
              <a:stCxn id="9" idx="2"/>
              <a:endCxn id="8" idx="7"/>
            </p:cNvCxnSpPr>
            <p:nvPr/>
          </p:nvCxnSpPr>
          <p:spPr bwMode="auto">
            <a:xfrm flipH="1">
              <a:off x="3021073" y="3429000"/>
              <a:ext cx="1718569" cy="1205803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D86BC08-2CB1-426E-87FA-6677692D2C63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 bwMode="auto">
            <a:xfrm>
              <a:off x="3090260" y="4801836"/>
              <a:ext cx="1039184" cy="0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8AFD61E-A351-4FCF-BAF8-63500FA62002}"/>
                </a:ext>
              </a:extLst>
            </p:cNvPr>
            <p:cNvCxnSpPr>
              <a:cxnSpLocks/>
              <a:stCxn id="10" idx="3"/>
              <a:endCxn id="11" idx="7"/>
            </p:cNvCxnSpPr>
            <p:nvPr/>
          </p:nvCxnSpPr>
          <p:spPr bwMode="auto">
            <a:xfrm flipH="1">
              <a:off x="3631271" y="4968869"/>
              <a:ext cx="567360" cy="978845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A62702F-1D35-4E27-8E76-08AEE2260EE0}"/>
                </a:ext>
              </a:extLst>
            </p:cNvPr>
            <p:cNvCxnSpPr>
              <a:cxnSpLocks/>
              <a:stCxn id="11" idx="6"/>
              <a:endCxn id="12" idx="3"/>
            </p:cNvCxnSpPr>
            <p:nvPr/>
          </p:nvCxnSpPr>
          <p:spPr bwMode="auto">
            <a:xfrm flipV="1">
              <a:off x="3700458" y="5624603"/>
              <a:ext cx="2060871" cy="490144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C661521-8872-40FB-A6E6-4E80C24AB958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 bwMode="auto">
            <a:xfrm>
              <a:off x="4601884" y="4801836"/>
              <a:ext cx="1090258" cy="655734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ED6CA0C-9D32-4746-B369-AC81A3D3813C}"/>
                </a:ext>
              </a:extLst>
            </p:cNvPr>
            <p:cNvCxnSpPr>
              <a:cxnSpLocks/>
              <a:stCxn id="13" idx="3"/>
              <a:endCxn id="12" idx="7"/>
            </p:cNvCxnSpPr>
            <p:nvPr/>
          </p:nvCxnSpPr>
          <p:spPr bwMode="auto">
            <a:xfrm flipH="1">
              <a:off x="6095395" y="4670925"/>
              <a:ext cx="790737" cy="619612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8CC29DA-BA8F-4373-82BE-4431E51B22D2}"/>
                </a:ext>
              </a:extLst>
            </p:cNvPr>
            <p:cNvCxnSpPr>
              <a:cxnSpLocks/>
              <a:stCxn id="9" idx="5"/>
              <a:endCxn id="12" idx="1"/>
            </p:cNvCxnSpPr>
            <p:nvPr/>
          </p:nvCxnSpPr>
          <p:spPr bwMode="auto">
            <a:xfrm>
              <a:off x="5142895" y="3596033"/>
              <a:ext cx="618434" cy="1694504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86DCF750-1DF9-4DDF-B018-BE2776925407}"/>
                </a:ext>
              </a:extLst>
            </p:cNvPr>
            <p:cNvCxnSpPr>
              <a:cxnSpLocks/>
              <a:stCxn id="9" idx="6"/>
              <a:endCxn id="13" idx="1"/>
            </p:cNvCxnSpPr>
            <p:nvPr/>
          </p:nvCxnSpPr>
          <p:spPr bwMode="auto">
            <a:xfrm>
              <a:off x="5212082" y="3429000"/>
              <a:ext cx="1674050" cy="907859"/>
            </a:xfrm>
            <a:prstGeom prst="line">
              <a:avLst/>
            </a:prstGeom>
            <a:ln>
              <a:headEnd type="none" w="med" len="med"/>
              <a:tailEnd type="none" w="sm" len="sm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469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815340"/>
            <a:ext cx="9144000" cy="457200"/>
          </a:xfrm>
        </p:spPr>
        <p:txBody>
          <a:bodyPr/>
          <a:lstStyle/>
          <a:p>
            <a:r>
              <a:rPr lang="en-US" sz="2400" dirty="0"/>
              <a:t>Question 3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529" y="1370860"/>
            <a:ext cx="8354939" cy="4714189"/>
          </a:xfrm>
        </p:spPr>
        <p:txBody>
          <a:bodyPr/>
          <a:lstStyle/>
          <a:p>
            <a:pPr>
              <a:buSzPct val="100000"/>
            </a:pPr>
            <a:r>
              <a:rPr lang="en-US" altLang="zh-Hans-HK" sz="2400" dirty="0"/>
              <a:t>(a) </a:t>
            </a:r>
            <a:r>
              <a:rPr lang="en-US" altLang="zh-Hans-HK" sz="2400" dirty="0">
                <a:solidFill>
                  <a:schemeClr val="tx1"/>
                </a:solidFill>
              </a:rPr>
              <a:t>Show the breadth-first search tree that is built by running BFS on graph G with the given adjacency list, using vertex </a:t>
            </a:r>
            <a:r>
              <a:rPr lang="en-US" altLang="zh-Hans-HK" sz="2400" dirty="0">
                <a:solidFill>
                  <a:srgbClr val="CC0000"/>
                </a:solidFill>
              </a:rPr>
              <a:t>a</a:t>
            </a:r>
            <a:r>
              <a:rPr lang="en-US" altLang="zh-Hans-HK" sz="2400" dirty="0">
                <a:solidFill>
                  <a:schemeClr val="tx1"/>
                </a:solidFill>
              </a:rPr>
              <a:t> as the source.</a:t>
            </a:r>
          </a:p>
          <a:p>
            <a:pPr marL="457200" indent="-457200">
              <a:buSzPct val="100000"/>
              <a:buFont typeface="+mj-lt"/>
              <a:buAutoNum type="alphaLcParenR"/>
            </a:pPr>
            <a:endParaRPr lang="en-US" altLang="zh-Hans-HK" sz="2400" dirty="0">
              <a:solidFill>
                <a:schemeClr val="tx1"/>
              </a:solidFill>
            </a:endParaRPr>
          </a:p>
          <a:p>
            <a:r>
              <a:rPr lang="en-US" altLang="zh-Hans-HK" sz="2400" dirty="0"/>
              <a:t>(b) </a:t>
            </a:r>
            <a:r>
              <a:rPr lang="en-US" altLang="zh-Hans-HK" sz="2400" dirty="0">
                <a:solidFill>
                  <a:schemeClr val="tx1"/>
                </a:solidFill>
              </a:rPr>
              <a:t>Indicate by dashed lines the edges in G that are NOT in the BFS tree in part (a).</a:t>
            </a:r>
          </a:p>
          <a:p>
            <a:endParaRPr lang="en-US" altLang="zh-Hans-HK" sz="2400" dirty="0">
              <a:solidFill>
                <a:schemeClr val="tx1"/>
              </a:solidFill>
            </a:endParaRPr>
          </a:p>
          <a:p>
            <a:r>
              <a:rPr lang="en-US" altLang="zh-Hans-HK" sz="2400" dirty="0"/>
              <a:t>(c) </a:t>
            </a:r>
            <a:r>
              <a:rPr lang="en-US" altLang="zh-Hans-HK" sz="2400" dirty="0">
                <a:solidFill>
                  <a:schemeClr val="tx1"/>
                </a:solidFill>
              </a:rPr>
              <a:t>Show the depth-first search tree that is built by running DFS on graph G with the given adjacency list, using vertex </a:t>
            </a:r>
            <a:r>
              <a:rPr lang="en-US" altLang="zh-Hans-HK" sz="2400" dirty="0">
                <a:solidFill>
                  <a:srgbClr val="CC0000"/>
                </a:solidFill>
              </a:rPr>
              <a:t>a</a:t>
            </a:r>
            <a:r>
              <a:rPr lang="en-US" altLang="zh-Hans-HK" sz="2400" dirty="0">
                <a:solidFill>
                  <a:schemeClr val="tx1"/>
                </a:solidFill>
              </a:rPr>
              <a:t> as the source.</a:t>
            </a:r>
          </a:p>
          <a:p>
            <a:endParaRPr lang="en-US" altLang="zh-Hans-HK" sz="2400" dirty="0">
              <a:solidFill>
                <a:schemeClr val="tx1"/>
              </a:solidFill>
            </a:endParaRPr>
          </a:p>
          <a:p>
            <a:r>
              <a:rPr lang="en-US" altLang="zh-Hans-HK" sz="2400" dirty="0"/>
              <a:t>(d) </a:t>
            </a:r>
            <a:r>
              <a:rPr lang="en-US" altLang="zh-Hans-HK" sz="2400" dirty="0">
                <a:solidFill>
                  <a:schemeClr val="tx1"/>
                </a:solidFill>
              </a:rPr>
              <a:t>Indicate by dashed lines the edges in G that are NOT in the DFS tree in part (c).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0014-C03A-4F5C-B593-181E144B0C59}" type="slidenum">
              <a:rPr lang="en-US" altLang="en-US" sz="2000" smtClean="0"/>
              <a:pPr/>
              <a:t>9</a:t>
            </a:fld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9092065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0000"/>
      </a:accent4>
      <a:accent5>
        <a:srgbClr val="E2F4FF"/>
      </a:accent5>
      <a:accent6>
        <a:srgbClr val="E7E7B9"/>
      </a:accent6>
      <a:hlink>
        <a:srgbClr val="FF6600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12704</TotalTime>
  <Words>1588</Words>
  <Application>Microsoft Macintosh PowerPoint</Application>
  <PresentationFormat>On-screen Show (4:3)</PresentationFormat>
  <Paragraphs>309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宋体</vt:lpstr>
      <vt:lpstr>Calibri</vt:lpstr>
      <vt:lpstr>Calibri Regular</vt:lpstr>
      <vt:lpstr>Cambria Math</vt:lpstr>
      <vt:lpstr>Comic Sans MS</vt:lpstr>
      <vt:lpstr>Monotype Sorts</vt:lpstr>
      <vt:lpstr>Symbol</vt:lpstr>
      <vt:lpstr>Wingdings</vt:lpstr>
      <vt:lpstr>Theme1</vt:lpstr>
      <vt:lpstr>COMP 3711</vt:lpstr>
      <vt:lpstr>Question 1</vt:lpstr>
      <vt:lpstr>Solution 1</vt:lpstr>
      <vt:lpstr>Solution 1 (cont’d)</vt:lpstr>
      <vt:lpstr>Solution 1 (cont’d)</vt:lpstr>
      <vt:lpstr>Question 2</vt:lpstr>
      <vt:lpstr>Solution 2</vt:lpstr>
      <vt:lpstr>Question 3</vt:lpstr>
      <vt:lpstr>Question 3 (cont’d)</vt:lpstr>
      <vt:lpstr>Solution 3: (a) and (b)</vt:lpstr>
      <vt:lpstr>Solution 3: (c) and (d)</vt:lpstr>
      <vt:lpstr>Question 4</vt:lpstr>
      <vt:lpstr>Question 4</vt:lpstr>
      <vt:lpstr>Solution 4</vt:lpstr>
      <vt:lpstr>Solution 4 (cont’d)</vt:lpstr>
      <vt:lpstr>Solution 4 (cont’d)</vt:lpstr>
      <vt:lpstr>Question 5</vt:lpstr>
      <vt:lpstr>Solution 4: BFS</vt:lpstr>
      <vt:lpstr>Solution 5: DFS</vt:lpstr>
      <vt:lpstr>More</vt:lpstr>
    </vt:vector>
  </TitlesOfParts>
  <Company>Dell Computer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Kevin Wayne</dc:creator>
  <cp:lastModifiedBy>Microsoft Office User</cp:lastModifiedBy>
  <cp:revision>790</cp:revision>
  <cp:lastPrinted>2005-06-06T18:11:37Z</cp:lastPrinted>
  <dcterms:created xsi:type="dcterms:W3CDTF">1999-11-17T14:21:04Z</dcterms:created>
  <dcterms:modified xsi:type="dcterms:W3CDTF">2019-04-01T05:29:05Z</dcterms:modified>
</cp:coreProperties>
</file>