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  <p:sldId id="267" r:id="rId5"/>
    <p:sldId id="284" r:id="rId6"/>
    <p:sldId id="285" r:id="rId7"/>
    <p:sldId id="289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0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DBE8-EEA5-41E4-AF6C-8F1F2463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29BA0-14B7-4FCE-A1C2-5BB052F21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3C33-21DF-404C-A4E9-463E86A0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E958-BC4F-496B-BCDF-BD4118F2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0864-BDA0-4409-A217-8B39434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DFBE-ED8A-4BC1-9831-E07D10D6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0C905-0CA3-40C5-933A-C8C3D4BF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2A82-8C8F-42E4-814E-10A45238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6FC4-60F1-4110-BE9A-9C8E980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675-BDA0-45A1-8BE2-50410190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691B8-7B10-4610-84F8-475651BF9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D3DF-4B18-4DE3-8A57-B382415E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8ED6-4A98-4554-BDB4-9585E2B9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BB9A-06F6-43B4-A1AB-9FE6117C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C0AF-34BA-415E-8CBB-357056E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7552-9058-4919-A572-BC907F40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48A7-454C-4C35-A4B8-B4230A52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3DDA-C374-49ED-9A34-5208396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9BE5-6B30-4876-8B71-B64AA5E0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C11-B088-4795-BC0A-9EA9B726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07D9-448E-4E6F-9F57-969B0C09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9C79-F9CC-444F-AC2E-E057AC2D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77BAB-DE8C-42E8-9E4A-FF3F263C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7EC1-BB19-4559-B295-C8A40D9F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811C-3410-4C67-B7E7-2FCBD5C2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28DF-342A-43A8-9EF5-29B3DE81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C812-E634-4391-8D8D-3D031F288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71533-2BD2-460E-9E7E-8F89C5FA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9CC8-FFC8-4F1A-A8B4-F29F693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D54F-A90D-457C-A3EB-91ABB31C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3ACF3-1D3E-4962-A37A-FF29C5D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4D85-892D-4241-8E89-902D678E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1FCF-500E-4AA1-9E40-E5AE7977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AA87-412B-4E22-AF69-20F2B51C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DDC64-D4D9-4CEE-BBD1-CAAA8E0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33479-E835-4D3D-86CF-119725D2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8C670-9C4F-4FE0-8039-7E6D668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90862-BF36-4EBC-9BA1-463AC7D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2621-1855-4C0A-A2CA-C55F46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180A-BE45-4F02-9BE3-F16B4C21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4E56-4B96-48DE-AD02-B0F9A087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3816-9A50-44DE-A958-0AB32D75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00729-114E-48A5-A786-7718D1B4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7DF6-7317-4FDE-BC1D-91A1444D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C17F7-A984-4D4B-8F09-E999140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8658-A439-4B33-B620-24CCA9F4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58B1-5086-4C23-9A1A-23EB47D9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3B2F-04C7-45B8-87CE-D48C2981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E8BB2-AB42-4B0E-A321-D84CE58A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639F-10DE-4F08-8184-BD6000C7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9F1F-C94E-4793-9E8A-E9C8975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FF8E-30E7-483F-A817-413145B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BD6A-EE20-414F-8CC6-607B234E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9B569-7B11-4E59-9C90-090AD4D2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DD7FA-E4DF-40EC-8DBE-2BF555533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3398-D3AD-4AD7-ACE3-E0ADCC5C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16C4-217D-415B-A023-F768910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CB1E2-48B3-4C49-AF95-13E4516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70757-E614-4C30-A8C4-77F63601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04A4-6384-4029-A989-304DA8B5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84D6-3591-49D3-9F49-7AAB1351E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27CD-0138-47EF-ACAF-D8DF1527D24D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35E7-47A6-43FE-AFB7-24CAA3709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1746-BEA3-4B0C-A80B-342F8274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3089-3EBF-4FCF-95C6-AB89D658C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7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0C8E-EC65-47B6-A981-3E42A7A53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668001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 3711 </a:t>
            </a:r>
            <a:br>
              <a:rPr lang="en-US" altLang="zh-CN" dirty="0"/>
            </a:br>
            <a:r>
              <a:rPr lang="en-US" altLang="zh-CN" dirty="0"/>
              <a:t>Tutorial </a:t>
            </a:r>
            <a:r>
              <a:rPr lang="en-US" altLang="zh-CN" dirty="0" smtClean="0"/>
              <a:t>8</a:t>
            </a:r>
            <a:br>
              <a:rPr lang="en-US" altLang="zh-CN" dirty="0" smtClean="0"/>
            </a:br>
            <a:r>
              <a:rPr lang="en-US" altLang="zh-CN" dirty="0" smtClean="0"/>
              <a:t>Topological-Sort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98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618821-F4C9-46D9-A71B-96A33191EC01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Q={f}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83BDAC-892A-42C3-A390-3E3A9DF1F5A1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7F04918-9523-0E44-9D00-4C0CA826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797F55-54D8-43EC-92C1-8B91A11AB6D7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i,m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CB069C-9E4C-4900-96D0-36325B25138F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C858509-EEE8-ED44-9EBC-EB0E4AD9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F52-53E0-4AE9-8849-C2E698A14FD2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h,m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19265-B74E-499C-851A-83A5E304D3F6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655A6EB-1EB1-754E-9A4D-E7CDEF39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0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D4629F-8675-45A5-9A4F-2F7EEEFB8C65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h,j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272F6F-819D-4503-8489-1A7F4C6E6C22}"/>
              </a:ext>
            </a:extLst>
          </p:cNvPr>
          <p:cNvSpPr txBox="1"/>
          <p:nvPr/>
        </p:nvSpPr>
        <p:spPr>
          <a:xfrm>
            <a:off x="8385721" y="3635161"/>
            <a:ext cx="319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a,b,d,e,c,g,f,I,m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8E07FD8-D648-C848-A1E4-EA92F9F6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4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D8226C-7F23-4475-AF73-397CE9811EA5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Q={j}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60B68-17C8-44C8-A235-9E9A072208C9}"/>
              </a:ext>
            </a:extLst>
          </p:cNvPr>
          <p:cNvSpPr txBox="1"/>
          <p:nvPr/>
        </p:nvSpPr>
        <p:spPr>
          <a:xfrm>
            <a:off x="8385722" y="3635161"/>
            <a:ext cx="3470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a,b,d,e,c,g,f,i,m,h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515D602-E113-9F44-99B8-BC638868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46BC40-8279-4188-A915-4F25CB4372E1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l,k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F9D92-9959-4D15-B669-CEB6D9665EB8}"/>
              </a:ext>
            </a:extLst>
          </p:cNvPr>
          <p:cNvSpPr txBox="1"/>
          <p:nvPr/>
        </p:nvSpPr>
        <p:spPr>
          <a:xfrm>
            <a:off x="8385722" y="3635161"/>
            <a:ext cx="3470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a,b,d,e,c,g,f,i,m,h,j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15695-41FC-7640-B401-53ABACF0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7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A621C-0055-4DF5-A27F-8CF94D91686A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l,n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25AA-9819-44F0-886D-8F9EA9B1DBA9}"/>
              </a:ext>
            </a:extLst>
          </p:cNvPr>
          <p:cNvSpPr txBox="1"/>
          <p:nvPr/>
        </p:nvSpPr>
        <p:spPr>
          <a:xfrm>
            <a:off x="7785717" y="3635161"/>
            <a:ext cx="40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a,b,d,e,c,g,f,i,m,h,j,k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F11BB4-7C31-0E4C-A5CF-97FB4CA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0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59234-51B1-4AED-9A1C-71C404D9834E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Q={n}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27FB-DD2E-403D-84EE-D0CEBA7386F5}"/>
              </a:ext>
            </a:extLst>
          </p:cNvPr>
          <p:cNvSpPr txBox="1"/>
          <p:nvPr/>
        </p:nvSpPr>
        <p:spPr>
          <a:xfrm>
            <a:off x="7892249" y="3635161"/>
            <a:ext cx="3963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a,b,d,e,c,g,f,i,m,h,j,k,l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B2E81B-7B59-9F49-8000-1D585F22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59234-51B1-4AED-9A1C-71C404D9834E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27FB-DD2E-403D-84EE-D0CEBA7386F5}"/>
              </a:ext>
            </a:extLst>
          </p:cNvPr>
          <p:cNvSpPr txBox="1"/>
          <p:nvPr/>
        </p:nvSpPr>
        <p:spPr>
          <a:xfrm>
            <a:off x="7634796" y="3635161"/>
            <a:ext cx="422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Output=[</a:t>
            </a:r>
            <a:r>
              <a:rPr lang="en-US" altLang="zh-CN" sz="2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a,b,d,e,c,g,f,i,m,h,j,k,l,n</a:t>
            </a:r>
            <a:r>
              <a:rPr lang="en-US" altLang="zh-CN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]</a:t>
            </a:r>
            <a:endParaRPr lang="zh-CN" altLang="en-US" sz="2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8A757-D13C-6546-A37C-B5D0799E6B54}"/>
              </a:ext>
            </a:extLst>
          </p:cNvPr>
          <p:cNvSpPr/>
          <p:nvPr/>
        </p:nvSpPr>
        <p:spPr>
          <a:xfrm>
            <a:off x="1152617" y="142859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6692DB-6726-2449-BE3B-EB90EFB2390E}"/>
              </a:ext>
            </a:extLst>
          </p:cNvPr>
          <p:cNvSpPr/>
          <p:nvPr/>
        </p:nvSpPr>
        <p:spPr>
          <a:xfrm>
            <a:off x="2587840" y="14330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25AE83-6A56-D240-83F9-64CCE4DBB9F4}"/>
              </a:ext>
            </a:extLst>
          </p:cNvPr>
          <p:cNvSpPr/>
          <p:nvPr/>
        </p:nvSpPr>
        <p:spPr>
          <a:xfrm>
            <a:off x="4274597" y="142859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0FD3F-7AA4-C442-850B-BBF56DE72CFB}"/>
              </a:ext>
            </a:extLst>
          </p:cNvPr>
          <p:cNvSpPr/>
          <p:nvPr/>
        </p:nvSpPr>
        <p:spPr>
          <a:xfrm>
            <a:off x="6218807" y="142859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F13FA8-9FD4-4A44-A607-1ED3FAF51B72}"/>
              </a:ext>
            </a:extLst>
          </p:cNvPr>
          <p:cNvSpPr/>
          <p:nvPr/>
        </p:nvSpPr>
        <p:spPr>
          <a:xfrm>
            <a:off x="1806605" y="210921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8753F-6DF7-C047-96A8-4044777D95E5}"/>
              </a:ext>
            </a:extLst>
          </p:cNvPr>
          <p:cNvSpPr/>
          <p:nvPr/>
        </p:nvSpPr>
        <p:spPr>
          <a:xfrm>
            <a:off x="3617650" y="210921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18C1C1-A021-D74F-91E0-1EC9C079F875}"/>
              </a:ext>
            </a:extLst>
          </p:cNvPr>
          <p:cNvSpPr/>
          <p:nvPr/>
        </p:nvSpPr>
        <p:spPr>
          <a:xfrm>
            <a:off x="5348796" y="210921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974F31-59B7-B54A-B4D4-26B01FCF41F8}"/>
              </a:ext>
            </a:extLst>
          </p:cNvPr>
          <p:cNvSpPr/>
          <p:nvPr/>
        </p:nvSpPr>
        <p:spPr>
          <a:xfrm>
            <a:off x="1152617" y="325886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ECD8BE-3FC6-C24F-AD97-460502B38851}"/>
              </a:ext>
            </a:extLst>
          </p:cNvPr>
          <p:cNvSpPr/>
          <p:nvPr/>
        </p:nvSpPr>
        <p:spPr>
          <a:xfrm>
            <a:off x="2587840" y="325886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A82294-8752-274D-BD73-FF6D36C591C7}"/>
              </a:ext>
            </a:extLst>
          </p:cNvPr>
          <p:cNvSpPr/>
          <p:nvPr/>
        </p:nvSpPr>
        <p:spPr>
          <a:xfrm>
            <a:off x="4274597" y="325886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8DC84-00B0-6C45-8626-7BF9538CE535}"/>
              </a:ext>
            </a:extLst>
          </p:cNvPr>
          <p:cNvSpPr/>
          <p:nvPr/>
        </p:nvSpPr>
        <p:spPr>
          <a:xfrm>
            <a:off x="6218807" y="325886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F1AEFC-EFC3-574F-82A5-0641C895C23F}"/>
              </a:ext>
            </a:extLst>
          </p:cNvPr>
          <p:cNvSpPr/>
          <p:nvPr/>
        </p:nvSpPr>
        <p:spPr>
          <a:xfrm>
            <a:off x="1806605" y="443516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B91534-CE1B-734F-BA2F-76E1E54186F2}"/>
              </a:ext>
            </a:extLst>
          </p:cNvPr>
          <p:cNvSpPr/>
          <p:nvPr/>
        </p:nvSpPr>
        <p:spPr>
          <a:xfrm>
            <a:off x="3617650" y="443516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C2AFDC-32D6-3646-A275-EA21078F8231}"/>
              </a:ext>
            </a:extLst>
          </p:cNvPr>
          <p:cNvSpPr/>
          <p:nvPr/>
        </p:nvSpPr>
        <p:spPr>
          <a:xfrm>
            <a:off x="5348796" y="443516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E89F7D-5E34-6843-B63D-1A2D42AB63A2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1547281" y="1837778"/>
            <a:ext cx="327038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17C81-4D52-7C4E-B418-1FFD42D31E01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2201269" y="1842217"/>
            <a:ext cx="454285" cy="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82591F-12DD-C54C-B2B7-DF9EE8EC8E1A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050218" y="1668287"/>
            <a:ext cx="1224379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43B458-F8E4-CA48-B8D8-D39F323296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4736975" y="1668287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AD385E-D287-5748-86E1-0751B51DD765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5743460" y="1837778"/>
            <a:ext cx="543061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CAD38C-99D3-0045-85E4-F80C0BEC46A4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4669261" y="1837778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D78C-22F8-784C-8213-E88674E12E21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4080028" y="2348908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77E13-4E95-6F46-B0A6-23D4D2A66A82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4012314" y="1837778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50181D-1C10-3441-9907-C1120F2C827A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505786" y="1907984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141812-DF7B-E84E-8144-B077477C3E2A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4736975" y="3498566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9FBB36-4794-744B-B7D7-6165FD7B652F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4012314" y="3738263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41B43C-2D7C-0948-993B-89D861EBD6B6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>
          <a:xfrm flipH="1">
            <a:off x="5743460" y="3668057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5727D-07DC-3240-B0F2-EA750881FD95}"/>
              </a:ext>
            </a:extLst>
          </p:cNvPr>
          <p:cNvCxnSpPr>
            <a:stCxn id="10" idx="4"/>
            <a:endCxn id="20" idx="0"/>
          </p:cNvCxnSpPr>
          <p:nvPr/>
        </p:nvCxnSpPr>
        <p:spPr>
          <a:xfrm flipH="1">
            <a:off x="5579985" y="1907984"/>
            <a:ext cx="870011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1E6ACC-0515-3D43-B32A-E2EE0FD5E840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>
            <a:off x="3848839" y="2588605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E4B493-E670-1941-AB52-7F1484430B65}"/>
              </a:ext>
            </a:extLst>
          </p:cNvPr>
          <p:cNvCxnSpPr>
            <a:stCxn id="16" idx="3"/>
            <a:endCxn id="18" idx="7"/>
          </p:cNvCxnSpPr>
          <p:nvPr/>
        </p:nvCxnSpPr>
        <p:spPr>
          <a:xfrm flipH="1">
            <a:off x="2201269" y="3668057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530A0B-5BE9-F545-8D13-18CB6AAECB14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1383806" y="1907984"/>
            <a:ext cx="653988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8E189B-180C-E94D-A488-5B41A56BEE79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1383806" y="2518399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081EED-29D9-B74C-841E-7ED0BB4B4A4E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1614995" y="3498566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B75F5D-D43A-1D4F-9A2E-FC4CE0FB4703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614995" y="1668287"/>
            <a:ext cx="2002655" cy="6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CB8E56-1C6D-5344-ACDB-D5358E3CD960}"/>
              </a:ext>
            </a:extLst>
          </p:cNvPr>
          <p:cNvCxnSpPr>
            <a:stCxn id="8" idx="4"/>
            <a:endCxn id="15" idx="0"/>
          </p:cNvCxnSpPr>
          <p:nvPr/>
        </p:nvCxnSpPr>
        <p:spPr>
          <a:xfrm>
            <a:off x="2819029" y="1912423"/>
            <a:ext cx="0" cy="13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0A2A8B-F689-7C4C-B3A8-CB2872CB2166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2982504" y="2518399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5353D0-BCD4-6447-850C-B65D4D92D0E1}"/>
              </a:ext>
            </a:extLst>
          </p:cNvPr>
          <p:cNvSpPr txBox="1"/>
          <p:nvPr/>
        </p:nvSpPr>
        <p:spPr>
          <a:xfrm>
            <a:off x="6681185" y="4754880"/>
            <a:ext cx="517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Output is a topological ordering of the original input graph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300D02B-B0A8-D84F-9DDB-D13E371E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44C5C6-7049-2047-97F0-12E99DBBE377}"/>
              </a:ext>
            </a:extLst>
          </p:cNvPr>
          <p:cNvSpPr txBox="1"/>
          <p:nvPr/>
        </p:nvSpPr>
        <p:spPr>
          <a:xfrm>
            <a:off x="1806605" y="5950634"/>
            <a:ext cx="986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</a:t>
            </a:r>
            <a:r>
              <a:rPr lang="en-US" dirty="0" err="1"/>
              <a:t>enqueue</a:t>
            </a:r>
            <a:r>
              <a:rPr lang="en-US" dirty="0"/>
              <a:t> operation here added items to front of queue.  </a:t>
            </a:r>
            <a:br>
              <a:rPr lang="en-US" dirty="0"/>
            </a:br>
            <a:r>
              <a:rPr lang="en-US" dirty="0"/>
              <a:t>It would have still worked if we had added items to tail of queue as we did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00B8-5B51-40BB-87A4-F7315310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Problem 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A35596-46C0-46AF-8E7A-F263FB9FCA0A}"/>
              </a:ext>
            </a:extLst>
          </p:cNvPr>
          <p:cNvSpPr txBox="1"/>
          <p:nvPr/>
        </p:nvSpPr>
        <p:spPr>
          <a:xfrm>
            <a:off x="749392" y="1443247"/>
            <a:ext cx="961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Give a topological ordering of the following graph.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4C5EC-99EF-6D4B-B8B0-6BDFC0495DA0}"/>
              </a:ext>
            </a:extLst>
          </p:cNvPr>
          <p:cNvSpPr/>
          <p:nvPr/>
        </p:nvSpPr>
        <p:spPr>
          <a:xfrm>
            <a:off x="2629725" y="276502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D55B37-1831-B246-A65F-46BFA8AC73A8}"/>
              </a:ext>
            </a:extLst>
          </p:cNvPr>
          <p:cNvSpPr/>
          <p:nvPr/>
        </p:nvSpPr>
        <p:spPr>
          <a:xfrm>
            <a:off x="4064948" y="276945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ADD607-B4CA-2643-9657-686D6FCFBB8C}"/>
              </a:ext>
            </a:extLst>
          </p:cNvPr>
          <p:cNvSpPr/>
          <p:nvPr/>
        </p:nvSpPr>
        <p:spPr>
          <a:xfrm>
            <a:off x="5751705" y="276502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A7417-20FA-6E49-95DA-29DE2EC3460E}"/>
              </a:ext>
            </a:extLst>
          </p:cNvPr>
          <p:cNvSpPr/>
          <p:nvPr/>
        </p:nvSpPr>
        <p:spPr>
          <a:xfrm>
            <a:off x="7695915" y="2765020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EDE9D-D573-7E46-8FF4-9238E54CCE13}"/>
              </a:ext>
            </a:extLst>
          </p:cNvPr>
          <p:cNvSpPr/>
          <p:nvPr/>
        </p:nvSpPr>
        <p:spPr>
          <a:xfrm>
            <a:off x="3283713" y="344564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19EE1A-2B8B-EB40-8AC7-B17D9A4442A0}"/>
              </a:ext>
            </a:extLst>
          </p:cNvPr>
          <p:cNvSpPr/>
          <p:nvPr/>
        </p:nvSpPr>
        <p:spPr>
          <a:xfrm>
            <a:off x="5094758" y="344564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06DA6-BE78-E440-BC85-868939D881A5}"/>
              </a:ext>
            </a:extLst>
          </p:cNvPr>
          <p:cNvSpPr/>
          <p:nvPr/>
        </p:nvSpPr>
        <p:spPr>
          <a:xfrm>
            <a:off x="6825904" y="344564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B8B86B-404C-2249-A895-1A3DF473C263}"/>
              </a:ext>
            </a:extLst>
          </p:cNvPr>
          <p:cNvSpPr/>
          <p:nvPr/>
        </p:nvSpPr>
        <p:spPr>
          <a:xfrm>
            <a:off x="2629725" y="459529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D21830-11AF-244A-896F-EF7CAD3787DF}"/>
              </a:ext>
            </a:extLst>
          </p:cNvPr>
          <p:cNvSpPr/>
          <p:nvPr/>
        </p:nvSpPr>
        <p:spPr>
          <a:xfrm>
            <a:off x="4064948" y="459529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09519-EAF4-464D-B19F-973A4CEDE828}"/>
              </a:ext>
            </a:extLst>
          </p:cNvPr>
          <p:cNvSpPr/>
          <p:nvPr/>
        </p:nvSpPr>
        <p:spPr>
          <a:xfrm>
            <a:off x="5751705" y="459529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61E376-BAF0-FB45-A131-8CF1238F347D}"/>
              </a:ext>
            </a:extLst>
          </p:cNvPr>
          <p:cNvSpPr/>
          <p:nvPr/>
        </p:nvSpPr>
        <p:spPr>
          <a:xfrm>
            <a:off x="7695915" y="459529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5F72-8461-6B42-ADEF-7B714EA91664}"/>
              </a:ext>
            </a:extLst>
          </p:cNvPr>
          <p:cNvSpPr/>
          <p:nvPr/>
        </p:nvSpPr>
        <p:spPr>
          <a:xfrm>
            <a:off x="3283713" y="577159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20C729-BEEE-3148-B33A-4199696DE817}"/>
              </a:ext>
            </a:extLst>
          </p:cNvPr>
          <p:cNvSpPr/>
          <p:nvPr/>
        </p:nvSpPr>
        <p:spPr>
          <a:xfrm>
            <a:off x="5094758" y="577159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5AF1D2-7503-6640-A1FC-97320C3A9919}"/>
              </a:ext>
            </a:extLst>
          </p:cNvPr>
          <p:cNvSpPr/>
          <p:nvPr/>
        </p:nvSpPr>
        <p:spPr>
          <a:xfrm>
            <a:off x="6825904" y="5771591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B2D49-E7C3-7E4A-AE59-57D3592CB417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024389" y="3174208"/>
            <a:ext cx="327038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5A7415-42AC-6244-B0A5-EA1C8CCE7F4D}"/>
              </a:ext>
            </a:extLst>
          </p:cNvPr>
          <p:cNvCxnSpPr>
            <a:stCxn id="5" idx="3"/>
            <a:endCxn id="8" idx="7"/>
          </p:cNvCxnSpPr>
          <p:nvPr/>
        </p:nvCxnSpPr>
        <p:spPr>
          <a:xfrm flipH="1">
            <a:off x="3678377" y="3178647"/>
            <a:ext cx="454285" cy="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806A46-3667-414F-8D7B-9DE3F959CB6F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527326" y="3004717"/>
            <a:ext cx="1224379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16569-58B6-0649-A623-1BC996891274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6214083" y="3004717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700B14-C72D-354A-8DE4-C191CC719133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7220568" y="3174208"/>
            <a:ext cx="543061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4A5413-7F6E-5E44-8473-C2B21B9FF3B3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146369" y="3174208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BD76A8-0D23-A24E-81E5-42E3BB0415F4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57136" y="3685338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070038-660D-F54D-BD81-7F0B22A04F79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489422" y="3174208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C368E-315A-614F-939C-BE51C22BF7EE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5982894" y="3244414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A6296-8E22-2F40-AA7C-A433764BF07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6214083" y="4834996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2B525A-855B-C041-B9E4-E6B7A3E1FAF4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5489422" y="5074693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DE1F32-6E11-294F-9C4D-9A2D20611ADF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7220568" y="5004487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EB8485-0EA7-3349-B35B-BA4D6C3EC3D5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flipH="1">
            <a:off x="7057093" y="3244414"/>
            <a:ext cx="870011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D2B446-3BB0-4746-8572-D47BCAA77B43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5325947" y="3925035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540170-3D0B-A840-B91E-7F2C38195AEE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3678377" y="5004487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34C181-2194-BD4D-A36A-216A940A89BD}"/>
              </a:ext>
            </a:extLst>
          </p:cNvPr>
          <p:cNvCxnSpPr>
            <a:stCxn id="4" idx="4"/>
            <a:endCxn id="15" idx="0"/>
          </p:cNvCxnSpPr>
          <p:nvPr/>
        </p:nvCxnSpPr>
        <p:spPr>
          <a:xfrm>
            <a:off x="2860914" y="3244414"/>
            <a:ext cx="653988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05823E-748A-CF44-A947-56C2D5C5F65B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2860914" y="3854829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49AFF1-AD37-A74A-99AF-B0D9E5F98129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3092103" y="4834996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621B27-1641-E64D-ABBD-7C8810C35AB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092103" y="3004717"/>
            <a:ext cx="2002655" cy="6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B13D6A-AEDC-A942-A4D3-FD76467D98B3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4296137" y="3248853"/>
            <a:ext cx="0" cy="13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C6CA28-5FA8-264C-A27E-343A104C83AF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4459612" y="3854829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8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EE84-CF39-4190-8C51-F2475D80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92" y="1274781"/>
            <a:ext cx="10515600" cy="293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Calibri" panose="020F0502020204030204" pitchFamily="34" charset="0"/>
              </a:rPr>
              <a:t>TopologicalSort</a:t>
            </a:r>
            <a:r>
              <a:rPr lang="en-US" altLang="zh-CN" sz="1600" dirty="0">
                <a:latin typeface="Calibri" panose="020F0502020204030204" pitchFamily="34" charset="0"/>
              </a:rPr>
              <a:t>(G){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Q = empty;				//initialize Queue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For each u in V do			//n times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[u] = 0;			//initialize the in-degree array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For each u in V do			//n times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	for each v in 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Adj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(u) do	                   		//O(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out_deg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(u))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		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[v] = 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[v]+1;	//increase in-degree by one for each incoming edge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For each u in V do			//n times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	if(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[u]==0)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		Enqueue(</a:t>
            </a: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Q,u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3F72A-277E-F74F-8E97-AE43749A2EA4}"/>
              </a:ext>
            </a:extLst>
          </p:cNvPr>
          <p:cNvSpPr txBox="1">
            <a:spLocks/>
          </p:cNvSpPr>
          <p:nvPr/>
        </p:nvSpPr>
        <p:spPr>
          <a:xfrm>
            <a:off x="749392" y="117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rgbClr val="7030A0"/>
                </a:solidFill>
              </a:rPr>
              <a:t>Problem 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00D221-7A6E-1A45-9517-0500D0EA6E20}"/>
              </a:ext>
            </a:extLst>
          </p:cNvPr>
          <p:cNvSpPr txBox="1">
            <a:spLocks/>
          </p:cNvSpPr>
          <p:nvPr/>
        </p:nvSpPr>
        <p:spPr>
          <a:xfrm>
            <a:off x="1190066" y="4227302"/>
            <a:ext cx="10515600" cy="2630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While (Q is not empty) do		        //n times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u = 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Dequeue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(Q);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Output u;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for each v in 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Adj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(u) do		       //O(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out_deg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(u))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	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[v] = 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[v]  - 1;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	if (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in_deg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[v]==0)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			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Enqueue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Calibri" panose="020F0502020204030204" pitchFamily="34" charset="0"/>
              </a:rPr>
              <a:t>Q,v</a:t>
            </a:r>
            <a:r>
              <a:rPr lang="en-US" altLang="zh-CN" sz="1600" dirty="0">
                <a:solidFill>
                  <a:srgbClr val="002060"/>
                </a:solidFill>
                <a:latin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" panose="020F0502020204030204" pitchFamily="34" charset="0"/>
              </a:rPr>
              <a:t>}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A1FE7A-A004-471E-B221-EF148907515D}"/>
              </a:ext>
            </a:extLst>
          </p:cNvPr>
          <p:cNvSpPr/>
          <p:nvPr/>
        </p:nvSpPr>
        <p:spPr>
          <a:xfrm>
            <a:off x="147295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E9D4DC-C102-47F1-B6CB-E45706A7B2E9}"/>
              </a:ext>
            </a:extLst>
          </p:cNvPr>
          <p:cNvSpPr/>
          <p:nvPr/>
        </p:nvSpPr>
        <p:spPr>
          <a:xfrm>
            <a:off x="2908177" y="210844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2FB9CD-F4C8-4185-9F96-025F6A0EE9CD}"/>
              </a:ext>
            </a:extLst>
          </p:cNvPr>
          <p:cNvSpPr/>
          <p:nvPr/>
        </p:nvSpPr>
        <p:spPr>
          <a:xfrm>
            <a:off x="4594934" y="2104008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15DF9-8941-4A4B-B07C-C946D3077CA0}"/>
              </a:ext>
            </a:extLst>
          </p:cNvPr>
          <p:cNvSpPr/>
          <p:nvPr/>
        </p:nvSpPr>
        <p:spPr>
          <a:xfrm>
            <a:off x="653914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F5D88-0A57-4AAF-908E-2295FF772CA6}"/>
              </a:ext>
            </a:extLst>
          </p:cNvPr>
          <p:cNvSpPr/>
          <p:nvPr/>
        </p:nvSpPr>
        <p:spPr>
          <a:xfrm>
            <a:off x="2126942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F0F69-6102-40D0-A89C-A6110EB34599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1867618" y="2513196"/>
            <a:ext cx="327038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48FE1B-4861-46E7-BCA2-49FAF8FEADA4}"/>
              </a:ext>
            </a:extLst>
          </p:cNvPr>
          <p:cNvCxnSpPr>
            <a:stCxn id="5" idx="3"/>
            <a:endCxn id="8" idx="7"/>
          </p:cNvCxnSpPr>
          <p:nvPr/>
        </p:nvCxnSpPr>
        <p:spPr>
          <a:xfrm flipH="1">
            <a:off x="2521606" y="2517635"/>
            <a:ext cx="454285" cy="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E5E91-145B-477E-8B63-1F53C64B507F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370555" y="2343705"/>
            <a:ext cx="1224379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C7FAAF-5EE9-4EAE-A0CE-DC99F890B6B3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5057312" y="2343705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85449C-A95E-45F5-8B6E-F89A8ACE3DB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063797" y="2513196"/>
            <a:ext cx="543061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56545-2E7C-4935-8FD5-32A8679C155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989598" y="2513196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9249B0-50F5-4726-A704-575BDE56B415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32651" y="2513196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37463-C0C1-4951-B068-20DB13B6E09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826123" y="2583402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CCD4E0-92FD-430F-91DC-FF2634949560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flipH="1">
            <a:off x="5900322" y="2583402"/>
            <a:ext cx="870011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A1434D-2A19-4673-9D9A-F21B059E2627}"/>
              </a:ext>
            </a:extLst>
          </p:cNvPr>
          <p:cNvCxnSpPr>
            <a:stCxn id="4" idx="4"/>
            <a:endCxn id="15" idx="0"/>
          </p:cNvCxnSpPr>
          <p:nvPr/>
        </p:nvCxnSpPr>
        <p:spPr>
          <a:xfrm>
            <a:off x="1704143" y="2583402"/>
            <a:ext cx="653988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30965-E2B0-47E1-849B-9DC8A902DC99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1704143" y="3193817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C3438A-0047-483D-8F59-C2563385DFE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935332" y="2343705"/>
            <a:ext cx="2002655" cy="6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04E9CB-20F4-4B91-9C8E-5F31D3C2E14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3139366" y="2587841"/>
            <a:ext cx="0" cy="13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53722B-8C0D-407C-9EF8-7BC6AFD5669C}"/>
              </a:ext>
            </a:extLst>
          </p:cNvPr>
          <p:cNvSpPr txBox="1"/>
          <p:nvPr/>
        </p:nvSpPr>
        <p:spPr>
          <a:xfrm>
            <a:off x="8434549" y="2552994"/>
            <a:ext cx="257452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a,b,d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21291-2D16-44A5-9181-68D9311DE69D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5D89CB8-80B5-EA4E-819E-8AED269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F86D9-13CA-4249-BCFA-201E87958EC7}"/>
              </a:ext>
            </a:extLst>
          </p:cNvPr>
          <p:cNvSpPr txBox="1"/>
          <p:nvPr/>
        </p:nvSpPr>
        <p:spPr>
          <a:xfrm>
            <a:off x="8385722" y="958467"/>
            <a:ext cx="335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initialization, 3 vertices are found to have in-degree 0 and are put on Q.</a:t>
            </a:r>
          </a:p>
        </p:txBody>
      </p:sp>
    </p:spTree>
    <p:extLst>
      <p:ext uri="{BB962C8B-B14F-4D97-AF65-F5344CB8AC3E}">
        <p14:creationId xmlns:p14="http://schemas.microsoft.com/office/powerpoint/2010/main" val="24308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9E9D4DC-C102-47F1-B6CB-E45706A7B2E9}"/>
              </a:ext>
            </a:extLst>
          </p:cNvPr>
          <p:cNvSpPr/>
          <p:nvPr/>
        </p:nvSpPr>
        <p:spPr>
          <a:xfrm>
            <a:off x="2908177" y="2108447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2FB9CD-F4C8-4185-9F96-025F6A0EE9CD}"/>
              </a:ext>
            </a:extLst>
          </p:cNvPr>
          <p:cNvSpPr/>
          <p:nvPr/>
        </p:nvSpPr>
        <p:spPr>
          <a:xfrm>
            <a:off x="4594934" y="2104008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15DF9-8941-4A4B-B07C-C946D3077CA0}"/>
              </a:ext>
            </a:extLst>
          </p:cNvPr>
          <p:cNvSpPr/>
          <p:nvPr/>
        </p:nvSpPr>
        <p:spPr>
          <a:xfrm>
            <a:off x="653914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F5D88-0A57-4AAF-908E-2295FF772CA6}"/>
              </a:ext>
            </a:extLst>
          </p:cNvPr>
          <p:cNvSpPr/>
          <p:nvPr/>
        </p:nvSpPr>
        <p:spPr>
          <a:xfrm>
            <a:off x="2126942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48FE1B-4861-46E7-BCA2-49FAF8FEADA4}"/>
              </a:ext>
            </a:extLst>
          </p:cNvPr>
          <p:cNvCxnSpPr>
            <a:stCxn id="5" idx="3"/>
            <a:endCxn id="8" idx="7"/>
          </p:cNvCxnSpPr>
          <p:nvPr/>
        </p:nvCxnSpPr>
        <p:spPr>
          <a:xfrm flipH="1">
            <a:off x="2521606" y="2517635"/>
            <a:ext cx="454285" cy="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E5E91-145B-477E-8B63-1F53C64B507F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370555" y="2343705"/>
            <a:ext cx="1224379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C7FAAF-5EE9-4EAE-A0CE-DC99F890B6B3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5057312" y="2343705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85449C-A95E-45F5-8B6E-F89A8ACE3DB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063797" y="2513196"/>
            <a:ext cx="543061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56545-2E7C-4935-8FD5-32A8679C155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989598" y="2513196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9249B0-50F5-4726-A704-575BDE56B415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32651" y="2513196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37463-C0C1-4951-B068-20DB13B6E09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826123" y="2583402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CCD4E0-92FD-430F-91DC-FF2634949560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flipH="1">
            <a:off x="5900322" y="2583402"/>
            <a:ext cx="870011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30965-E2B0-47E1-849B-9DC8A902DC99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1704143" y="3193817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04E9CB-20F4-4B91-9C8E-5F31D3C2E14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3139366" y="2587841"/>
            <a:ext cx="0" cy="13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36F1BD-1651-45B2-A02A-FE229C7F2CDB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b,d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E6693F-50AE-4FBD-A002-01893BF15E60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Output=[a]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BC9BAA4-24CD-B543-9BA0-BE1F109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B2FB9CD-F4C8-4185-9F96-025F6A0EE9CD}"/>
              </a:ext>
            </a:extLst>
          </p:cNvPr>
          <p:cNvSpPr/>
          <p:nvPr/>
        </p:nvSpPr>
        <p:spPr>
          <a:xfrm>
            <a:off x="4594934" y="2104008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15DF9-8941-4A4B-B07C-C946D3077CA0}"/>
              </a:ext>
            </a:extLst>
          </p:cNvPr>
          <p:cNvSpPr/>
          <p:nvPr/>
        </p:nvSpPr>
        <p:spPr>
          <a:xfrm>
            <a:off x="653914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F5D88-0A57-4AAF-908E-2295FF772CA6}"/>
              </a:ext>
            </a:extLst>
          </p:cNvPr>
          <p:cNvSpPr/>
          <p:nvPr/>
        </p:nvSpPr>
        <p:spPr>
          <a:xfrm>
            <a:off x="2126942" y="278462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C7FAAF-5EE9-4EAE-A0CE-DC99F890B6B3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5057312" y="2343705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85449C-A95E-45F5-8B6E-F89A8ACE3DB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6063797" y="2513196"/>
            <a:ext cx="543061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56545-2E7C-4935-8FD5-32A8679C155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989598" y="2513196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9249B0-50F5-4726-A704-575BDE56B415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32651" y="2513196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37463-C0C1-4951-B068-20DB13B6E09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826123" y="2583402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CCD4E0-92FD-430F-91DC-FF2634949560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flipH="1">
            <a:off x="5900322" y="2583402"/>
            <a:ext cx="870011" cy="2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30965-E2B0-47E1-849B-9DC8A902DC99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1704143" y="3193817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9D8B86-40FA-43AC-9E77-1C52CE65C5B3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d,e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9E4DF4-DE8A-43DF-AC61-D35CD3E737FC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689311E-4B3D-D046-8AF4-EF5C203D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2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B2FB9CD-F4C8-4185-9F96-025F6A0EE9CD}"/>
              </a:ext>
            </a:extLst>
          </p:cNvPr>
          <p:cNvSpPr/>
          <p:nvPr/>
        </p:nvSpPr>
        <p:spPr>
          <a:xfrm>
            <a:off x="459493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F5D88-0A57-4AAF-908E-2295FF772CA6}"/>
              </a:ext>
            </a:extLst>
          </p:cNvPr>
          <p:cNvSpPr/>
          <p:nvPr/>
        </p:nvSpPr>
        <p:spPr>
          <a:xfrm>
            <a:off x="2126942" y="278462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56545-2E7C-4935-8FD5-32A8679C155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989598" y="2513196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9249B0-50F5-4726-A704-575BDE56B415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32651" y="2513196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37463-C0C1-4951-B068-20DB13B6E09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826123" y="2583402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30965-E2B0-47E1-849B-9DC8A902DC99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1704143" y="3193817"/>
            <a:ext cx="490513" cy="74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B5221B-E52D-4B4E-9DF4-EF8B820376D9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</a:t>
            </a:r>
            <a:r>
              <a:rPr lang="en-US" altLang="zh-CN" sz="2200" dirty="0" err="1">
                <a:latin typeface="Calibri" panose="020F0502020204030204" pitchFamily="34" charset="0"/>
              </a:rPr>
              <a:t>c,e</a:t>
            </a:r>
            <a:r>
              <a:rPr lang="en-US" altLang="zh-CN" sz="2200" dirty="0">
                <a:latin typeface="Calibri" panose="020F0502020204030204" pitchFamily="34" charset="0"/>
              </a:rPr>
              <a:t>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92588C-7E9E-45DE-B5C4-D43BAF49EBCA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A6C3318-E02A-7949-8E7E-D45186E7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7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B2FB9CD-F4C8-4185-9F96-025F6A0EE9CD}"/>
              </a:ext>
            </a:extLst>
          </p:cNvPr>
          <p:cNvSpPr/>
          <p:nvPr/>
        </p:nvSpPr>
        <p:spPr>
          <a:xfrm>
            <a:off x="4594934" y="2104008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56545-2E7C-4935-8FD5-32A8679C1555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989598" y="2513196"/>
            <a:ext cx="747249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9249B0-50F5-4726-A704-575BDE56B415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32651" y="2513196"/>
            <a:ext cx="329997" cy="34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37463-C0C1-4951-B068-20DB13B6E098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826123" y="2583402"/>
            <a:ext cx="0" cy="13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7A9377-6455-4397-874E-E52D1549012F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Q={c}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9A239-76B8-4B10-9C68-DF77971497E8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E7D7553-F7FA-4B46-AF58-0179B5C0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4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A11A4F7-7FDD-4DBF-8C04-A92F1E47AC5B}"/>
              </a:ext>
            </a:extLst>
          </p:cNvPr>
          <p:cNvSpPr/>
          <p:nvPr/>
        </p:nvSpPr>
        <p:spPr>
          <a:xfrm>
            <a:off x="3937987" y="278462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9F2E5A-433D-4FFC-BD71-FEF6376024F1}"/>
              </a:ext>
            </a:extLst>
          </p:cNvPr>
          <p:cNvSpPr/>
          <p:nvPr/>
        </p:nvSpPr>
        <p:spPr>
          <a:xfrm>
            <a:off x="5669133" y="2784629"/>
            <a:ext cx="462378" cy="4793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9B4B59-D39D-45A8-8A6D-0C2B61810715}"/>
              </a:ext>
            </a:extLst>
          </p:cNvPr>
          <p:cNvSpPr/>
          <p:nvPr/>
        </p:nvSpPr>
        <p:spPr>
          <a:xfrm>
            <a:off x="147295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70DB75-34BF-4D6C-A2E0-5894F704309F}"/>
              </a:ext>
            </a:extLst>
          </p:cNvPr>
          <p:cNvSpPr/>
          <p:nvPr/>
        </p:nvSpPr>
        <p:spPr>
          <a:xfrm>
            <a:off x="2908177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7EC431-F4A0-46E0-9670-B6917534A282}"/>
              </a:ext>
            </a:extLst>
          </p:cNvPr>
          <p:cNvSpPr/>
          <p:nvPr/>
        </p:nvSpPr>
        <p:spPr>
          <a:xfrm>
            <a:off x="459493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7DB23F-CA4E-4A7F-A006-7791A3A74618}"/>
              </a:ext>
            </a:extLst>
          </p:cNvPr>
          <p:cNvSpPr/>
          <p:nvPr/>
        </p:nvSpPr>
        <p:spPr>
          <a:xfrm>
            <a:off x="6539144" y="3934287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E52B1C-2E49-4971-84F2-BDE1AC2894DA}"/>
              </a:ext>
            </a:extLst>
          </p:cNvPr>
          <p:cNvSpPr/>
          <p:nvPr/>
        </p:nvSpPr>
        <p:spPr>
          <a:xfrm>
            <a:off x="2126942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EC61AF-CD70-4D7C-8B4D-6F8F2B61CEDF}"/>
              </a:ext>
            </a:extLst>
          </p:cNvPr>
          <p:cNvSpPr/>
          <p:nvPr/>
        </p:nvSpPr>
        <p:spPr>
          <a:xfrm>
            <a:off x="3937987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A21AC-FEB5-4276-A32E-61F82AB2A708}"/>
              </a:ext>
            </a:extLst>
          </p:cNvPr>
          <p:cNvSpPr/>
          <p:nvPr/>
        </p:nvSpPr>
        <p:spPr>
          <a:xfrm>
            <a:off x="5669133" y="5110579"/>
            <a:ext cx="462378" cy="47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EFCCC-E388-448F-A0B1-0168242F53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400365" y="3024326"/>
            <a:ext cx="126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6E7A90-EA6D-45BF-92A2-E5BBA407612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057312" y="4173984"/>
            <a:ext cx="148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74DF5-05AA-42AE-8DFC-70812CDF405A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332651" y="4413681"/>
            <a:ext cx="493472" cy="7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EB0872-4E16-4585-8082-9C46F614870A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063797" y="4343475"/>
            <a:ext cx="543061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9CB21C-F6F1-4889-8443-8A0FFFA2543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4169176" y="3264023"/>
            <a:ext cx="0" cy="184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4F5EB6-74A0-42CB-A7E8-53E2D7517BE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2521606" y="4343475"/>
            <a:ext cx="2141042" cy="8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FD86EB-C19F-4863-B39A-68B16464EE35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1935332" y="4173984"/>
            <a:ext cx="97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672635-6CB6-4F33-A0F7-554C670762E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302841" y="3193817"/>
            <a:ext cx="702860" cy="8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0031D-FE9A-4253-BC51-17C2BE9047F3}"/>
              </a:ext>
            </a:extLst>
          </p:cNvPr>
          <p:cNvSpPr txBox="1"/>
          <p:nvPr/>
        </p:nvSpPr>
        <p:spPr>
          <a:xfrm>
            <a:off x="8434549" y="2552994"/>
            <a:ext cx="25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Q={g}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F795B1-ABDD-4D2A-BE63-203360393893}"/>
              </a:ext>
            </a:extLst>
          </p:cNvPr>
          <p:cNvSpPr txBox="1"/>
          <p:nvPr/>
        </p:nvSpPr>
        <p:spPr>
          <a:xfrm>
            <a:off x="8385722" y="3635161"/>
            <a:ext cx="2672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Output=[</a:t>
            </a:r>
            <a:r>
              <a:rPr lang="en-US" altLang="zh-CN" sz="2200" dirty="0" err="1">
                <a:latin typeface="Calibri" panose="020F0502020204030204" pitchFamily="34" charset="0"/>
              </a:rPr>
              <a:t>a,b,d,e,c</a:t>
            </a:r>
            <a:r>
              <a:rPr lang="en-US" altLang="zh-CN" sz="2200" dirty="0">
                <a:latin typeface="Calibri" panose="020F0502020204030204" pitchFamily="34" charset="0"/>
              </a:rPr>
              <a:t>]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C6B253-F14C-D64F-B3F4-9ABEEF83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92" y="11710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Solution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333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等线</vt:lpstr>
      <vt:lpstr>等线 Light</vt:lpstr>
      <vt:lpstr>Office Theme</vt:lpstr>
      <vt:lpstr>COMP 3711  Tutorial 8 Topological-Sort </vt:lpstr>
      <vt:lpstr>Problem 1</vt:lpstr>
      <vt:lpstr>PowerPoint Presentation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Junhong Cao</dc:creator>
  <cp:lastModifiedBy>user</cp:lastModifiedBy>
  <cp:revision>27</cp:revision>
  <dcterms:created xsi:type="dcterms:W3CDTF">2018-04-06T11:19:41Z</dcterms:created>
  <dcterms:modified xsi:type="dcterms:W3CDTF">2019-03-31T08:42:43Z</dcterms:modified>
</cp:coreProperties>
</file>