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89" r:id="rId4"/>
    <p:sldId id="258" r:id="rId5"/>
    <p:sldId id="259" r:id="rId6"/>
    <p:sldId id="260" r:id="rId7"/>
    <p:sldId id="261" r:id="rId8"/>
    <p:sldId id="262" r:id="rId9"/>
    <p:sldId id="278" r:id="rId10"/>
    <p:sldId id="279" r:id="rId11"/>
    <p:sldId id="280" r:id="rId12"/>
    <p:sldId id="266" r:id="rId13"/>
    <p:sldId id="267" r:id="rId14"/>
    <p:sldId id="268" r:id="rId15"/>
    <p:sldId id="269" r:id="rId16"/>
    <p:sldId id="285" r:id="rId17"/>
    <p:sldId id="271" r:id="rId18"/>
    <p:sldId id="272" r:id="rId19"/>
    <p:sldId id="281" r:id="rId20"/>
    <p:sldId id="282" r:id="rId21"/>
    <p:sldId id="286" r:id="rId22"/>
    <p:sldId id="287" r:id="rId23"/>
    <p:sldId id="288" r:id="rId24"/>
  </p:sldIdLst>
  <p:sldSz cx="4610100" cy="3460750"/>
  <p:notesSz cx="4610100" cy="34607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o WU" initials="HW" lastIdx="1" clrIdx="0">
    <p:extLst>
      <p:ext uri="{19B8F6BF-5375-455C-9EA6-DF929625EA0E}">
        <p15:presenceInfo xmlns:p15="http://schemas.microsoft.com/office/powerpoint/2012/main" userId="Hao WU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6"/>
    <p:restoredTop sz="94697"/>
  </p:normalViewPr>
  <p:slideViewPr>
    <p:cSldViewPr>
      <p:cViewPr varScale="1">
        <p:scale>
          <a:sx n="397" d="100"/>
          <a:sy n="397" d="100"/>
        </p:scale>
        <p:origin x="2880" y="1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o WU" userId="cbafcb02-03db-4517-bdc0-3d13b607385d" providerId="ADAL" clId="{18C196DD-6676-4670-AB78-DE7F44BB4617}"/>
  </pc:docChgLst>
  <pc:docChgLst>
    <pc:chgData name="Hao WU" userId="cbafcb02-03db-4517-bdc0-3d13b607385d" providerId="ADAL" clId="{82C1E9F9-D9CA-40FC-8C7C-8A8F344D347D}"/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611438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B36063-A87F-7E4F-A4D2-E2579547F453}" type="datetimeFigureOut">
              <a:rPr lang="en-US" smtClean="0"/>
              <a:t>4/15/19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750" cy="1166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611438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BBD8E7-5B97-0B4C-9EED-6EE3822E1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840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BBD8E7-5B97-0B4C-9EED-6EE3822E150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77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Gill Sans MT"/>
                <a:cs typeface="Gill Sans MT"/>
              </a:defRPr>
            </a:lvl1pPr>
          </a:lstStyle>
          <a:p>
            <a:pPr marL="12700">
              <a:lnSpc>
                <a:spcPts val="675"/>
              </a:lnSpc>
            </a:pPr>
            <a:r>
              <a:rPr spc="-5" dirty="0"/>
              <a:t>COMP3711:  </a:t>
            </a:r>
            <a:r>
              <a:rPr spc="-10" dirty="0"/>
              <a:t>Design </a:t>
            </a:r>
            <a:r>
              <a:rPr spc="-15" dirty="0"/>
              <a:t>and Analysis </a:t>
            </a:r>
            <a:r>
              <a:rPr spc="-5" dirty="0"/>
              <a:t>of </a:t>
            </a:r>
            <a:r>
              <a:rPr spc="25" dirty="0"/>
              <a:t> </a:t>
            </a:r>
            <a:r>
              <a:rPr spc="-25" dirty="0"/>
              <a:t>Algorithms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Gill Sans MT"/>
                <a:cs typeface="Gill Sans MT"/>
              </a:defRPr>
            </a:lvl1pPr>
          </a:lstStyle>
          <a:p>
            <a:pPr marL="12700">
              <a:lnSpc>
                <a:spcPts val="675"/>
              </a:lnSpc>
            </a:pPr>
            <a:r>
              <a:rPr spc="-25" dirty="0"/>
              <a:t>Tutorial</a:t>
            </a:r>
            <a:r>
              <a:rPr spc="-30" dirty="0"/>
              <a:t> </a:t>
            </a:r>
            <a:r>
              <a:rPr spc="-5" dirty="0"/>
              <a:t>10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Gill Sans MT"/>
                <a:cs typeface="Gill Sans MT"/>
              </a:defRPr>
            </a:lvl1pPr>
          </a:lstStyle>
          <a:p>
            <a:pPr marL="12700">
              <a:lnSpc>
                <a:spcPts val="675"/>
              </a:lnSpc>
            </a:pPr>
            <a:r>
              <a:rPr spc="-5" dirty="0"/>
              <a:t>COMP3711:  </a:t>
            </a:r>
            <a:r>
              <a:rPr spc="-10" dirty="0"/>
              <a:t>Design </a:t>
            </a:r>
            <a:r>
              <a:rPr spc="-15" dirty="0"/>
              <a:t>and Analysis </a:t>
            </a:r>
            <a:r>
              <a:rPr spc="-5" dirty="0"/>
              <a:t>of </a:t>
            </a:r>
            <a:r>
              <a:rPr spc="25" dirty="0"/>
              <a:t> </a:t>
            </a:r>
            <a:r>
              <a:rPr spc="-25" dirty="0"/>
              <a:t>Algorithms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Gill Sans MT"/>
                <a:cs typeface="Gill Sans MT"/>
              </a:defRPr>
            </a:lvl1pPr>
          </a:lstStyle>
          <a:p>
            <a:pPr marL="12700">
              <a:lnSpc>
                <a:spcPts val="675"/>
              </a:lnSpc>
            </a:pPr>
            <a:r>
              <a:rPr spc="-25" dirty="0"/>
              <a:t>Tutorial</a:t>
            </a:r>
            <a:r>
              <a:rPr spc="-30" dirty="0"/>
              <a:t> </a:t>
            </a:r>
            <a:r>
              <a:rPr spc="-5" dirty="0"/>
              <a:t>10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4608004" cy="480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4608004" cy="2581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Gill Sans MT"/>
                <a:cs typeface="Gill Sans MT"/>
              </a:defRPr>
            </a:lvl1pPr>
          </a:lstStyle>
          <a:p>
            <a:pPr marL="12700">
              <a:lnSpc>
                <a:spcPts val="675"/>
              </a:lnSpc>
            </a:pPr>
            <a:r>
              <a:rPr spc="-5" dirty="0"/>
              <a:t>COMP3711:  </a:t>
            </a:r>
            <a:r>
              <a:rPr spc="-10" dirty="0"/>
              <a:t>Design </a:t>
            </a:r>
            <a:r>
              <a:rPr spc="-15" dirty="0"/>
              <a:t>and Analysis </a:t>
            </a:r>
            <a:r>
              <a:rPr spc="-5" dirty="0"/>
              <a:t>of </a:t>
            </a:r>
            <a:r>
              <a:rPr spc="25" dirty="0"/>
              <a:t> </a:t>
            </a:r>
            <a:r>
              <a:rPr spc="-25" dirty="0"/>
              <a:t>Algorithms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Gill Sans MT"/>
                <a:cs typeface="Gill Sans MT"/>
              </a:defRPr>
            </a:lvl1pPr>
          </a:lstStyle>
          <a:p>
            <a:pPr marL="12700">
              <a:lnSpc>
                <a:spcPts val="675"/>
              </a:lnSpc>
            </a:pPr>
            <a:r>
              <a:rPr spc="-25" dirty="0"/>
              <a:t>Tutorial</a:t>
            </a:r>
            <a:r>
              <a:rPr spc="-30" dirty="0"/>
              <a:t> </a:t>
            </a:r>
            <a:r>
              <a:rPr spc="-5" dirty="0"/>
              <a:t>10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Gill Sans MT"/>
                <a:cs typeface="Gill Sans MT"/>
              </a:defRPr>
            </a:lvl1pPr>
          </a:lstStyle>
          <a:p>
            <a:pPr marL="12700">
              <a:lnSpc>
                <a:spcPts val="675"/>
              </a:lnSpc>
            </a:pPr>
            <a:r>
              <a:rPr spc="-5" dirty="0"/>
              <a:t>COMP3711:  </a:t>
            </a:r>
            <a:r>
              <a:rPr spc="-10" dirty="0"/>
              <a:t>Design </a:t>
            </a:r>
            <a:r>
              <a:rPr spc="-15" dirty="0"/>
              <a:t>and Analysis </a:t>
            </a:r>
            <a:r>
              <a:rPr spc="-5" dirty="0"/>
              <a:t>of </a:t>
            </a:r>
            <a:r>
              <a:rPr spc="25" dirty="0"/>
              <a:t> </a:t>
            </a:r>
            <a:r>
              <a:rPr spc="-25" dirty="0"/>
              <a:t>Algorithms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Gill Sans MT"/>
                <a:cs typeface="Gill Sans MT"/>
              </a:defRPr>
            </a:lvl1pPr>
          </a:lstStyle>
          <a:p>
            <a:pPr marL="12700">
              <a:lnSpc>
                <a:spcPts val="675"/>
              </a:lnSpc>
            </a:pPr>
            <a:r>
              <a:rPr spc="-25" dirty="0"/>
              <a:t>Tutorial</a:t>
            </a:r>
            <a:r>
              <a:rPr spc="-30" dirty="0"/>
              <a:t> </a:t>
            </a:r>
            <a:r>
              <a:rPr spc="-5" dirty="0"/>
              <a:t>10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Gill Sans MT"/>
                <a:cs typeface="Gill Sans MT"/>
              </a:defRPr>
            </a:lvl1pPr>
          </a:lstStyle>
          <a:p>
            <a:pPr marL="12700">
              <a:lnSpc>
                <a:spcPts val="675"/>
              </a:lnSpc>
            </a:pPr>
            <a:r>
              <a:rPr spc="-5" dirty="0"/>
              <a:t>COMP3711:  </a:t>
            </a:r>
            <a:r>
              <a:rPr spc="-10" dirty="0"/>
              <a:t>Design </a:t>
            </a:r>
            <a:r>
              <a:rPr spc="-15" dirty="0"/>
              <a:t>and Analysis </a:t>
            </a:r>
            <a:r>
              <a:rPr spc="-5" dirty="0"/>
              <a:t>of </a:t>
            </a:r>
            <a:r>
              <a:rPr spc="25" dirty="0"/>
              <a:t> </a:t>
            </a:r>
            <a:r>
              <a:rPr spc="-25" dirty="0"/>
              <a:t>Algorithms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Gill Sans MT"/>
                <a:cs typeface="Gill Sans MT"/>
              </a:defRPr>
            </a:lvl1pPr>
          </a:lstStyle>
          <a:p>
            <a:pPr marL="12700">
              <a:lnSpc>
                <a:spcPts val="675"/>
              </a:lnSpc>
            </a:pPr>
            <a:r>
              <a:rPr spc="-25" dirty="0"/>
              <a:t>Tutorial</a:t>
            </a:r>
            <a:r>
              <a:rPr spc="-30" dirty="0"/>
              <a:t> </a:t>
            </a:r>
            <a:r>
              <a:rPr spc="-5" dirty="0"/>
              <a:t>10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4608004" cy="4808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4762" y="11988"/>
            <a:ext cx="4300575" cy="2362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7294" y="986495"/>
            <a:ext cx="3915511" cy="13754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399296" y="3346669"/>
            <a:ext cx="1686560" cy="101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1" i="0">
                <a:solidFill>
                  <a:schemeClr val="bg1"/>
                </a:solidFill>
                <a:latin typeface="Gill Sans MT"/>
                <a:cs typeface="Gill Sans MT"/>
              </a:defRPr>
            </a:lvl1pPr>
          </a:lstStyle>
          <a:p>
            <a:pPr marL="12700">
              <a:lnSpc>
                <a:spcPts val="675"/>
              </a:lnSpc>
            </a:pPr>
            <a:r>
              <a:rPr spc="-5" dirty="0"/>
              <a:t>COMP3711:  </a:t>
            </a:r>
            <a:r>
              <a:rPr spc="-10" dirty="0"/>
              <a:t>Design </a:t>
            </a:r>
            <a:r>
              <a:rPr spc="-15" dirty="0"/>
              <a:t>and Analysis </a:t>
            </a:r>
            <a:r>
              <a:rPr spc="-5" dirty="0"/>
              <a:t>of </a:t>
            </a:r>
            <a:r>
              <a:rPr spc="25" dirty="0"/>
              <a:t> </a:t>
            </a:r>
            <a:r>
              <a:rPr spc="-25" dirty="0"/>
              <a:t>Algorithms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775777" y="3346669"/>
            <a:ext cx="405130" cy="101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1" i="0">
                <a:solidFill>
                  <a:schemeClr val="bg1"/>
                </a:solidFill>
                <a:latin typeface="Gill Sans MT"/>
                <a:cs typeface="Gill Sans MT"/>
              </a:defRPr>
            </a:lvl1pPr>
          </a:lstStyle>
          <a:p>
            <a:pPr marL="12700">
              <a:lnSpc>
                <a:spcPts val="675"/>
              </a:lnSpc>
            </a:pPr>
            <a:r>
              <a:rPr spc="-25" dirty="0"/>
              <a:t>Tutorial</a:t>
            </a:r>
            <a:r>
              <a:rPr spc="-30" dirty="0"/>
              <a:t> </a:t>
            </a:r>
            <a:r>
              <a:rPr spc="-5" dirty="0"/>
              <a:t>10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319272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slide" Target="slide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3" Type="http://schemas.openxmlformats.org/officeDocument/2006/relationships/image" Target="../media/image25.png"/><Relationship Id="rId21" Type="http://schemas.openxmlformats.org/officeDocument/2006/relationships/image" Target="../media/image43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38.png"/><Relationship Id="rId20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23" Type="http://schemas.openxmlformats.org/officeDocument/2006/relationships/image" Target="../media/image45.png"/><Relationship Id="rId10" Type="http://schemas.openxmlformats.org/officeDocument/2006/relationships/image" Target="../media/image32.png"/><Relationship Id="rId19" Type="http://schemas.openxmlformats.org/officeDocument/2006/relationships/image" Target="../media/image41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Relationship Id="rId22" Type="http://schemas.openxmlformats.org/officeDocument/2006/relationships/image" Target="../media/image4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19.xml.rels><?xml version="1.0" encoding="UTF-8" standalone="yes"?>
<Relationships xmlns="http://schemas.openxmlformats.org/package/2006/relationships"><Relationship Id="rId18" Type="http://schemas.openxmlformats.org/officeDocument/2006/relationships/image" Target="../media/image59.png"/><Relationship Id="rId26" Type="http://schemas.openxmlformats.org/officeDocument/2006/relationships/image" Target="../media/image66.png"/><Relationship Id="rId21" Type="http://schemas.openxmlformats.org/officeDocument/2006/relationships/image" Target="../media/image62.png"/><Relationship Id="rId17" Type="http://schemas.openxmlformats.org/officeDocument/2006/relationships/image" Target="../media/image58.png"/><Relationship Id="rId12" Type="http://schemas.openxmlformats.org/officeDocument/2006/relationships/image" Target="../media/image530.png"/><Relationship Id="rId25" Type="http://schemas.openxmlformats.org/officeDocument/2006/relationships/image" Target="../media/image65.png"/><Relationship Id="rId20" Type="http://schemas.openxmlformats.org/officeDocument/2006/relationships/image" Target="../media/image61.png"/><Relationship Id="rId16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520.png"/><Relationship Id="rId24" Type="http://schemas.openxmlformats.org/officeDocument/2006/relationships/image" Target="../media/image64.png"/><Relationship Id="rId23" Type="http://schemas.openxmlformats.org/officeDocument/2006/relationships/image" Target="../media/image55.png"/><Relationship Id="rId15" Type="http://schemas.openxmlformats.org/officeDocument/2006/relationships/image" Target="../media/image56.png"/><Relationship Id="rId19" Type="http://schemas.openxmlformats.org/officeDocument/2006/relationships/image" Target="../media/image541.png"/><Relationship Id="rId22" Type="http://schemas.openxmlformats.org/officeDocument/2006/relationships/image" Target="../media/image63.png"/><Relationship Id="rId14" Type="http://schemas.openxmlformats.org/officeDocument/2006/relationships/image" Target="../media/image55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40.png"/><Relationship Id="rId18" Type="http://schemas.openxmlformats.org/officeDocument/2006/relationships/image" Target="../media/image550.png"/><Relationship Id="rId21" Type="http://schemas.openxmlformats.org/officeDocument/2006/relationships/image" Target="../media/image660.png"/><Relationship Id="rId12" Type="http://schemas.openxmlformats.org/officeDocument/2006/relationships/image" Target="../media/image550.png"/><Relationship Id="rId17" Type="http://schemas.openxmlformats.org/officeDocument/2006/relationships/image" Target="../media/image67.png"/><Relationship Id="rId16" Type="http://schemas.openxmlformats.org/officeDocument/2006/relationships/image" Target="../media/image530.png"/><Relationship Id="rId20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60.png"/><Relationship Id="rId15" Type="http://schemas.openxmlformats.org/officeDocument/2006/relationships/image" Target="../media/image520.png"/><Relationship Id="rId10" Type="http://schemas.openxmlformats.org/officeDocument/2006/relationships/image" Target="../media/image530.png"/><Relationship Id="rId19" Type="http://schemas.openxmlformats.org/officeDocument/2006/relationships/image" Target="../media/image56.png"/><Relationship Id="rId9" Type="http://schemas.openxmlformats.org/officeDocument/2006/relationships/image" Target="../media/image540.png"/><Relationship Id="rId14" Type="http://schemas.openxmlformats.org/officeDocument/2006/relationships/image" Target="../media/image650.png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7.png"/><Relationship Id="rId18" Type="http://schemas.openxmlformats.org/officeDocument/2006/relationships/image" Target="../media/image65.png"/><Relationship Id="rId21" Type="http://schemas.openxmlformats.org/officeDocument/2006/relationships/image" Target="../media/image640.png"/><Relationship Id="rId12" Type="http://schemas.openxmlformats.org/officeDocument/2006/relationships/image" Target="../media/image530.png"/><Relationship Id="rId17" Type="http://schemas.openxmlformats.org/officeDocument/2006/relationships/image" Target="../media/image660.png"/><Relationship Id="rId16" Type="http://schemas.openxmlformats.org/officeDocument/2006/relationships/image" Target="../media/image57.png"/><Relationship Id="rId20" Type="http://schemas.openxmlformats.org/officeDocument/2006/relationships/image" Target="../media/image55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520.png"/><Relationship Id="rId15" Type="http://schemas.openxmlformats.org/officeDocument/2006/relationships/image" Target="../media/image56.png"/><Relationship Id="rId23" Type="http://schemas.openxmlformats.org/officeDocument/2006/relationships/image" Target="../media/image670.png"/><Relationship Id="rId10" Type="http://schemas.openxmlformats.org/officeDocument/2006/relationships/image" Target="../media/image530.png"/><Relationship Id="rId19" Type="http://schemas.openxmlformats.org/officeDocument/2006/relationships/image" Target="../media/image60.png"/><Relationship Id="rId14" Type="http://schemas.openxmlformats.org/officeDocument/2006/relationships/image" Target="../media/image550.png"/><Relationship Id="rId9" Type="http://schemas.openxmlformats.org/officeDocument/2006/relationships/image" Target="../media/image540.png"/><Relationship Id="rId22" Type="http://schemas.openxmlformats.org/officeDocument/2006/relationships/image" Target="../media/image650.png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7.png"/><Relationship Id="rId18" Type="http://schemas.openxmlformats.org/officeDocument/2006/relationships/image" Target="../media/image65.png"/><Relationship Id="rId21" Type="http://schemas.openxmlformats.org/officeDocument/2006/relationships/image" Target="../media/image640.png"/><Relationship Id="rId12" Type="http://schemas.openxmlformats.org/officeDocument/2006/relationships/image" Target="../media/image530.png"/><Relationship Id="rId17" Type="http://schemas.openxmlformats.org/officeDocument/2006/relationships/image" Target="../media/image660.png"/><Relationship Id="rId16" Type="http://schemas.openxmlformats.org/officeDocument/2006/relationships/image" Target="../media/image57.png"/><Relationship Id="rId20" Type="http://schemas.openxmlformats.org/officeDocument/2006/relationships/image" Target="../media/image55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520.png"/><Relationship Id="rId15" Type="http://schemas.openxmlformats.org/officeDocument/2006/relationships/image" Target="../media/image56.png"/><Relationship Id="rId23" Type="http://schemas.openxmlformats.org/officeDocument/2006/relationships/image" Target="../media/image68.png"/><Relationship Id="rId10" Type="http://schemas.openxmlformats.org/officeDocument/2006/relationships/image" Target="../media/image530.png"/><Relationship Id="rId19" Type="http://schemas.openxmlformats.org/officeDocument/2006/relationships/image" Target="../media/image60.png"/><Relationship Id="rId14" Type="http://schemas.openxmlformats.org/officeDocument/2006/relationships/image" Target="../media/image550.png"/><Relationship Id="rId9" Type="http://schemas.openxmlformats.org/officeDocument/2006/relationships/image" Target="../media/image540.png"/><Relationship Id="rId22" Type="http://schemas.openxmlformats.org/officeDocument/2006/relationships/image" Target="../media/image650.png"/></Relationships>
</file>

<file path=ppt/slides/_rels/slide23.xml.rels><?xml version="1.0" encoding="UTF-8" standalone="yes"?>
<Relationships xmlns="http://schemas.openxmlformats.org/package/2006/relationships"><Relationship Id="rId18" Type="http://schemas.openxmlformats.org/officeDocument/2006/relationships/image" Target="../media/image65.png"/><Relationship Id="rId3" Type="http://schemas.openxmlformats.org/officeDocument/2006/relationships/image" Target="../media/image70.png"/><Relationship Id="rId21" Type="http://schemas.openxmlformats.org/officeDocument/2006/relationships/image" Target="../media/image640.png"/><Relationship Id="rId17" Type="http://schemas.openxmlformats.org/officeDocument/2006/relationships/image" Target="../media/image660.png"/><Relationship Id="rId2" Type="http://schemas.openxmlformats.org/officeDocument/2006/relationships/image" Target="../media/image69.png"/><Relationship Id="rId16" Type="http://schemas.openxmlformats.org/officeDocument/2006/relationships/image" Target="../media/image57.png"/><Relationship Id="rId20" Type="http://schemas.openxmlformats.org/officeDocument/2006/relationships/image" Target="../media/image5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23" Type="http://schemas.openxmlformats.org/officeDocument/2006/relationships/image" Target="../media/image74.png"/><Relationship Id="rId10" Type="http://schemas.openxmlformats.org/officeDocument/2006/relationships/image" Target="../media/image530.png"/><Relationship Id="rId19" Type="http://schemas.openxmlformats.org/officeDocument/2006/relationships/image" Target="../media/image60.png"/><Relationship Id="rId4" Type="http://schemas.openxmlformats.org/officeDocument/2006/relationships/image" Target="../media/image71.png"/><Relationship Id="rId9" Type="http://schemas.openxmlformats.org/officeDocument/2006/relationships/image" Target="../media/image540.png"/><Relationship Id="rId22" Type="http://schemas.openxmlformats.org/officeDocument/2006/relationships/image" Target="../media/image65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slide" Target="sl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5" Type="http://schemas.openxmlformats.org/officeDocument/2006/relationships/slide" Target="slide1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9193" y="953452"/>
            <a:ext cx="3989704" cy="82550"/>
          </a:xfrm>
          <a:custGeom>
            <a:avLst/>
            <a:gdLst/>
            <a:ahLst/>
            <a:cxnLst/>
            <a:rect l="l" t="t" r="r" b="b"/>
            <a:pathLst>
              <a:path w="3989704" h="82550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3989652" y="82384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59994" y="1279601"/>
            <a:ext cx="101600" cy="10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235345" y="1266901"/>
            <a:ext cx="114251" cy="11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10794" y="1317701"/>
            <a:ext cx="3837250" cy="634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298846" y="1004011"/>
            <a:ext cx="50751" cy="101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298846" y="1054810"/>
            <a:ext cx="50751" cy="22479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09193" y="997873"/>
            <a:ext cx="3989704" cy="332740"/>
          </a:xfrm>
          <a:custGeom>
            <a:avLst/>
            <a:gdLst/>
            <a:ahLst/>
            <a:cxnLst/>
            <a:rect l="l" t="t" r="r" b="b"/>
            <a:pathLst>
              <a:path w="3989704" h="332740">
                <a:moveTo>
                  <a:pt x="3989652" y="0"/>
                </a:moveTo>
                <a:lnTo>
                  <a:pt x="0" y="0"/>
                </a:lnTo>
                <a:lnTo>
                  <a:pt x="0" y="281728"/>
                </a:lnTo>
                <a:lnTo>
                  <a:pt x="4008" y="301453"/>
                </a:lnTo>
                <a:lnTo>
                  <a:pt x="14922" y="317605"/>
                </a:lnTo>
                <a:lnTo>
                  <a:pt x="31075" y="328520"/>
                </a:lnTo>
                <a:lnTo>
                  <a:pt x="50800" y="332528"/>
                </a:lnTo>
                <a:lnTo>
                  <a:pt x="3938852" y="332528"/>
                </a:lnTo>
                <a:lnTo>
                  <a:pt x="3958576" y="328520"/>
                </a:lnTo>
                <a:lnTo>
                  <a:pt x="3974729" y="317605"/>
                </a:lnTo>
                <a:lnTo>
                  <a:pt x="3985644" y="301453"/>
                </a:lnTo>
                <a:lnTo>
                  <a:pt x="3989652" y="281728"/>
                </a:lnTo>
                <a:lnTo>
                  <a:pt x="3989652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298846" y="1042110"/>
            <a:ext cx="0" cy="256540"/>
          </a:xfrm>
          <a:custGeom>
            <a:avLst/>
            <a:gdLst/>
            <a:ahLst/>
            <a:cxnLst/>
            <a:rect l="l" t="t" r="r" b="b"/>
            <a:pathLst>
              <a:path h="256540">
                <a:moveTo>
                  <a:pt x="0" y="25654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98846" y="102941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298846" y="101671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98846" y="100401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518045" y="1022324"/>
            <a:ext cx="357251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>
                <a:latin typeface="+mn-lt"/>
              </a:rPr>
              <a:t>COMP3711: </a:t>
            </a:r>
            <a:r>
              <a:rPr spc="-45" dirty="0">
                <a:latin typeface="+mn-lt"/>
              </a:rPr>
              <a:t>Design </a:t>
            </a:r>
            <a:r>
              <a:rPr spc="-60" dirty="0">
                <a:latin typeface="+mn-lt"/>
              </a:rPr>
              <a:t>and </a:t>
            </a:r>
            <a:r>
              <a:rPr spc="-35" dirty="0">
                <a:latin typeface="+mn-lt"/>
              </a:rPr>
              <a:t>Analysis </a:t>
            </a:r>
            <a:r>
              <a:rPr spc="-40" dirty="0">
                <a:latin typeface="+mn-lt"/>
              </a:rPr>
              <a:t>of </a:t>
            </a:r>
            <a:r>
              <a:rPr spc="55" dirty="0">
                <a:latin typeface="+mn-lt"/>
              </a:rPr>
              <a:t> </a:t>
            </a:r>
            <a:r>
              <a:rPr spc="-30" dirty="0">
                <a:latin typeface="+mn-lt"/>
              </a:rPr>
              <a:t>Algorithms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973986" y="1552028"/>
            <a:ext cx="864464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400" spc="-25" dirty="0">
                <a:latin typeface="+mj-lt"/>
                <a:cs typeface="Tahoma"/>
              </a:rPr>
              <a:t>Tutorial</a:t>
            </a:r>
            <a:r>
              <a:rPr sz="1400" spc="-45" dirty="0">
                <a:latin typeface="+mj-lt"/>
                <a:cs typeface="Tahoma"/>
              </a:rPr>
              <a:t> </a:t>
            </a:r>
            <a:r>
              <a:rPr sz="1400" spc="-55" dirty="0">
                <a:latin typeface="+mj-lt"/>
                <a:cs typeface="Tahoma"/>
              </a:rPr>
              <a:t>10</a:t>
            </a:r>
            <a:endParaRPr sz="1400" dirty="0">
              <a:latin typeface="+mj-lt"/>
              <a:cs typeface="Tahom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00" dirty="0">
              <a:latin typeface="+mj-lt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000" spc="40" dirty="0">
                <a:latin typeface="+mj-lt"/>
                <a:cs typeface="Lucida Sans Unicode"/>
              </a:rPr>
              <a:t>HKUST</a:t>
            </a:r>
            <a:endParaRPr sz="1000" dirty="0">
              <a:latin typeface="+mj-lt"/>
              <a:cs typeface="Lucida Sans Unicode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dt" sz="half" idx="6"/>
          </p:nvPr>
        </p:nvSpPr>
        <p:spPr>
          <a:xfrm>
            <a:off x="1775777" y="3346669"/>
            <a:ext cx="405130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25" dirty="0">
                <a:latin typeface="+mn-lt"/>
              </a:rPr>
              <a:t>Tutorial</a:t>
            </a:r>
            <a:r>
              <a:rPr spc="-30" dirty="0">
                <a:latin typeface="+mn-lt"/>
              </a:rPr>
              <a:t> </a:t>
            </a:r>
            <a:r>
              <a:rPr spc="-5" dirty="0">
                <a:latin typeface="+mn-lt"/>
              </a:rPr>
              <a:t>10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xfrm>
            <a:off x="2399296" y="3346669"/>
            <a:ext cx="1686560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5" dirty="0">
                <a:latin typeface="+mn-lt"/>
                <a:hlinkClick r:id="rId7" action="ppaction://hlinksldjump"/>
              </a:rPr>
              <a:t>COMP3711:  </a:t>
            </a:r>
            <a:r>
              <a:rPr spc="-10" dirty="0">
                <a:latin typeface="+mn-lt"/>
                <a:hlinkClick r:id="rId7" action="ppaction://hlinksldjump"/>
              </a:rPr>
              <a:t>Design </a:t>
            </a:r>
            <a:r>
              <a:rPr spc="-15" dirty="0">
                <a:latin typeface="+mn-lt"/>
                <a:hlinkClick r:id="rId7" action="ppaction://hlinksldjump"/>
              </a:rPr>
              <a:t>and Analysis </a:t>
            </a:r>
            <a:r>
              <a:rPr spc="-5" dirty="0">
                <a:latin typeface="+mn-lt"/>
                <a:hlinkClick r:id="rId7" action="ppaction://hlinksldjump"/>
              </a:rPr>
              <a:t>of </a:t>
            </a:r>
            <a:r>
              <a:rPr spc="-25" dirty="0">
                <a:latin typeface="+mn-lt"/>
                <a:hlinkClick r:id="rId7" action="ppaction://hlinksldjump"/>
              </a:rPr>
              <a:t>Algorithms</a:t>
            </a: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5">
            <a:extLst>
              <a:ext uri="{FF2B5EF4-FFF2-40B4-BE49-F238E27FC236}">
                <a16:creationId xmlns:a16="http://schemas.microsoft.com/office/drawing/2014/main" id="{70A33A4F-5A5C-4A98-950B-B3E97C3CB8EB}"/>
              </a:ext>
            </a:extLst>
          </p:cNvPr>
          <p:cNvSpPr txBox="1"/>
          <p:nvPr/>
        </p:nvSpPr>
        <p:spPr>
          <a:xfrm>
            <a:off x="347293" y="869480"/>
            <a:ext cx="1833137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cs typeface="Tahoma"/>
              </a:rPr>
              <a:t>Find </a:t>
            </a:r>
            <a:r>
              <a:rPr sz="1400" spc="-55" dirty="0">
                <a:cs typeface="Tahoma"/>
              </a:rPr>
              <a:t>an </a:t>
            </a:r>
            <a:r>
              <a:rPr sz="1400" spc="-45" dirty="0">
                <a:cs typeface="Tahoma"/>
              </a:rPr>
              <a:t>augmenting</a:t>
            </a:r>
            <a:r>
              <a:rPr sz="1400" spc="45" dirty="0">
                <a:cs typeface="Tahoma"/>
              </a:rPr>
              <a:t> </a:t>
            </a:r>
            <a:r>
              <a:rPr sz="1400" spc="-35" dirty="0">
                <a:cs typeface="Tahoma"/>
              </a:rPr>
              <a:t>path.</a:t>
            </a:r>
            <a:endParaRPr sz="1400" dirty="0">
              <a:cs typeface="Tahoma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A083BC5F-A657-4FB8-B8A2-9F1A9B8D813E}"/>
              </a:ext>
            </a:extLst>
          </p:cNvPr>
          <p:cNvSpPr txBox="1"/>
          <p:nvPr/>
        </p:nvSpPr>
        <p:spPr>
          <a:xfrm>
            <a:off x="580999" y="1715054"/>
            <a:ext cx="123825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110" dirty="0">
                <a:cs typeface="Tahoma"/>
              </a:rPr>
              <a:t>A</a:t>
            </a:r>
            <a:endParaRPr sz="1100">
              <a:cs typeface="Tahoma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009BB330-2AD3-41E1-BBA1-01FDD3FBA6C8}"/>
              </a:ext>
            </a:extLst>
          </p:cNvPr>
          <p:cNvSpPr txBox="1"/>
          <p:nvPr/>
        </p:nvSpPr>
        <p:spPr>
          <a:xfrm>
            <a:off x="1307574" y="1727064"/>
            <a:ext cx="125730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40" dirty="0">
                <a:cs typeface="Tahoma"/>
              </a:rPr>
              <a:t>D</a:t>
            </a:r>
            <a:endParaRPr sz="1100">
              <a:cs typeface="Tahoma"/>
            </a:endParaRP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DC18E301-4116-486A-B90B-4084EB0B6088}"/>
              </a:ext>
            </a:extLst>
          </p:cNvPr>
          <p:cNvSpPr txBox="1"/>
          <p:nvPr/>
        </p:nvSpPr>
        <p:spPr>
          <a:xfrm>
            <a:off x="941285" y="2198432"/>
            <a:ext cx="120014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80" dirty="0">
                <a:cs typeface="Tahoma"/>
              </a:rPr>
              <a:t>C</a:t>
            </a:r>
            <a:endParaRPr sz="1100">
              <a:cs typeface="Tahoma"/>
            </a:endParaRPr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FF02D30C-DE78-437C-89D8-BFF76B734AF6}"/>
              </a:ext>
            </a:extLst>
          </p:cNvPr>
          <p:cNvSpPr txBox="1"/>
          <p:nvPr/>
        </p:nvSpPr>
        <p:spPr>
          <a:xfrm>
            <a:off x="938282" y="1183632"/>
            <a:ext cx="850265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48030" algn="l"/>
              </a:tabLst>
            </a:pPr>
            <a:r>
              <a:rPr sz="1650" spc="120" baseline="2525" dirty="0">
                <a:cs typeface="Tahoma"/>
              </a:rPr>
              <a:t>B	</a:t>
            </a:r>
            <a:r>
              <a:rPr sz="1100" spc="80" dirty="0">
                <a:cs typeface="Tahoma"/>
              </a:rPr>
              <a:t>E</a:t>
            </a:r>
            <a:endParaRPr sz="1100">
              <a:cs typeface="Tahoma"/>
            </a:endParaRPr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68779406-8746-4C37-A619-8B5CC742C939}"/>
              </a:ext>
            </a:extLst>
          </p:cNvPr>
          <p:cNvSpPr txBox="1"/>
          <p:nvPr/>
        </p:nvSpPr>
        <p:spPr>
          <a:xfrm>
            <a:off x="2052161" y="1748081"/>
            <a:ext cx="128270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70" dirty="0">
                <a:cs typeface="Tahoma"/>
              </a:rPr>
              <a:t>G</a:t>
            </a:r>
            <a:endParaRPr sz="1100">
              <a:cs typeface="Tahoma"/>
            </a:endParaRPr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D4846E22-CC73-4C7D-A05D-EC52DF111194}"/>
              </a:ext>
            </a:extLst>
          </p:cNvPr>
          <p:cNvSpPr txBox="1"/>
          <p:nvPr/>
        </p:nvSpPr>
        <p:spPr>
          <a:xfrm>
            <a:off x="1673863" y="2210441"/>
            <a:ext cx="111125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95" dirty="0">
                <a:cs typeface="Tahoma"/>
              </a:rPr>
              <a:t>F</a:t>
            </a:r>
            <a:endParaRPr sz="1100">
              <a:cs typeface="Tahoma"/>
            </a:endParaRPr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97254182-1E51-4582-B8B8-9CE63B821070}"/>
              </a:ext>
            </a:extLst>
          </p:cNvPr>
          <p:cNvSpPr/>
          <p:nvPr/>
        </p:nvSpPr>
        <p:spPr>
          <a:xfrm>
            <a:off x="686773" y="1338345"/>
            <a:ext cx="213360" cy="396875"/>
          </a:xfrm>
          <a:custGeom>
            <a:avLst/>
            <a:gdLst/>
            <a:ahLst/>
            <a:cxnLst/>
            <a:rect l="l" t="t" r="r" b="b"/>
            <a:pathLst>
              <a:path w="213359" h="396875">
                <a:moveTo>
                  <a:pt x="213168" y="0"/>
                </a:moveTo>
                <a:lnTo>
                  <a:pt x="0" y="39631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C6B8C559-B08B-4321-A282-F8FEF853EC83}"/>
              </a:ext>
            </a:extLst>
          </p:cNvPr>
          <p:cNvSpPr/>
          <p:nvPr/>
        </p:nvSpPr>
        <p:spPr>
          <a:xfrm>
            <a:off x="686773" y="1693166"/>
            <a:ext cx="31115" cy="41910"/>
          </a:xfrm>
          <a:custGeom>
            <a:avLst/>
            <a:gdLst/>
            <a:ahLst/>
            <a:cxnLst/>
            <a:rect l="l" t="t" r="r" b="b"/>
            <a:pathLst>
              <a:path w="31115" h="41910">
                <a:moveTo>
                  <a:pt x="7209" y="0"/>
                </a:moveTo>
                <a:lnTo>
                  <a:pt x="0" y="41491"/>
                </a:lnTo>
                <a:lnTo>
                  <a:pt x="30645" y="12603"/>
                </a:lnTo>
                <a:lnTo>
                  <a:pt x="720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8E8FD766-6D77-428D-BB3D-6A33ED5BE81E}"/>
              </a:ext>
            </a:extLst>
          </p:cNvPr>
          <p:cNvSpPr/>
          <p:nvPr/>
        </p:nvSpPr>
        <p:spPr>
          <a:xfrm>
            <a:off x="686773" y="1693166"/>
            <a:ext cx="31115" cy="41910"/>
          </a:xfrm>
          <a:custGeom>
            <a:avLst/>
            <a:gdLst/>
            <a:ahLst/>
            <a:cxnLst/>
            <a:rect l="l" t="t" r="r" b="b"/>
            <a:pathLst>
              <a:path w="31115" h="41910">
                <a:moveTo>
                  <a:pt x="0" y="41491"/>
                </a:moveTo>
                <a:lnTo>
                  <a:pt x="30645" y="12603"/>
                </a:lnTo>
                <a:lnTo>
                  <a:pt x="7209" y="0"/>
                </a:lnTo>
                <a:lnTo>
                  <a:pt x="0" y="4149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111407EA-FC58-47DA-A5B5-9BBFC6D8125C}"/>
              </a:ext>
            </a:extLst>
          </p:cNvPr>
          <p:cNvSpPr/>
          <p:nvPr/>
        </p:nvSpPr>
        <p:spPr>
          <a:xfrm>
            <a:off x="743818" y="1356359"/>
            <a:ext cx="204470" cy="384810"/>
          </a:xfrm>
          <a:custGeom>
            <a:avLst/>
            <a:gdLst/>
            <a:ahLst/>
            <a:cxnLst/>
            <a:rect l="l" t="t" r="r" b="b"/>
            <a:pathLst>
              <a:path w="204469" h="384810">
                <a:moveTo>
                  <a:pt x="0" y="384303"/>
                </a:moveTo>
                <a:lnTo>
                  <a:pt x="204161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AA007B1B-E3F3-46E0-8F8D-57D1F5882579}"/>
              </a:ext>
            </a:extLst>
          </p:cNvPr>
          <p:cNvSpPr/>
          <p:nvPr/>
        </p:nvSpPr>
        <p:spPr>
          <a:xfrm>
            <a:off x="917482" y="1356359"/>
            <a:ext cx="31115" cy="41910"/>
          </a:xfrm>
          <a:custGeom>
            <a:avLst/>
            <a:gdLst/>
            <a:ahLst/>
            <a:cxnLst/>
            <a:rect l="l" t="t" r="r" b="b"/>
            <a:pathLst>
              <a:path w="31115" h="41909">
                <a:moveTo>
                  <a:pt x="30497" y="0"/>
                </a:moveTo>
                <a:lnTo>
                  <a:pt x="0" y="29042"/>
                </a:lnTo>
                <a:lnTo>
                  <a:pt x="23499" y="41525"/>
                </a:lnTo>
                <a:lnTo>
                  <a:pt x="304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5FD6AEB0-71F6-436A-A8DD-7F23F28B8672}"/>
              </a:ext>
            </a:extLst>
          </p:cNvPr>
          <p:cNvSpPr/>
          <p:nvPr/>
        </p:nvSpPr>
        <p:spPr>
          <a:xfrm>
            <a:off x="917482" y="1356359"/>
            <a:ext cx="31115" cy="41910"/>
          </a:xfrm>
          <a:custGeom>
            <a:avLst/>
            <a:gdLst/>
            <a:ahLst/>
            <a:cxnLst/>
            <a:rect l="l" t="t" r="r" b="b"/>
            <a:pathLst>
              <a:path w="31115" h="41909">
                <a:moveTo>
                  <a:pt x="30497" y="0"/>
                </a:moveTo>
                <a:lnTo>
                  <a:pt x="0" y="29042"/>
                </a:lnTo>
                <a:lnTo>
                  <a:pt x="23499" y="41525"/>
                </a:lnTo>
                <a:lnTo>
                  <a:pt x="30497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>
            <a:extLst>
              <a:ext uri="{FF2B5EF4-FFF2-40B4-BE49-F238E27FC236}">
                <a16:creationId xmlns:a16="http://schemas.microsoft.com/office/drawing/2014/main" id="{154CB613-7719-46CA-88DA-CE95D4BCD018}"/>
              </a:ext>
            </a:extLst>
          </p:cNvPr>
          <p:cNvSpPr/>
          <p:nvPr/>
        </p:nvSpPr>
        <p:spPr>
          <a:xfrm>
            <a:off x="677766" y="1914797"/>
            <a:ext cx="216535" cy="336550"/>
          </a:xfrm>
          <a:custGeom>
            <a:avLst/>
            <a:gdLst/>
            <a:ahLst/>
            <a:cxnLst/>
            <a:rect l="l" t="t" r="r" b="b"/>
            <a:pathLst>
              <a:path w="216534" h="336550">
                <a:moveTo>
                  <a:pt x="216170" y="33627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E2F7DEF0-8656-4035-B20B-A86556E5CE92}"/>
              </a:ext>
            </a:extLst>
          </p:cNvPr>
          <p:cNvSpPr/>
          <p:nvPr/>
        </p:nvSpPr>
        <p:spPr>
          <a:xfrm>
            <a:off x="677766" y="1914797"/>
            <a:ext cx="33020" cy="41275"/>
          </a:xfrm>
          <a:custGeom>
            <a:avLst/>
            <a:gdLst/>
            <a:ahLst/>
            <a:cxnLst/>
            <a:rect l="l" t="t" r="r" b="b"/>
            <a:pathLst>
              <a:path w="33020" h="41275">
                <a:moveTo>
                  <a:pt x="0" y="0"/>
                </a:moveTo>
                <a:lnTo>
                  <a:pt x="10414" y="40806"/>
                </a:lnTo>
                <a:lnTo>
                  <a:pt x="32798" y="2641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33BE836E-FAAD-4DAC-8DC3-85C743655430}"/>
              </a:ext>
            </a:extLst>
          </p:cNvPr>
          <p:cNvSpPr/>
          <p:nvPr/>
        </p:nvSpPr>
        <p:spPr>
          <a:xfrm>
            <a:off x="677766" y="1914797"/>
            <a:ext cx="33020" cy="41275"/>
          </a:xfrm>
          <a:custGeom>
            <a:avLst/>
            <a:gdLst/>
            <a:ahLst/>
            <a:cxnLst/>
            <a:rect l="l" t="t" r="r" b="b"/>
            <a:pathLst>
              <a:path w="33020" h="41275">
                <a:moveTo>
                  <a:pt x="0" y="0"/>
                </a:moveTo>
                <a:lnTo>
                  <a:pt x="10414" y="40806"/>
                </a:lnTo>
                <a:lnTo>
                  <a:pt x="32798" y="2641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>
            <a:extLst>
              <a:ext uri="{FF2B5EF4-FFF2-40B4-BE49-F238E27FC236}">
                <a16:creationId xmlns:a16="http://schemas.microsoft.com/office/drawing/2014/main" id="{3D507519-B49E-4203-979A-FE6EFA86582B}"/>
              </a:ext>
            </a:extLst>
          </p:cNvPr>
          <p:cNvSpPr/>
          <p:nvPr/>
        </p:nvSpPr>
        <p:spPr>
          <a:xfrm>
            <a:off x="827093" y="1788701"/>
            <a:ext cx="456565" cy="3175"/>
          </a:xfrm>
          <a:custGeom>
            <a:avLst/>
            <a:gdLst/>
            <a:ahLst/>
            <a:cxnLst/>
            <a:rect l="l" t="t" r="r" b="b"/>
            <a:pathLst>
              <a:path w="456565" h="3175">
                <a:moveTo>
                  <a:pt x="0" y="0"/>
                </a:moveTo>
                <a:lnTo>
                  <a:pt x="456361" y="3002"/>
                </a:lnTo>
              </a:path>
            </a:pathLst>
          </a:custGeom>
          <a:ln w="3175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>
            <a:extLst>
              <a:ext uri="{FF2B5EF4-FFF2-40B4-BE49-F238E27FC236}">
                <a16:creationId xmlns:a16="http://schemas.microsoft.com/office/drawing/2014/main" id="{9C949343-6180-4520-8C33-2E8BC31ABD20}"/>
              </a:ext>
            </a:extLst>
          </p:cNvPr>
          <p:cNvSpPr/>
          <p:nvPr/>
        </p:nvSpPr>
        <p:spPr>
          <a:xfrm>
            <a:off x="1232193" y="1778136"/>
            <a:ext cx="40640" cy="26670"/>
          </a:xfrm>
          <a:custGeom>
            <a:avLst/>
            <a:gdLst/>
            <a:ahLst/>
            <a:cxnLst/>
            <a:rect l="l" t="t" r="r" b="b"/>
            <a:pathLst>
              <a:path w="40640" h="26669">
                <a:moveTo>
                  <a:pt x="171" y="0"/>
                </a:moveTo>
                <a:lnTo>
                  <a:pt x="0" y="26610"/>
                </a:lnTo>
                <a:lnTo>
                  <a:pt x="40041" y="13567"/>
                </a:lnTo>
                <a:lnTo>
                  <a:pt x="17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>
            <a:extLst>
              <a:ext uri="{FF2B5EF4-FFF2-40B4-BE49-F238E27FC236}">
                <a16:creationId xmlns:a16="http://schemas.microsoft.com/office/drawing/2014/main" id="{0CCD62FA-C435-4EC7-9046-F08EC6E0909D}"/>
              </a:ext>
            </a:extLst>
          </p:cNvPr>
          <p:cNvSpPr/>
          <p:nvPr/>
        </p:nvSpPr>
        <p:spPr>
          <a:xfrm>
            <a:off x="1232193" y="1778136"/>
            <a:ext cx="40640" cy="26670"/>
          </a:xfrm>
          <a:custGeom>
            <a:avLst/>
            <a:gdLst/>
            <a:ahLst/>
            <a:cxnLst/>
            <a:rect l="l" t="t" r="r" b="b"/>
            <a:pathLst>
              <a:path w="40640" h="26669">
                <a:moveTo>
                  <a:pt x="40041" y="13567"/>
                </a:moveTo>
                <a:lnTo>
                  <a:pt x="171" y="0"/>
                </a:lnTo>
                <a:lnTo>
                  <a:pt x="0" y="26610"/>
                </a:lnTo>
                <a:lnTo>
                  <a:pt x="40041" y="1356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>
            <a:extLst>
              <a:ext uri="{FF2B5EF4-FFF2-40B4-BE49-F238E27FC236}">
                <a16:creationId xmlns:a16="http://schemas.microsoft.com/office/drawing/2014/main" id="{03C6A72E-2BF5-46C6-867F-86DAB313FE74}"/>
              </a:ext>
            </a:extLst>
          </p:cNvPr>
          <p:cNvSpPr/>
          <p:nvPr/>
        </p:nvSpPr>
        <p:spPr>
          <a:xfrm>
            <a:off x="830886" y="1848749"/>
            <a:ext cx="417830" cy="0"/>
          </a:xfrm>
          <a:custGeom>
            <a:avLst/>
            <a:gdLst/>
            <a:ahLst/>
            <a:cxnLst/>
            <a:rect l="l" t="t" r="r" b="b"/>
            <a:pathLst>
              <a:path w="417830">
                <a:moveTo>
                  <a:pt x="41733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EB404AA7-4396-4DE3-B0C4-52C17712DF49}"/>
              </a:ext>
            </a:extLst>
          </p:cNvPr>
          <p:cNvSpPr/>
          <p:nvPr/>
        </p:nvSpPr>
        <p:spPr>
          <a:xfrm>
            <a:off x="830886" y="1835444"/>
            <a:ext cx="40005" cy="26670"/>
          </a:xfrm>
          <a:custGeom>
            <a:avLst/>
            <a:gdLst/>
            <a:ahLst/>
            <a:cxnLst/>
            <a:rect l="l" t="t" r="r" b="b"/>
            <a:pathLst>
              <a:path w="40005" h="26669">
                <a:moveTo>
                  <a:pt x="39956" y="0"/>
                </a:moveTo>
                <a:lnTo>
                  <a:pt x="0" y="13305"/>
                </a:lnTo>
                <a:lnTo>
                  <a:pt x="39956" y="26610"/>
                </a:lnTo>
                <a:lnTo>
                  <a:pt x="3995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>
            <a:extLst>
              <a:ext uri="{FF2B5EF4-FFF2-40B4-BE49-F238E27FC236}">
                <a16:creationId xmlns:a16="http://schemas.microsoft.com/office/drawing/2014/main" id="{1C3BD3E5-5876-4259-AC53-FA45903F8D05}"/>
              </a:ext>
            </a:extLst>
          </p:cNvPr>
          <p:cNvSpPr/>
          <p:nvPr/>
        </p:nvSpPr>
        <p:spPr>
          <a:xfrm>
            <a:off x="830886" y="1835444"/>
            <a:ext cx="40005" cy="26670"/>
          </a:xfrm>
          <a:custGeom>
            <a:avLst/>
            <a:gdLst/>
            <a:ahLst/>
            <a:cxnLst/>
            <a:rect l="l" t="t" r="r" b="b"/>
            <a:pathLst>
              <a:path w="40005" h="26669">
                <a:moveTo>
                  <a:pt x="0" y="13305"/>
                </a:moveTo>
                <a:lnTo>
                  <a:pt x="39956" y="26610"/>
                </a:lnTo>
                <a:lnTo>
                  <a:pt x="39956" y="0"/>
                </a:lnTo>
                <a:lnTo>
                  <a:pt x="0" y="1330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>
            <a:extLst>
              <a:ext uri="{FF2B5EF4-FFF2-40B4-BE49-F238E27FC236}">
                <a16:creationId xmlns:a16="http://schemas.microsoft.com/office/drawing/2014/main" id="{F1F9009F-55E6-47EB-9392-A0986625B216}"/>
              </a:ext>
            </a:extLst>
          </p:cNvPr>
          <p:cNvSpPr/>
          <p:nvPr/>
        </p:nvSpPr>
        <p:spPr>
          <a:xfrm>
            <a:off x="1038052" y="1371371"/>
            <a:ext cx="219710" cy="324485"/>
          </a:xfrm>
          <a:custGeom>
            <a:avLst/>
            <a:gdLst/>
            <a:ahLst/>
            <a:cxnLst/>
            <a:rect l="l" t="t" r="r" b="b"/>
            <a:pathLst>
              <a:path w="219709" h="324485">
                <a:moveTo>
                  <a:pt x="0" y="0"/>
                </a:moveTo>
                <a:lnTo>
                  <a:pt x="219170" y="32425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>
            <a:extLst>
              <a:ext uri="{FF2B5EF4-FFF2-40B4-BE49-F238E27FC236}">
                <a16:creationId xmlns:a16="http://schemas.microsoft.com/office/drawing/2014/main" id="{AE43878A-3A77-4384-8ABA-1ADE7BF8C240}"/>
              </a:ext>
            </a:extLst>
          </p:cNvPr>
          <p:cNvSpPr/>
          <p:nvPr/>
        </p:nvSpPr>
        <p:spPr>
          <a:xfrm>
            <a:off x="1223825" y="1655071"/>
            <a:ext cx="33655" cy="40640"/>
          </a:xfrm>
          <a:custGeom>
            <a:avLst/>
            <a:gdLst/>
            <a:ahLst/>
            <a:cxnLst/>
            <a:rect l="l" t="t" r="r" b="b"/>
            <a:pathLst>
              <a:path w="33655" h="40639">
                <a:moveTo>
                  <a:pt x="22044" y="0"/>
                </a:moveTo>
                <a:lnTo>
                  <a:pt x="0" y="14903"/>
                </a:lnTo>
                <a:lnTo>
                  <a:pt x="33397" y="40555"/>
                </a:lnTo>
                <a:lnTo>
                  <a:pt x="220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>
            <a:extLst>
              <a:ext uri="{FF2B5EF4-FFF2-40B4-BE49-F238E27FC236}">
                <a16:creationId xmlns:a16="http://schemas.microsoft.com/office/drawing/2014/main" id="{C83B0C98-F56F-4411-90DE-1FC71D41FEF6}"/>
              </a:ext>
            </a:extLst>
          </p:cNvPr>
          <p:cNvSpPr/>
          <p:nvPr/>
        </p:nvSpPr>
        <p:spPr>
          <a:xfrm>
            <a:off x="1223825" y="1655071"/>
            <a:ext cx="33655" cy="40640"/>
          </a:xfrm>
          <a:custGeom>
            <a:avLst/>
            <a:gdLst/>
            <a:ahLst/>
            <a:cxnLst/>
            <a:rect l="l" t="t" r="r" b="b"/>
            <a:pathLst>
              <a:path w="33655" h="40639">
                <a:moveTo>
                  <a:pt x="33397" y="40555"/>
                </a:moveTo>
                <a:lnTo>
                  <a:pt x="22044" y="0"/>
                </a:lnTo>
                <a:lnTo>
                  <a:pt x="0" y="14903"/>
                </a:lnTo>
                <a:lnTo>
                  <a:pt x="33397" y="4055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>
            <a:extLst>
              <a:ext uri="{FF2B5EF4-FFF2-40B4-BE49-F238E27FC236}">
                <a16:creationId xmlns:a16="http://schemas.microsoft.com/office/drawing/2014/main" id="{77998B83-2290-46EC-919E-9CD9449588F8}"/>
              </a:ext>
            </a:extLst>
          </p:cNvPr>
          <p:cNvSpPr/>
          <p:nvPr/>
        </p:nvSpPr>
        <p:spPr>
          <a:xfrm>
            <a:off x="1074081" y="1341347"/>
            <a:ext cx="213360" cy="306705"/>
          </a:xfrm>
          <a:custGeom>
            <a:avLst/>
            <a:gdLst/>
            <a:ahLst/>
            <a:cxnLst/>
            <a:rect l="l" t="t" r="r" b="b"/>
            <a:pathLst>
              <a:path w="213359" h="306705">
                <a:moveTo>
                  <a:pt x="213165" y="30624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>
            <a:extLst>
              <a:ext uri="{FF2B5EF4-FFF2-40B4-BE49-F238E27FC236}">
                <a16:creationId xmlns:a16="http://schemas.microsoft.com/office/drawing/2014/main" id="{DAF4FFB5-B027-42C5-AC16-29C2AB8E8323}"/>
              </a:ext>
            </a:extLst>
          </p:cNvPr>
          <p:cNvSpPr/>
          <p:nvPr/>
        </p:nvSpPr>
        <p:spPr>
          <a:xfrm>
            <a:off x="1074081" y="1341347"/>
            <a:ext cx="34290" cy="40640"/>
          </a:xfrm>
          <a:custGeom>
            <a:avLst/>
            <a:gdLst/>
            <a:ahLst/>
            <a:cxnLst/>
            <a:rect l="l" t="t" r="r" b="b"/>
            <a:pathLst>
              <a:path w="34290" h="40640">
                <a:moveTo>
                  <a:pt x="0" y="0"/>
                </a:moveTo>
                <a:lnTo>
                  <a:pt x="11906" y="40395"/>
                </a:lnTo>
                <a:lnTo>
                  <a:pt x="33745" y="2519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>
            <a:extLst>
              <a:ext uri="{FF2B5EF4-FFF2-40B4-BE49-F238E27FC236}">
                <a16:creationId xmlns:a16="http://schemas.microsoft.com/office/drawing/2014/main" id="{CB0A05DA-C7A9-4F72-8000-447A8CEED015}"/>
              </a:ext>
            </a:extLst>
          </p:cNvPr>
          <p:cNvSpPr/>
          <p:nvPr/>
        </p:nvSpPr>
        <p:spPr>
          <a:xfrm>
            <a:off x="1074081" y="1341347"/>
            <a:ext cx="34290" cy="40640"/>
          </a:xfrm>
          <a:custGeom>
            <a:avLst/>
            <a:gdLst/>
            <a:ahLst/>
            <a:cxnLst/>
            <a:rect l="l" t="t" r="r" b="b"/>
            <a:pathLst>
              <a:path w="34290" h="40640">
                <a:moveTo>
                  <a:pt x="0" y="0"/>
                </a:moveTo>
                <a:lnTo>
                  <a:pt x="11906" y="40395"/>
                </a:lnTo>
                <a:lnTo>
                  <a:pt x="33745" y="25195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>
            <a:extLst>
              <a:ext uri="{FF2B5EF4-FFF2-40B4-BE49-F238E27FC236}">
                <a16:creationId xmlns:a16="http://schemas.microsoft.com/office/drawing/2014/main" id="{4CAF2677-E5C1-43F9-8BF4-04729175E7E1}"/>
              </a:ext>
            </a:extLst>
          </p:cNvPr>
          <p:cNvSpPr/>
          <p:nvPr/>
        </p:nvSpPr>
        <p:spPr>
          <a:xfrm>
            <a:off x="1137126" y="1266287"/>
            <a:ext cx="508000" cy="3175"/>
          </a:xfrm>
          <a:custGeom>
            <a:avLst/>
            <a:gdLst/>
            <a:ahLst/>
            <a:cxnLst/>
            <a:rect l="l" t="t" r="r" b="b"/>
            <a:pathLst>
              <a:path w="508000" h="3175">
                <a:moveTo>
                  <a:pt x="507402" y="0"/>
                </a:moveTo>
                <a:lnTo>
                  <a:pt x="0" y="300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>
            <a:extLst>
              <a:ext uri="{FF2B5EF4-FFF2-40B4-BE49-F238E27FC236}">
                <a16:creationId xmlns:a16="http://schemas.microsoft.com/office/drawing/2014/main" id="{9DC8F8E2-AC95-4C60-85DF-BF8A489EADD2}"/>
              </a:ext>
            </a:extLst>
          </p:cNvPr>
          <p:cNvSpPr/>
          <p:nvPr/>
        </p:nvSpPr>
        <p:spPr>
          <a:xfrm>
            <a:off x="1137126" y="1255750"/>
            <a:ext cx="40640" cy="26670"/>
          </a:xfrm>
          <a:custGeom>
            <a:avLst/>
            <a:gdLst/>
            <a:ahLst/>
            <a:cxnLst/>
            <a:rect l="l" t="t" r="r" b="b"/>
            <a:pathLst>
              <a:path w="40640" h="26669">
                <a:moveTo>
                  <a:pt x="39876" y="0"/>
                </a:moveTo>
                <a:lnTo>
                  <a:pt x="0" y="13539"/>
                </a:lnTo>
                <a:lnTo>
                  <a:pt x="40036" y="26610"/>
                </a:lnTo>
                <a:lnTo>
                  <a:pt x="398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>
            <a:extLst>
              <a:ext uri="{FF2B5EF4-FFF2-40B4-BE49-F238E27FC236}">
                <a16:creationId xmlns:a16="http://schemas.microsoft.com/office/drawing/2014/main" id="{D1D0A4C9-FEA4-46FC-8E31-2DB2C5EFF5CE}"/>
              </a:ext>
            </a:extLst>
          </p:cNvPr>
          <p:cNvSpPr/>
          <p:nvPr/>
        </p:nvSpPr>
        <p:spPr>
          <a:xfrm>
            <a:off x="1137126" y="1255750"/>
            <a:ext cx="40640" cy="26670"/>
          </a:xfrm>
          <a:custGeom>
            <a:avLst/>
            <a:gdLst/>
            <a:ahLst/>
            <a:cxnLst/>
            <a:rect l="l" t="t" r="r" b="b"/>
            <a:pathLst>
              <a:path w="40640" h="26669">
                <a:moveTo>
                  <a:pt x="0" y="13539"/>
                </a:moveTo>
                <a:lnTo>
                  <a:pt x="40036" y="26610"/>
                </a:lnTo>
                <a:lnTo>
                  <a:pt x="39876" y="0"/>
                </a:lnTo>
                <a:lnTo>
                  <a:pt x="0" y="1353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>
            <a:extLst>
              <a:ext uri="{FF2B5EF4-FFF2-40B4-BE49-F238E27FC236}">
                <a16:creationId xmlns:a16="http://schemas.microsoft.com/office/drawing/2014/main" id="{2BF73253-C279-4EA1-B6D9-75C09DD3AD93}"/>
              </a:ext>
            </a:extLst>
          </p:cNvPr>
          <p:cNvSpPr/>
          <p:nvPr/>
        </p:nvSpPr>
        <p:spPr>
          <a:xfrm>
            <a:off x="1425358" y="1377376"/>
            <a:ext cx="273685" cy="360680"/>
          </a:xfrm>
          <a:custGeom>
            <a:avLst/>
            <a:gdLst/>
            <a:ahLst/>
            <a:cxnLst/>
            <a:rect l="l" t="t" r="r" b="b"/>
            <a:pathLst>
              <a:path w="273685" h="360680">
                <a:moveTo>
                  <a:pt x="273214" y="0"/>
                </a:moveTo>
                <a:lnTo>
                  <a:pt x="0" y="36028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>
            <a:extLst>
              <a:ext uri="{FF2B5EF4-FFF2-40B4-BE49-F238E27FC236}">
                <a16:creationId xmlns:a16="http://schemas.microsoft.com/office/drawing/2014/main" id="{42C5990D-BB34-482D-912E-6D58EB31EA83}"/>
              </a:ext>
            </a:extLst>
          </p:cNvPr>
          <p:cNvSpPr/>
          <p:nvPr/>
        </p:nvSpPr>
        <p:spPr>
          <a:xfrm>
            <a:off x="1425358" y="1697784"/>
            <a:ext cx="34925" cy="40005"/>
          </a:xfrm>
          <a:custGeom>
            <a:avLst/>
            <a:gdLst/>
            <a:ahLst/>
            <a:cxnLst/>
            <a:rect l="l" t="t" r="r" b="b"/>
            <a:pathLst>
              <a:path w="34925" h="40005">
                <a:moveTo>
                  <a:pt x="13539" y="0"/>
                </a:moveTo>
                <a:lnTo>
                  <a:pt x="0" y="39876"/>
                </a:lnTo>
                <a:lnTo>
                  <a:pt x="34744" y="16079"/>
                </a:lnTo>
                <a:lnTo>
                  <a:pt x="135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>
            <a:extLst>
              <a:ext uri="{FF2B5EF4-FFF2-40B4-BE49-F238E27FC236}">
                <a16:creationId xmlns:a16="http://schemas.microsoft.com/office/drawing/2014/main" id="{CF88A56F-ABAB-4636-9214-ABABEB4608E0}"/>
              </a:ext>
            </a:extLst>
          </p:cNvPr>
          <p:cNvSpPr/>
          <p:nvPr/>
        </p:nvSpPr>
        <p:spPr>
          <a:xfrm>
            <a:off x="1425358" y="1697784"/>
            <a:ext cx="34925" cy="40005"/>
          </a:xfrm>
          <a:custGeom>
            <a:avLst/>
            <a:gdLst/>
            <a:ahLst/>
            <a:cxnLst/>
            <a:rect l="l" t="t" r="r" b="b"/>
            <a:pathLst>
              <a:path w="34925" h="40005">
                <a:moveTo>
                  <a:pt x="0" y="39876"/>
                </a:moveTo>
                <a:lnTo>
                  <a:pt x="34744" y="16079"/>
                </a:lnTo>
                <a:lnTo>
                  <a:pt x="13539" y="0"/>
                </a:lnTo>
                <a:lnTo>
                  <a:pt x="0" y="3987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>
            <a:extLst>
              <a:ext uri="{FF2B5EF4-FFF2-40B4-BE49-F238E27FC236}">
                <a16:creationId xmlns:a16="http://schemas.microsoft.com/office/drawing/2014/main" id="{FE4987DD-2070-4D69-9A89-36F5CE41AE3D}"/>
              </a:ext>
            </a:extLst>
          </p:cNvPr>
          <p:cNvSpPr/>
          <p:nvPr/>
        </p:nvSpPr>
        <p:spPr>
          <a:xfrm>
            <a:off x="1710582" y="1425415"/>
            <a:ext cx="3175" cy="741680"/>
          </a:xfrm>
          <a:custGeom>
            <a:avLst/>
            <a:gdLst/>
            <a:ahLst/>
            <a:cxnLst/>
            <a:rect l="l" t="t" r="r" b="b"/>
            <a:pathLst>
              <a:path w="3175" h="741680">
                <a:moveTo>
                  <a:pt x="3002" y="0"/>
                </a:moveTo>
                <a:lnTo>
                  <a:pt x="0" y="74158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>
            <a:extLst>
              <a:ext uri="{FF2B5EF4-FFF2-40B4-BE49-F238E27FC236}">
                <a16:creationId xmlns:a16="http://schemas.microsoft.com/office/drawing/2014/main" id="{89193876-EC40-47A7-816F-F655C34752B9}"/>
              </a:ext>
            </a:extLst>
          </p:cNvPr>
          <p:cNvSpPr/>
          <p:nvPr/>
        </p:nvSpPr>
        <p:spPr>
          <a:xfrm>
            <a:off x="1697436" y="2126992"/>
            <a:ext cx="26670" cy="40005"/>
          </a:xfrm>
          <a:custGeom>
            <a:avLst/>
            <a:gdLst/>
            <a:ahLst/>
            <a:cxnLst/>
            <a:rect l="l" t="t" r="r" b="b"/>
            <a:pathLst>
              <a:path w="26669" h="40005">
                <a:moveTo>
                  <a:pt x="0" y="0"/>
                </a:moveTo>
                <a:lnTo>
                  <a:pt x="13145" y="40007"/>
                </a:lnTo>
                <a:lnTo>
                  <a:pt x="26610" y="10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>
            <a:extLst>
              <a:ext uri="{FF2B5EF4-FFF2-40B4-BE49-F238E27FC236}">
                <a16:creationId xmlns:a16="http://schemas.microsoft.com/office/drawing/2014/main" id="{DCCE7B6C-EB2F-4D15-98E4-6C0061A1C18D}"/>
              </a:ext>
            </a:extLst>
          </p:cNvPr>
          <p:cNvSpPr/>
          <p:nvPr/>
        </p:nvSpPr>
        <p:spPr>
          <a:xfrm>
            <a:off x="1697436" y="2126992"/>
            <a:ext cx="26670" cy="40005"/>
          </a:xfrm>
          <a:custGeom>
            <a:avLst/>
            <a:gdLst/>
            <a:ahLst/>
            <a:cxnLst/>
            <a:rect l="l" t="t" r="r" b="b"/>
            <a:pathLst>
              <a:path w="26669" h="40005">
                <a:moveTo>
                  <a:pt x="13145" y="40007"/>
                </a:moveTo>
                <a:lnTo>
                  <a:pt x="26610" y="102"/>
                </a:lnTo>
                <a:lnTo>
                  <a:pt x="0" y="0"/>
                </a:lnTo>
                <a:lnTo>
                  <a:pt x="13145" y="4000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>
            <a:extLst>
              <a:ext uri="{FF2B5EF4-FFF2-40B4-BE49-F238E27FC236}">
                <a16:creationId xmlns:a16="http://schemas.microsoft.com/office/drawing/2014/main" id="{C5A09D4A-27DA-489B-B0E8-2F02F04643B8}"/>
              </a:ext>
            </a:extLst>
          </p:cNvPr>
          <p:cNvSpPr/>
          <p:nvPr/>
        </p:nvSpPr>
        <p:spPr>
          <a:xfrm>
            <a:off x="1749613" y="1425415"/>
            <a:ext cx="3175" cy="735965"/>
          </a:xfrm>
          <a:custGeom>
            <a:avLst/>
            <a:gdLst/>
            <a:ahLst/>
            <a:cxnLst/>
            <a:rect l="l" t="t" r="r" b="b"/>
            <a:pathLst>
              <a:path w="3175" h="735964">
                <a:moveTo>
                  <a:pt x="3002" y="73558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>
            <a:extLst>
              <a:ext uri="{FF2B5EF4-FFF2-40B4-BE49-F238E27FC236}">
                <a16:creationId xmlns:a16="http://schemas.microsoft.com/office/drawing/2014/main" id="{6893F200-7A01-4A63-B6D6-88466B026ECA}"/>
              </a:ext>
            </a:extLst>
          </p:cNvPr>
          <p:cNvSpPr/>
          <p:nvPr/>
        </p:nvSpPr>
        <p:spPr>
          <a:xfrm>
            <a:off x="1736474" y="1425415"/>
            <a:ext cx="26670" cy="40005"/>
          </a:xfrm>
          <a:custGeom>
            <a:avLst/>
            <a:gdLst/>
            <a:ahLst/>
            <a:cxnLst/>
            <a:rect l="l" t="t" r="r" b="b"/>
            <a:pathLst>
              <a:path w="26669" h="40005">
                <a:moveTo>
                  <a:pt x="13139" y="0"/>
                </a:moveTo>
                <a:lnTo>
                  <a:pt x="0" y="40007"/>
                </a:lnTo>
                <a:lnTo>
                  <a:pt x="26610" y="39899"/>
                </a:lnTo>
                <a:lnTo>
                  <a:pt x="131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>
            <a:extLst>
              <a:ext uri="{FF2B5EF4-FFF2-40B4-BE49-F238E27FC236}">
                <a16:creationId xmlns:a16="http://schemas.microsoft.com/office/drawing/2014/main" id="{9C0F9DD4-3C7D-4C5A-82D7-FAA9A76BD999}"/>
              </a:ext>
            </a:extLst>
          </p:cNvPr>
          <p:cNvSpPr/>
          <p:nvPr/>
        </p:nvSpPr>
        <p:spPr>
          <a:xfrm>
            <a:off x="1736474" y="1425415"/>
            <a:ext cx="26670" cy="40005"/>
          </a:xfrm>
          <a:custGeom>
            <a:avLst/>
            <a:gdLst/>
            <a:ahLst/>
            <a:cxnLst/>
            <a:rect l="l" t="t" r="r" b="b"/>
            <a:pathLst>
              <a:path w="26669" h="40005">
                <a:moveTo>
                  <a:pt x="13139" y="0"/>
                </a:moveTo>
                <a:lnTo>
                  <a:pt x="0" y="40007"/>
                </a:lnTo>
                <a:lnTo>
                  <a:pt x="26610" y="39899"/>
                </a:lnTo>
                <a:lnTo>
                  <a:pt x="13139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>
            <a:extLst>
              <a:ext uri="{FF2B5EF4-FFF2-40B4-BE49-F238E27FC236}">
                <a16:creationId xmlns:a16="http://schemas.microsoft.com/office/drawing/2014/main" id="{6F46E067-7978-4E0D-B19E-99BBEAC8999B}"/>
              </a:ext>
            </a:extLst>
          </p:cNvPr>
          <p:cNvSpPr/>
          <p:nvPr/>
        </p:nvSpPr>
        <p:spPr>
          <a:xfrm>
            <a:off x="1785642" y="1374374"/>
            <a:ext cx="255270" cy="396875"/>
          </a:xfrm>
          <a:custGeom>
            <a:avLst/>
            <a:gdLst/>
            <a:ahLst/>
            <a:cxnLst/>
            <a:rect l="l" t="t" r="r" b="b"/>
            <a:pathLst>
              <a:path w="255269" h="396875">
                <a:moveTo>
                  <a:pt x="0" y="0"/>
                </a:moveTo>
                <a:lnTo>
                  <a:pt x="255199" y="39631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>
            <a:extLst>
              <a:ext uri="{FF2B5EF4-FFF2-40B4-BE49-F238E27FC236}">
                <a16:creationId xmlns:a16="http://schemas.microsoft.com/office/drawing/2014/main" id="{05D1BD27-0C08-4E25-8D4D-67F016AEBD71}"/>
              </a:ext>
            </a:extLst>
          </p:cNvPr>
          <p:cNvSpPr/>
          <p:nvPr/>
        </p:nvSpPr>
        <p:spPr>
          <a:xfrm>
            <a:off x="2008021" y="1729892"/>
            <a:ext cx="33020" cy="41275"/>
          </a:xfrm>
          <a:custGeom>
            <a:avLst/>
            <a:gdLst/>
            <a:ahLst/>
            <a:cxnLst/>
            <a:rect l="l" t="t" r="r" b="b"/>
            <a:pathLst>
              <a:path w="33019" h="41275">
                <a:moveTo>
                  <a:pt x="22375" y="0"/>
                </a:moveTo>
                <a:lnTo>
                  <a:pt x="0" y="14407"/>
                </a:lnTo>
                <a:lnTo>
                  <a:pt x="32821" y="40795"/>
                </a:lnTo>
                <a:lnTo>
                  <a:pt x="223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>
            <a:extLst>
              <a:ext uri="{FF2B5EF4-FFF2-40B4-BE49-F238E27FC236}">
                <a16:creationId xmlns:a16="http://schemas.microsoft.com/office/drawing/2014/main" id="{2F06ED2F-9848-4081-A3F6-C778E4CD1DA9}"/>
              </a:ext>
            </a:extLst>
          </p:cNvPr>
          <p:cNvSpPr/>
          <p:nvPr/>
        </p:nvSpPr>
        <p:spPr>
          <a:xfrm>
            <a:off x="2008021" y="1729892"/>
            <a:ext cx="33020" cy="41275"/>
          </a:xfrm>
          <a:custGeom>
            <a:avLst/>
            <a:gdLst/>
            <a:ahLst/>
            <a:cxnLst/>
            <a:rect l="l" t="t" r="r" b="b"/>
            <a:pathLst>
              <a:path w="33019" h="41275">
                <a:moveTo>
                  <a:pt x="32821" y="40795"/>
                </a:moveTo>
                <a:lnTo>
                  <a:pt x="22375" y="0"/>
                </a:lnTo>
                <a:lnTo>
                  <a:pt x="0" y="14407"/>
                </a:lnTo>
                <a:lnTo>
                  <a:pt x="32821" y="4079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>
            <a:extLst>
              <a:ext uri="{FF2B5EF4-FFF2-40B4-BE49-F238E27FC236}">
                <a16:creationId xmlns:a16="http://schemas.microsoft.com/office/drawing/2014/main" id="{C6268ACC-FD59-46D1-8B40-A7DA79B846D8}"/>
              </a:ext>
            </a:extLst>
          </p:cNvPr>
          <p:cNvSpPr/>
          <p:nvPr/>
        </p:nvSpPr>
        <p:spPr>
          <a:xfrm>
            <a:off x="1812664" y="1353357"/>
            <a:ext cx="252729" cy="372745"/>
          </a:xfrm>
          <a:custGeom>
            <a:avLst/>
            <a:gdLst/>
            <a:ahLst/>
            <a:cxnLst/>
            <a:rect l="l" t="t" r="r" b="b"/>
            <a:pathLst>
              <a:path w="252730" h="372744">
                <a:moveTo>
                  <a:pt x="252197" y="372293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>
            <a:extLst>
              <a:ext uri="{FF2B5EF4-FFF2-40B4-BE49-F238E27FC236}">
                <a16:creationId xmlns:a16="http://schemas.microsoft.com/office/drawing/2014/main" id="{2133CEB0-0966-4D53-B13F-26B292F8EDA6}"/>
              </a:ext>
            </a:extLst>
          </p:cNvPr>
          <p:cNvSpPr/>
          <p:nvPr/>
        </p:nvSpPr>
        <p:spPr>
          <a:xfrm>
            <a:off x="1812664" y="1353357"/>
            <a:ext cx="33655" cy="40640"/>
          </a:xfrm>
          <a:custGeom>
            <a:avLst/>
            <a:gdLst/>
            <a:ahLst/>
            <a:cxnLst/>
            <a:rect l="l" t="t" r="r" b="b"/>
            <a:pathLst>
              <a:path w="33655" h="40640">
                <a:moveTo>
                  <a:pt x="0" y="0"/>
                </a:moveTo>
                <a:lnTo>
                  <a:pt x="11393" y="40544"/>
                </a:lnTo>
                <a:lnTo>
                  <a:pt x="33426" y="2561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>
            <a:extLst>
              <a:ext uri="{FF2B5EF4-FFF2-40B4-BE49-F238E27FC236}">
                <a16:creationId xmlns:a16="http://schemas.microsoft.com/office/drawing/2014/main" id="{D7F84C29-CFDB-404E-A303-7D13C781C8B0}"/>
              </a:ext>
            </a:extLst>
          </p:cNvPr>
          <p:cNvSpPr/>
          <p:nvPr/>
        </p:nvSpPr>
        <p:spPr>
          <a:xfrm>
            <a:off x="1812664" y="1353357"/>
            <a:ext cx="33655" cy="40640"/>
          </a:xfrm>
          <a:custGeom>
            <a:avLst/>
            <a:gdLst/>
            <a:ahLst/>
            <a:cxnLst/>
            <a:rect l="l" t="t" r="r" b="b"/>
            <a:pathLst>
              <a:path w="33655" h="40640">
                <a:moveTo>
                  <a:pt x="0" y="0"/>
                </a:moveTo>
                <a:lnTo>
                  <a:pt x="11393" y="40544"/>
                </a:lnTo>
                <a:lnTo>
                  <a:pt x="33426" y="25617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>
            <a:extLst>
              <a:ext uri="{FF2B5EF4-FFF2-40B4-BE49-F238E27FC236}">
                <a16:creationId xmlns:a16="http://schemas.microsoft.com/office/drawing/2014/main" id="{50294C5C-9E05-49EB-9787-51E69EA8FCA8}"/>
              </a:ext>
            </a:extLst>
          </p:cNvPr>
          <p:cNvSpPr/>
          <p:nvPr/>
        </p:nvSpPr>
        <p:spPr>
          <a:xfrm>
            <a:off x="1794650" y="1917799"/>
            <a:ext cx="234315" cy="282575"/>
          </a:xfrm>
          <a:custGeom>
            <a:avLst/>
            <a:gdLst/>
            <a:ahLst/>
            <a:cxnLst/>
            <a:rect l="l" t="t" r="r" b="b"/>
            <a:pathLst>
              <a:path w="234314" h="282575">
                <a:moveTo>
                  <a:pt x="0" y="282227"/>
                </a:moveTo>
                <a:lnTo>
                  <a:pt x="234182" y="0"/>
                </a:lnTo>
              </a:path>
            </a:pathLst>
          </a:custGeom>
          <a:ln w="3175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>
            <a:extLst>
              <a:ext uri="{FF2B5EF4-FFF2-40B4-BE49-F238E27FC236}">
                <a16:creationId xmlns:a16="http://schemas.microsoft.com/office/drawing/2014/main" id="{16933480-6AE1-4AAD-8216-A793AD570DFF}"/>
              </a:ext>
            </a:extLst>
          </p:cNvPr>
          <p:cNvSpPr/>
          <p:nvPr/>
        </p:nvSpPr>
        <p:spPr>
          <a:xfrm>
            <a:off x="1993077" y="1917799"/>
            <a:ext cx="36195" cy="39370"/>
          </a:xfrm>
          <a:custGeom>
            <a:avLst/>
            <a:gdLst/>
            <a:ahLst/>
            <a:cxnLst/>
            <a:rect l="l" t="t" r="r" b="b"/>
            <a:pathLst>
              <a:path w="36194" h="39369">
                <a:moveTo>
                  <a:pt x="35755" y="0"/>
                </a:moveTo>
                <a:lnTo>
                  <a:pt x="0" y="22249"/>
                </a:lnTo>
                <a:lnTo>
                  <a:pt x="20480" y="39242"/>
                </a:lnTo>
                <a:lnTo>
                  <a:pt x="357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>
            <a:extLst>
              <a:ext uri="{FF2B5EF4-FFF2-40B4-BE49-F238E27FC236}">
                <a16:creationId xmlns:a16="http://schemas.microsoft.com/office/drawing/2014/main" id="{DA7BF954-D348-4EF6-914B-1C95550F2FE1}"/>
              </a:ext>
            </a:extLst>
          </p:cNvPr>
          <p:cNvSpPr/>
          <p:nvPr/>
        </p:nvSpPr>
        <p:spPr>
          <a:xfrm>
            <a:off x="1993077" y="1917799"/>
            <a:ext cx="36195" cy="39370"/>
          </a:xfrm>
          <a:custGeom>
            <a:avLst/>
            <a:gdLst/>
            <a:ahLst/>
            <a:cxnLst/>
            <a:rect l="l" t="t" r="r" b="b"/>
            <a:pathLst>
              <a:path w="36194" h="39369">
                <a:moveTo>
                  <a:pt x="35755" y="0"/>
                </a:moveTo>
                <a:lnTo>
                  <a:pt x="0" y="22249"/>
                </a:lnTo>
                <a:lnTo>
                  <a:pt x="20480" y="39242"/>
                </a:lnTo>
                <a:lnTo>
                  <a:pt x="35755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>
            <a:extLst>
              <a:ext uri="{FF2B5EF4-FFF2-40B4-BE49-F238E27FC236}">
                <a16:creationId xmlns:a16="http://schemas.microsoft.com/office/drawing/2014/main" id="{7C448B32-1F39-49E0-861E-AB530B4D8451}"/>
              </a:ext>
            </a:extLst>
          </p:cNvPr>
          <p:cNvSpPr/>
          <p:nvPr/>
        </p:nvSpPr>
        <p:spPr>
          <a:xfrm>
            <a:off x="1824674" y="1947824"/>
            <a:ext cx="237490" cy="279400"/>
          </a:xfrm>
          <a:custGeom>
            <a:avLst/>
            <a:gdLst/>
            <a:ahLst/>
            <a:cxnLst/>
            <a:rect l="l" t="t" r="r" b="b"/>
            <a:pathLst>
              <a:path w="237489" h="279400">
                <a:moveTo>
                  <a:pt x="237185" y="0"/>
                </a:moveTo>
                <a:lnTo>
                  <a:pt x="0" y="27922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>
            <a:extLst>
              <a:ext uri="{FF2B5EF4-FFF2-40B4-BE49-F238E27FC236}">
                <a16:creationId xmlns:a16="http://schemas.microsoft.com/office/drawing/2014/main" id="{AB15C740-EA29-427F-B6D6-4891083B8467}"/>
              </a:ext>
            </a:extLst>
          </p:cNvPr>
          <p:cNvSpPr/>
          <p:nvPr/>
        </p:nvSpPr>
        <p:spPr>
          <a:xfrm>
            <a:off x="1824674" y="2187983"/>
            <a:ext cx="36195" cy="39370"/>
          </a:xfrm>
          <a:custGeom>
            <a:avLst/>
            <a:gdLst/>
            <a:ahLst/>
            <a:cxnLst/>
            <a:rect l="l" t="t" r="r" b="b"/>
            <a:pathLst>
              <a:path w="36194" h="39369">
                <a:moveTo>
                  <a:pt x="15725" y="0"/>
                </a:moveTo>
                <a:lnTo>
                  <a:pt x="0" y="39065"/>
                </a:lnTo>
                <a:lnTo>
                  <a:pt x="36006" y="17226"/>
                </a:lnTo>
                <a:lnTo>
                  <a:pt x="157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>
            <a:extLst>
              <a:ext uri="{FF2B5EF4-FFF2-40B4-BE49-F238E27FC236}">
                <a16:creationId xmlns:a16="http://schemas.microsoft.com/office/drawing/2014/main" id="{B5715172-0856-4681-A6B9-68615FB107FF}"/>
              </a:ext>
            </a:extLst>
          </p:cNvPr>
          <p:cNvSpPr/>
          <p:nvPr/>
        </p:nvSpPr>
        <p:spPr>
          <a:xfrm>
            <a:off x="1824674" y="2187983"/>
            <a:ext cx="36195" cy="39370"/>
          </a:xfrm>
          <a:custGeom>
            <a:avLst/>
            <a:gdLst/>
            <a:ahLst/>
            <a:cxnLst/>
            <a:rect l="l" t="t" r="r" b="b"/>
            <a:pathLst>
              <a:path w="36194" h="39369">
                <a:moveTo>
                  <a:pt x="0" y="39065"/>
                </a:moveTo>
                <a:lnTo>
                  <a:pt x="36006" y="17226"/>
                </a:lnTo>
                <a:lnTo>
                  <a:pt x="15725" y="0"/>
                </a:lnTo>
                <a:lnTo>
                  <a:pt x="0" y="3906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>
            <a:extLst>
              <a:ext uri="{FF2B5EF4-FFF2-40B4-BE49-F238E27FC236}">
                <a16:creationId xmlns:a16="http://schemas.microsoft.com/office/drawing/2014/main" id="{DCA94AA6-1B4C-4C74-842F-CF7B0C799AD5}"/>
              </a:ext>
            </a:extLst>
          </p:cNvPr>
          <p:cNvSpPr/>
          <p:nvPr/>
        </p:nvSpPr>
        <p:spPr>
          <a:xfrm>
            <a:off x="1083089" y="1929809"/>
            <a:ext cx="216535" cy="282575"/>
          </a:xfrm>
          <a:custGeom>
            <a:avLst/>
            <a:gdLst/>
            <a:ahLst/>
            <a:cxnLst/>
            <a:rect l="l" t="t" r="r" b="b"/>
            <a:pathLst>
              <a:path w="216534" h="282575">
                <a:moveTo>
                  <a:pt x="216168" y="0"/>
                </a:moveTo>
                <a:lnTo>
                  <a:pt x="0" y="282227"/>
                </a:lnTo>
              </a:path>
            </a:pathLst>
          </a:custGeom>
          <a:ln w="3175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>
            <a:extLst>
              <a:ext uri="{FF2B5EF4-FFF2-40B4-BE49-F238E27FC236}">
                <a16:creationId xmlns:a16="http://schemas.microsoft.com/office/drawing/2014/main" id="{35A5613F-6AB2-414A-B597-1F45668B40FE}"/>
              </a:ext>
            </a:extLst>
          </p:cNvPr>
          <p:cNvSpPr/>
          <p:nvPr/>
        </p:nvSpPr>
        <p:spPr>
          <a:xfrm>
            <a:off x="1083089" y="2172223"/>
            <a:ext cx="34925" cy="40005"/>
          </a:xfrm>
          <a:custGeom>
            <a:avLst/>
            <a:gdLst/>
            <a:ahLst/>
            <a:cxnLst/>
            <a:rect l="l" t="t" r="r" b="b"/>
            <a:pathLst>
              <a:path w="34925" h="40005">
                <a:moveTo>
                  <a:pt x="13733" y="0"/>
                </a:moveTo>
                <a:lnTo>
                  <a:pt x="0" y="39813"/>
                </a:lnTo>
                <a:lnTo>
                  <a:pt x="34858" y="16182"/>
                </a:lnTo>
                <a:lnTo>
                  <a:pt x="1373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>
            <a:extLst>
              <a:ext uri="{FF2B5EF4-FFF2-40B4-BE49-F238E27FC236}">
                <a16:creationId xmlns:a16="http://schemas.microsoft.com/office/drawing/2014/main" id="{DCE9569F-E377-442A-8349-28A7736A3785}"/>
              </a:ext>
            </a:extLst>
          </p:cNvPr>
          <p:cNvSpPr/>
          <p:nvPr/>
        </p:nvSpPr>
        <p:spPr>
          <a:xfrm>
            <a:off x="1083089" y="2172223"/>
            <a:ext cx="34925" cy="40005"/>
          </a:xfrm>
          <a:custGeom>
            <a:avLst/>
            <a:gdLst/>
            <a:ahLst/>
            <a:cxnLst/>
            <a:rect l="l" t="t" r="r" b="b"/>
            <a:pathLst>
              <a:path w="34925" h="40005">
                <a:moveTo>
                  <a:pt x="0" y="39813"/>
                </a:moveTo>
                <a:lnTo>
                  <a:pt x="34858" y="16182"/>
                </a:lnTo>
                <a:lnTo>
                  <a:pt x="13733" y="0"/>
                </a:lnTo>
                <a:lnTo>
                  <a:pt x="0" y="3981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>
            <a:extLst>
              <a:ext uri="{FF2B5EF4-FFF2-40B4-BE49-F238E27FC236}">
                <a16:creationId xmlns:a16="http://schemas.microsoft.com/office/drawing/2014/main" id="{66F72607-413A-430E-83E8-560EF6EC69F5}"/>
              </a:ext>
            </a:extLst>
          </p:cNvPr>
          <p:cNvSpPr/>
          <p:nvPr/>
        </p:nvSpPr>
        <p:spPr>
          <a:xfrm>
            <a:off x="1128119" y="2269076"/>
            <a:ext cx="510540" cy="0"/>
          </a:xfrm>
          <a:custGeom>
            <a:avLst/>
            <a:gdLst/>
            <a:ahLst/>
            <a:cxnLst/>
            <a:rect l="l" t="t" r="r" b="b"/>
            <a:pathLst>
              <a:path w="510539">
                <a:moveTo>
                  <a:pt x="0" y="0"/>
                </a:moveTo>
                <a:lnTo>
                  <a:pt x="510404" y="0"/>
                </a:lnTo>
              </a:path>
            </a:pathLst>
          </a:custGeom>
          <a:ln w="3175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>
            <a:extLst>
              <a:ext uri="{FF2B5EF4-FFF2-40B4-BE49-F238E27FC236}">
                <a16:creationId xmlns:a16="http://schemas.microsoft.com/office/drawing/2014/main" id="{144EBFA8-666D-49DC-8D0B-2A878E978F7F}"/>
              </a:ext>
            </a:extLst>
          </p:cNvPr>
          <p:cNvSpPr/>
          <p:nvPr/>
        </p:nvSpPr>
        <p:spPr>
          <a:xfrm>
            <a:off x="1598568" y="2255771"/>
            <a:ext cx="40005" cy="26670"/>
          </a:xfrm>
          <a:custGeom>
            <a:avLst/>
            <a:gdLst/>
            <a:ahLst/>
            <a:cxnLst/>
            <a:rect l="l" t="t" r="r" b="b"/>
            <a:pathLst>
              <a:path w="40005" h="26669">
                <a:moveTo>
                  <a:pt x="0" y="0"/>
                </a:moveTo>
                <a:lnTo>
                  <a:pt x="0" y="26610"/>
                </a:lnTo>
                <a:lnTo>
                  <a:pt x="39956" y="1330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>
            <a:extLst>
              <a:ext uri="{FF2B5EF4-FFF2-40B4-BE49-F238E27FC236}">
                <a16:creationId xmlns:a16="http://schemas.microsoft.com/office/drawing/2014/main" id="{3779471E-DB82-47F7-9A04-3C57AA721EBF}"/>
              </a:ext>
            </a:extLst>
          </p:cNvPr>
          <p:cNvSpPr/>
          <p:nvPr/>
        </p:nvSpPr>
        <p:spPr>
          <a:xfrm>
            <a:off x="1598568" y="2255771"/>
            <a:ext cx="40005" cy="26670"/>
          </a:xfrm>
          <a:custGeom>
            <a:avLst/>
            <a:gdLst/>
            <a:ahLst/>
            <a:cxnLst/>
            <a:rect l="l" t="t" r="r" b="b"/>
            <a:pathLst>
              <a:path w="40005" h="26669">
                <a:moveTo>
                  <a:pt x="39956" y="13305"/>
                </a:moveTo>
                <a:lnTo>
                  <a:pt x="0" y="0"/>
                </a:lnTo>
                <a:lnTo>
                  <a:pt x="0" y="26610"/>
                </a:lnTo>
                <a:lnTo>
                  <a:pt x="39956" y="1330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>
            <a:extLst>
              <a:ext uri="{FF2B5EF4-FFF2-40B4-BE49-F238E27FC236}">
                <a16:creationId xmlns:a16="http://schemas.microsoft.com/office/drawing/2014/main" id="{A9451FC5-657A-4584-961E-80760E6689E4}"/>
              </a:ext>
            </a:extLst>
          </p:cNvPr>
          <p:cNvSpPr/>
          <p:nvPr/>
        </p:nvSpPr>
        <p:spPr>
          <a:xfrm>
            <a:off x="1131121" y="2326122"/>
            <a:ext cx="508000" cy="3175"/>
          </a:xfrm>
          <a:custGeom>
            <a:avLst/>
            <a:gdLst/>
            <a:ahLst/>
            <a:cxnLst/>
            <a:rect l="l" t="t" r="r" b="b"/>
            <a:pathLst>
              <a:path w="508000" h="3175">
                <a:moveTo>
                  <a:pt x="507402" y="0"/>
                </a:moveTo>
                <a:lnTo>
                  <a:pt x="0" y="300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>
            <a:extLst>
              <a:ext uri="{FF2B5EF4-FFF2-40B4-BE49-F238E27FC236}">
                <a16:creationId xmlns:a16="http://schemas.microsoft.com/office/drawing/2014/main" id="{EED05769-DABA-42CD-A701-2CF06FE71415}"/>
              </a:ext>
            </a:extLst>
          </p:cNvPr>
          <p:cNvSpPr/>
          <p:nvPr/>
        </p:nvSpPr>
        <p:spPr>
          <a:xfrm>
            <a:off x="1131121" y="2315585"/>
            <a:ext cx="40640" cy="26670"/>
          </a:xfrm>
          <a:custGeom>
            <a:avLst/>
            <a:gdLst/>
            <a:ahLst/>
            <a:cxnLst/>
            <a:rect l="l" t="t" r="r" b="b"/>
            <a:pathLst>
              <a:path w="40640" h="26669">
                <a:moveTo>
                  <a:pt x="39876" y="0"/>
                </a:moveTo>
                <a:lnTo>
                  <a:pt x="0" y="13539"/>
                </a:lnTo>
                <a:lnTo>
                  <a:pt x="40036" y="26610"/>
                </a:lnTo>
                <a:lnTo>
                  <a:pt x="398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>
            <a:extLst>
              <a:ext uri="{FF2B5EF4-FFF2-40B4-BE49-F238E27FC236}">
                <a16:creationId xmlns:a16="http://schemas.microsoft.com/office/drawing/2014/main" id="{96FD9133-AAE8-42B6-A62B-836E39C9B0A0}"/>
              </a:ext>
            </a:extLst>
          </p:cNvPr>
          <p:cNvSpPr/>
          <p:nvPr/>
        </p:nvSpPr>
        <p:spPr>
          <a:xfrm>
            <a:off x="1131121" y="2315585"/>
            <a:ext cx="40640" cy="26670"/>
          </a:xfrm>
          <a:custGeom>
            <a:avLst/>
            <a:gdLst/>
            <a:ahLst/>
            <a:cxnLst/>
            <a:rect l="l" t="t" r="r" b="b"/>
            <a:pathLst>
              <a:path w="40640" h="26669">
                <a:moveTo>
                  <a:pt x="0" y="13539"/>
                </a:moveTo>
                <a:lnTo>
                  <a:pt x="40036" y="26610"/>
                </a:lnTo>
                <a:lnTo>
                  <a:pt x="39876" y="0"/>
                </a:lnTo>
                <a:lnTo>
                  <a:pt x="0" y="1353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>
            <a:extLst>
              <a:ext uri="{FF2B5EF4-FFF2-40B4-BE49-F238E27FC236}">
                <a16:creationId xmlns:a16="http://schemas.microsoft.com/office/drawing/2014/main" id="{2E804DEF-E00A-4512-B709-1AEA793BDCE7}"/>
              </a:ext>
            </a:extLst>
          </p:cNvPr>
          <p:cNvSpPr txBox="1"/>
          <p:nvPr/>
        </p:nvSpPr>
        <p:spPr>
          <a:xfrm>
            <a:off x="707099" y="1438246"/>
            <a:ext cx="70485" cy="115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50" spc="-55" dirty="0">
                <a:cs typeface="Tahoma"/>
              </a:rPr>
              <a:t>6</a:t>
            </a:r>
            <a:endParaRPr sz="750">
              <a:cs typeface="Tahoma"/>
            </a:endParaRPr>
          </a:p>
        </p:txBody>
      </p:sp>
      <p:sp>
        <p:nvSpPr>
          <p:cNvPr id="67" name="object 67">
            <a:extLst>
              <a:ext uri="{FF2B5EF4-FFF2-40B4-BE49-F238E27FC236}">
                <a16:creationId xmlns:a16="http://schemas.microsoft.com/office/drawing/2014/main" id="{CAC7E96B-656E-4160-AA8B-E671831EDD3F}"/>
              </a:ext>
            </a:extLst>
          </p:cNvPr>
          <p:cNvSpPr txBox="1"/>
          <p:nvPr/>
        </p:nvSpPr>
        <p:spPr>
          <a:xfrm>
            <a:off x="851212" y="1486284"/>
            <a:ext cx="70485" cy="115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50" spc="-55" dirty="0">
                <a:cs typeface="Tahoma"/>
              </a:rPr>
              <a:t>3</a:t>
            </a:r>
            <a:endParaRPr sz="750">
              <a:cs typeface="Tahoma"/>
            </a:endParaRPr>
          </a:p>
        </p:txBody>
      </p:sp>
      <p:sp>
        <p:nvSpPr>
          <p:cNvPr id="68" name="object 68">
            <a:extLst>
              <a:ext uri="{FF2B5EF4-FFF2-40B4-BE49-F238E27FC236}">
                <a16:creationId xmlns:a16="http://schemas.microsoft.com/office/drawing/2014/main" id="{B05248F6-4342-4AA2-A61E-CA5FA8DA8429}"/>
              </a:ext>
            </a:extLst>
          </p:cNvPr>
          <p:cNvSpPr txBox="1"/>
          <p:nvPr/>
        </p:nvSpPr>
        <p:spPr>
          <a:xfrm>
            <a:off x="1055376" y="1471272"/>
            <a:ext cx="70485" cy="115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50" spc="-55" dirty="0">
                <a:cs typeface="Tahoma"/>
              </a:rPr>
              <a:t>4</a:t>
            </a:r>
            <a:endParaRPr sz="750">
              <a:cs typeface="Tahoma"/>
            </a:endParaRPr>
          </a:p>
        </p:txBody>
      </p:sp>
      <p:sp>
        <p:nvSpPr>
          <p:cNvPr id="69" name="object 69">
            <a:extLst>
              <a:ext uri="{FF2B5EF4-FFF2-40B4-BE49-F238E27FC236}">
                <a16:creationId xmlns:a16="http://schemas.microsoft.com/office/drawing/2014/main" id="{AA2673CE-1539-44EF-8D02-4A3B8BCF3D19}"/>
              </a:ext>
            </a:extLst>
          </p:cNvPr>
          <p:cNvSpPr txBox="1"/>
          <p:nvPr/>
        </p:nvSpPr>
        <p:spPr>
          <a:xfrm>
            <a:off x="1187477" y="1387210"/>
            <a:ext cx="70485" cy="115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50" spc="-55" dirty="0">
                <a:cs typeface="Tahoma"/>
              </a:rPr>
              <a:t>4</a:t>
            </a:r>
            <a:endParaRPr sz="750">
              <a:cs typeface="Tahoma"/>
            </a:endParaRPr>
          </a:p>
        </p:txBody>
      </p:sp>
      <p:sp>
        <p:nvSpPr>
          <p:cNvPr id="70" name="object 70">
            <a:extLst>
              <a:ext uri="{FF2B5EF4-FFF2-40B4-BE49-F238E27FC236}">
                <a16:creationId xmlns:a16="http://schemas.microsoft.com/office/drawing/2014/main" id="{BCAEC05E-070A-4C16-A6DC-5A3382D1F05B}"/>
              </a:ext>
            </a:extLst>
          </p:cNvPr>
          <p:cNvSpPr txBox="1"/>
          <p:nvPr/>
        </p:nvSpPr>
        <p:spPr>
          <a:xfrm>
            <a:off x="1352604" y="1150019"/>
            <a:ext cx="115570" cy="115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50" spc="-55" dirty="0">
                <a:cs typeface="Tahoma"/>
              </a:rPr>
              <a:t>10</a:t>
            </a:r>
            <a:endParaRPr sz="750">
              <a:cs typeface="Tahoma"/>
            </a:endParaRPr>
          </a:p>
        </p:txBody>
      </p:sp>
      <p:sp>
        <p:nvSpPr>
          <p:cNvPr id="71" name="object 71">
            <a:extLst>
              <a:ext uri="{FF2B5EF4-FFF2-40B4-BE49-F238E27FC236}">
                <a16:creationId xmlns:a16="http://schemas.microsoft.com/office/drawing/2014/main" id="{630385ED-F289-406E-8B96-286CFD4658EA}"/>
              </a:ext>
            </a:extLst>
          </p:cNvPr>
          <p:cNvSpPr txBox="1"/>
          <p:nvPr/>
        </p:nvSpPr>
        <p:spPr>
          <a:xfrm>
            <a:off x="1487719" y="1438246"/>
            <a:ext cx="70485" cy="115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50" spc="-55" dirty="0">
                <a:cs typeface="Tahoma"/>
              </a:rPr>
              <a:t>5</a:t>
            </a:r>
            <a:endParaRPr sz="750">
              <a:cs typeface="Tahoma"/>
            </a:endParaRPr>
          </a:p>
        </p:txBody>
      </p:sp>
      <p:sp>
        <p:nvSpPr>
          <p:cNvPr id="72" name="object 72">
            <a:extLst>
              <a:ext uri="{FF2B5EF4-FFF2-40B4-BE49-F238E27FC236}">
                <a16:creationId xmlns:a16="http://schemas.microsoft.com/office/drawing/2014/main" id="{A097FAFA-9EAA-4851-AF2E-AB313B9453D1}"/>
              </a:ext>
            </a:extLst>
          </p:cNvPr>
          <p:cNvSpPr txBox="1"/>
          <p:nvPr/>
        </p:nvSpPr>
        <p:spPr>
          <a:xfrm>
            <a:off x="1647885" y="1762602"/>
            <a:ext cx="190500" cy="115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25" spc="-82" baseline="3703" dirty="0">
                <a:cs typeface="Tahoma"/>
              </a:rPr>
              <a:t>3 </a:t>
            </a:r>
            <a:r>
              <a:rPr sz="1125" spc="104" baseline="3703" dirty="0">
                <a:cs typeface="Tahoma"/>
              </a:rPr>
              <a:t> </a:t>
            </a:r>
            <a:r>
              <a:rPr sz="750" spc="-55" dirty="0">
                <a:cs typeface="Tahoma"/>
              </a:rPr>
              <a:t>5</a:t>
            </a:r>
            <a:endParaRPr sz="750" dirty="0">
              <a:cs typeface="Tahoma"/>
            </a:endParaRPr>
          </a:p>
        </p:txBody>
      </p:sp>
      <p:sp>
        <p:nvSpPr>
          <p:cNvPr id="73" name="object 73">
            <a:extLst>
              <a:ext uri="{FF2B5EF4-FFF2-40B4-BE49-F238E27FC236}">
                <a16:creationId xmlns:a16="http://schemas.microsoft.com/office/drawing/2014/main" id="{71496FDC-3F9B-414C-A4A4-9617E9C2DB94}"/>
              </a:ext>
            </a:extLst>
          </p:cNvPr>
          <p:cNvSpPr txBox="1"/>
          <p:nvPr/>
        </p:nvSpPr>
        <p:spPr>
          <a:xfrm>
            <a:off x="1847997" y="1549335"/>
            <a:ext cx="70485" cy="115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50" spc="-55" dirty="0">
                <a:cs typeface="Tahoma"/>
              </a:rPr>
              <a:t>2</a:t>
            </a:r>
            <a:endParaRPr sz="750">
              <a:cs typeface="Tahoma"/>
            </a:endParaRPr>
          </a:p>
        </p:txBody>
      </p:sp>
      <p:sp>
        <p:nvSpPr>
          <p:cNvPr id="74" name="object 74">
            <a:extLst>
              <a:ext uri="{FF2B5EF4-FFF2-40B4-BE49-F238E27FC236}">
                <a16:creationId xmlns:a16="http://schemas.microsoft.com/office/drawing/2014/main" id="{F01E6424-9465-4877-9289-73236CC164B2}"/>
              </a:ext>
            </a:extLst>
          </p:cNvPr>
          <p:cNvSpPr txBox="1"/>
          <p:nvPr/>
        </p:nvSpPr>
        <p:spPr>
          <a:xfrm>
            <a:off x="1956090" y="1432241"/>
            <a:ext cx="115570" cy="115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50" spc="-55" dirty="0">
                <a:cs typeface="Tahoma"/>
              </a:rPr>
              <a:t>13</a:t>
            </a:r>
            <a:endParaRPr sz="750">
              <a:cs typeface="Tahoma"/>
            </a:endParaRPr>
          </a:p>
        </p:txBody>
      </p:sp>
      <p:sp>
        <p:nvSpPr>
          <p:cNvPr id="75" name="object 75">
            <a:extLst>
              <a:ext uri="{FF2B5EF4-FFF2-40B4-BE49-F238E27FC236}">
                <a16:creationId xmlns:a16="http://schemas.microsoft.com/office/drawing/2014/main" id="{47B3D9B9-0A9D-44A6-B399-066427FA218B}"/>
              </a:ext>
            </a:extLst>
          </p:cNvPr>
          <p:cNvSpPr txBox="1"/>
          <p:nvPr/>
        </p:nvSpPr>
        <p:spPr>
          <a:xfrm>
            <a:off x="1854002" y="1924631"/>
            <a:ext cx="70485" cy="115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50" spc="-55" dirty="0">
                <a:cs typeface="Tahoma"/>
              </a:rPr>
              <a:t>2</a:t>
            </a:r>
            <a:endParaRPr sz="750">
              <a:cs typeface="Tahoma"/>
            </a:endParaRPr>
          </a:p>
        </p:txBody>
      </p:sp>
      <p:sp>
        <p:nvSpPr>
          <p:cNvPr id="76" name="object 76">
            <a:extLst>
              <a:ext uri="{FF2B5EF4-FFF2-40B4-BE49-F238E27FC236}">
                <a16:creationId xmlns:a16="http://schemas.microsoft.com/office/drawing/2014/main" id="{E10F12CE-6D6B-4A0B-9930-D6E650E3D252}"/>
              </a:ext>
            </a:extLst>
          </p:cNvPr>
          <p:cNvSpPr txBox="1"/>
          <p:nvPr/>
        </p:nvSpPr>
        <p:spPr>
          <a:xfrm>
            <a:off x="1986114" y="2017706"/>
            <a:ext cx="70485" cy="115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50" spc="-55" dirty="0">
                <a:cs typeface="Tahoma"/>
              </a:rPr>
              <a:t>3</a:t>
            </a:r>
            <a:endParaRPr sz="750">
              <a:cs typeface="Tahoma"/>
            </a:endParaRPr>
          </a:p>
        </p:txBody>
      </p:sp>
      <p:sp>
        <p:nvSpPr>
          <p:cNvPr id="77" name="object 77">
            <a:extLst>
              <a:ext uri="{FF2B5EF4-FFF2-40B4-BE49-F238E27FC236}">
                <a16:creationId xmlns:a16="http://schemas.microsoft.com/office/drawing/2014/main" id="{B3C36D4A-9B09-4DDA-AF57-A09C814EB9BD}"/>
              </a:ext>
            </a:extLst>
          </p:cNvPr>
          <p:cNvSpPr txBox="1"/>
          <p:nvPr/>
        </p:nvSpPr>
        <p:spPr>
          <a:xfrm>
            <a:off x="1391641" y="2137803"/>
            <a:ext cx="70485" cy="115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50" spc="-55" dirty="0">
                <a:cs typeface="Tahoma"/>
              </a:rPr>
              <a:t>2</a:t>
            </a:r>
            <a:endParaRPr sz="750">
              <a:cs typeface="Tahoma"/>
            </a:endParaRPr>
          </a:p>
        </p:txBody>
      </p:sp>
      <p:sp>
        <p:nvSpPr>
          <p:cNvPr id="78" name="object 78">
            <a:extLst>
              <a:ext uri="{FF2B5EF4-FFF2-40B4-BE49-F238E27FC236}">
                <a16:creationId xmlns:a16="http://schemas.microsoft.com/office/drawing/2014/main" id="{F1C50A67-6C0C-4642-A6D0-ACBB29EB336E}"/>
              </a:ext>
            </a:extLst>
          </p:cNvPr>
          <p:cNvSpPr txBox="1"/>
          <p:nvPr/>
        </p:nvSpPr>
        <p:spPr>
          <a:xfrm>
            <a:off x="1376629" y="2317942"/>
            <a:ext cx="70485" cy="115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50" spc="-55" dirty="0">
                <a:cs typeface="Tahoma"/>
              </a:rPr>
              <a:t>6</a:t>
            </a:r>
            <a:endParaRPr sz="750">
              <a:cs typeface="Tahoma"/>
            </a:endParaRPr>
          </a:p>
        </p:txBody>
      </p:sp>
      <p:sp>
        <p:nvSpPr>
          <p:cNvPr id="79" name="object 79">
            <a:extLst>
              <a:ext uri="{FF2B5EF4-FFF2-40B4-BE49-F238E27FC236}">
                <a16:creationId xmlns:a16="http://schemas.microsoft.com/office/drawing/2014/main" id="{83EDCA15-C8AF-44D0-B7E1-DAC20D20BEDE}"/>
              </a:ext>
            </a:extLst>
          </p:cNvPr>
          <p:cNvSpPr txBox="1"/>
          <p:nvPr/>
        </p:nvSpPr>
        <p:spPr>
          <a:xfrm>
            <a:off x="1217501" y="2020709"/>
            <a:ext cx="70485" cy="115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50" spc="-55" dirty="0">
                <a:cs typeface="Tahoma"/>
              </a:rPr>
              <a:t>6</a:t>
            </a:r>
            <a:endParaRPr sz="750" dirty="0">
              <a:cs typeface="Tahoma"/>
            </a:endParaRPr>
          </a:p>
        </p:txBody>
      </p:sp>
      <p:sp>
        <p:nvSpPr>
          <p:cNvPr id="80" name="object 80">
            <a:extLst>
              <a:ext uri="{FF2B5EF4-FFF2-40B4-BE49-F238E27FC236}">
                <a16:creationId xmlns:a16="http://schemas.microsoft.com/office/drawing/2014/main" id="{88247B8D-27EC-4968-95D6-9479F12E1621}"/>
              </a:ext>
            </a:extLst>
          </p:cNvPr>
          <p:cNvSpPr txBox="1"/>
          <p:nvPr/>
        </p:nvSpPr>
        <p:spPr>
          <a:xfrm>
            <a:off x="806176" y="1990685"/>
            <a:ext cx="70485" cy="115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50" spc="-55" dirty="0">
                <a:cs typeface="Tahoma"/>
              </a:rPr>
              <a:t>6</a:t>
            </a:r>
            <a:endParaRPr sz="750">
              <a:cs typeface="Tahoma"/>
            </a:endParaRPr>
          </a:p>
        </p:txBody>
      </p:sp>
      <p:sp>
        <p:nvSpPr>
          <p:cNvPr id="81" name="object 81">
            <a:extLst>
              <a:ext uri="{FF2B5EF4-FFF2-40B4-BE49-F238E27FC236}">
                <a16:creationId xmlns:a16="http://schemas.microsoft.com/office/drawing/2014/main" id="{68B034CE-94B2-4A3A-AEAC-C01F28DB0EAD}"/>
              </a:ext>
            </a:extLst>
          </p:cNvPr>
          <p:cNvSpPr txBox="1"/>
          <p:nvPr/>
        </p:nvSpPr>
        <p:spPr>
          <a:xfrm>
            <a:off x="977314" y="1666429"/>
            <a:ext cx="70485" cy="115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50" spc="-55" dirty="0">
                <a:cs typeface="Tahoma"/>
              </a:rPr>
              <a:t>2</a:t>
            </a:r>
            <a:endParaRPr sz="750">
              <a:cs typeface="Tahoma"/>
            </a:endParaRPr>
          </a:p>
        </p:txBody>
      </p:sp>
      <p:sp>
        <p:nvSpPr>
          <p:cNvPr id="82" name="object 82">
            <a:extLst>
              <a:ext uri="{FF2B5EF4-FFF2-40B4-BE49-F238E27FC236}">
                <a16:creationId xmlns:a16="http://schemas.microsoft.com/office/drawing/2014/main" id="{DC581097-260E-4030-8673-3D610DAD6F0D}"/>
              </a:ext>
            </a:extLst>
          </p:cNvPr>
          <p:cNvSpPr txBox="1"/>
          <p:nvPr/>
        </p:nvSpPr>
        <p:spPr>
          <a:xfrm>
            <a:off x="971309" y="1840564"/>
            <a:ext cx="70485" cy="115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50" spc="-55" dirty="0">
                <a:cs typeface="Tahoma"/>
              </a:rPr>
              <a:t>4</a:t>
            </a:r>
            <a:endParaRPr sz="750">
              <a:cs typeface="Tahoma"/>
            </a:endParaRP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F01C3F6A-D4F8-4533-967F-C85FF116860B}"/>
              </a:ext>
            </a:extLst>
          </p:cNvPr>
          <p:cNvGrpSpPr/>
          <p:nvPr/>
        </p:nvGrpSpPr>
        <p:grpSpPr>
          <a:xfrm>
            <a:off x="2457015" y="1666429"/>
            <a:ext cx="1599433" cy="713289"/>
            <a:chOff x="2457015" y="1666429"/>
            <a:chExt cx="1599433" cy="713289"/>
          </a:xfrm>
        </p:grpSpPr>
        <p:sp>
          <p:nvSpPr>
            <p:cNvPr id="84" name="object 83">
              <a:extLst>
                <a:ext uri="{FF2B5EF4-FFF2-40B4-BE49-F238E27FC236}">
                  <a16:creationId xmlns:a16="http://schemas.microsoft.com/office/drawing/2014/main" id="{9F5FF25F-872D-4405-A065-87D32CD4DD01}"/>
                </a:ext>
              </a:extLst>
            </p:cNvPr>
            <p:cNvSpPr txBox="1"/>
            <p:nvPr/>
          </p:nvSpPr>
          <p:spPr>
            <a:xfrm>
              <a:off x="2457015" y="1715054"/>
              <a:ext cx="123825" cy="16927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100" spc="110" dirty="0">
                  <a:cs typeface="Tahoma"/>
                </a:rPr>
                <a:t>A</a:t>
              </a:r>
              <a:endParaRPr sz="1100">
                <a:cs typeface="Tahoma"/>
              </a:endParaRPr>
            </a:p>
          </p:txBody>
        </p:sp>
        <p:sp>
          <p:nvSpPr>
            <p:cNvPr id="85" name="object 84">
              <a:extLst>
                <a:ext uri="{FF2B5EF4-FFF2-40B4-BE49-F238E27FC236}">
                  <a16:creationId xmlns:a16="http://schemas.microsoft.com/office/drawing/2014/main" id="{43DAB51E-E5A4-41E8-AD90-8B62454D53F9}"/>
                </a:ext>
              </a:extLst>
            </p:cNvPr>
            <p:cNvSpPr txBox="1"/>
            <p:nvPr/>
          </p:nvSpPr>
          <p:spPr>
            <a:xfrm>
              <a:off x="3183590" y="1727064"/>
              <a:ext cx="125730" cy="16927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100" spc="40" dirty="0">
                  <a:cs typeface="Tahoma"/>
                </a:rPr>
                <a:t>D</a:t>
              </a:r>
              <a:endParaRPr sz="1100">
                <a:cs typeface="Tahoma"/>
              </a:endParaRPr>
            </a:p>
          </p:txBody>
        </p:sp>
        <p:sp>
          <p:nvSpPr>
            <p:cNvPr id="86" name="object 85">
              <a:extLst>
                <a:ext uri="{FF2B5EF4-FFF2-40B4-BE49-F238E27FC236}">
                  <a16:creationId xmlns:a16="http://schemas.microsoft.com/office/drawing/2014/main" id="{78B14E2A-8BFA-49CB-8727-32C8620BC401}"/>
                </a:ext>
              </a:extLst>
            </p:cNvPr>
            <p:cNvSpPr txBox="1"/>
            <p:nvPr/>
          </p:nvSpPr>
          <p:spPr>
            <a:xfrm>
              <a:off x="2817301" y="2198432"/>
              <a:ext cx="120014" cy="16927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100" spc="80" dirty="0">
                  <a:cs typeface="Tahoma"/>
                </a:rPr>
                <a:t>C</a:t>
              </a:r>
              <a:endParaRPr sz="1100">
                <a:cs typeface="Tahoma"/>
              </a:endParaRPr>
            </a:p>
          </p:txBody>
        </p:sp>
        <p:sp>
          <p:nvSpPr>
            <p:cNvPr id="87" name="object 86">
              <a:extLst>
                <a:ext uri="{FF2B5EF4-FFF2-40B4-BE49-F238E27FC236}">
                  <a16:creationId xmlns:a16="http://schemas.microsoft.com/office/drawing/2014/main" id="{17E841AF-A175-4FAE-87D0-BD0DD7DD22F6}"/>
                </a:ext>
              </a:extLst>
            </p:cNvPr>
            <p:cNvSpPr txBox="1"/>
            <p:nvPr/>
          </p:nvSpPr>
          <p:spPr>
            <a:xfrm>
              <a:off x="3928178" y="1748081"/>
              <a:ext cx="128270" cy="16927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100" spc="70" dirty="0">
                  <a:cs typeface="Tahoma"/>
                </a:rPr>
                <a:t>G</a:t>
              </a:r>
              <a:endParaRPr sz="1100">
                <a:cs typeface="Tahoma"/>
              </a:endParaRPr>
            </a:p>
          </p:txBody>
        </p:sp>
        <p:sp>
          <p:nvSpPr>
            <p:cNvPr id="88" name="object 87">
              <a:extLst>
                <a:ext uri="{FF2B5EF4-FFF2-40B4-BE49-F238E27FC236}">
                  <a16:creationId xmlns:a16="http://schemas.microsoft.com/office/drawing/2014/main" id="{9938BC39-A03D-4262-ADC9-B2061FE84EE4}"/>
                </a:ext>
              </a:extLst>
            </p:cNvPr>
            <p:cNvSpPr txBox="1"/>
            <p:nvPr/>
          </p:nvSpPr>
          <p:spPr>
            <a:xfrm>
              <a:off x="3549879" y="2210441"/>
              <a:ext cx="111125" cy="16927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100" spc="95" dirty="0">
                  <a:cs typeface="Tahoma"/>
                </a:rPr>
                <a:t>F</a:t>
              </a:r>
              <a:endParaRPr sz="1100">
                <a:cs typeface="Tahoma"/>
              </a:endParaRPr>
            </a:p>
          </p:txBody>
        </p:sp>
        <p:sp>
          <p:nvSpPr>
            <p:cNvPr id="89" name="object 88">
              <a:extLst>
                <a:ext uri="{FF2B5EF4-FFF2-40B4-BE49-F238E27FC236}">
                  <a16:creationId xmlns:a16="http://schemas.microsoft.com/office/drawing/2014/main" id="{BE17577F-EE7A-4C1A-91A4-E05B75F26F69}"/>
                </a:ext>
              </a:extLst>
            </p:cNvPr>
            <p:cNvSpPr/>
            <p:nvPr/>
          </p:nvSpPr>
          <p:spPr>
            <a:xfrm>
              <a:off x="2691890" y="1788701"/>
              <a:ext cx="456565" cy="3175"/>
            </a:xfrm>
            <a:custGeom>
              <a:avLst/>
              <a:gdLst/>
              <a:ahLst/>
              <a:cxnLst/>
              <a:rect l="l" t="t" r="r" b="b"/>
              <a:pathLst>
                <a:path w="456564" h="3175">
                  <a:moveTo>
                    <a:pt x="0" y="0"/>
                  </a:moveTo>
                  <a:lnTo>
                    <a:pt x="456361" y="300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89">
              <a:extLst>
                <a:ext uri="{FF2B5EF4-FFF2-40B4-BE49-F238E27FC236}">
                  <a16:creationId xmlns:a16="http://schemas.microsoft.com/office/drawing/2014/main" id="{E43C0448-CBAC-4448-A5C4-7D7991DAF87A}"/>
                </a:ext>
              </a:extLst>
            </p:cNvPr>
            <p:cNvSpPr/>
            <p:nvPr/>
          </p:nvSpPr>
          <p:spPr>
            <a:xfrm>
              <a:off x="3108209" y="1778136"/>
              <a:ext cx="40640" cy="26670"/>
            </a:xfrm>
            <a:custGeom>
              <a:avLst/>
              <a:gdLst/>
              <a:ahLst/>
              <a:cxnLst/>
              <a:rect l="l" t="t" r="r" b="b"/>
              <a:pathLst>
                <a:path w="40639" h="26669">
                  <a:moveTo>
                    <a:pt x="171" y="0"/>
                  </a:moveTo>
                  <a:lnTo>
                    <a:pt x="0" y="26610"/>
                  </a:lnTo>
                  <a:lnTo>
                    <a:pt x="40041" y="13567"/>
                  </a:lnTo>
                  <a:lnTo>
                    <a:pt x="17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0">
              <a:extLst>
                <a:ext uri="{FF2B5EF4-FFF2-40B4-BE49-F238E27FC236}">
                  <a16:creationId xmlns:a16="http://schemas.microsoft.com/office/drawing/2014/main" id="{FE6BC07B-E61C-40E9-93D4-8A24C553DBCD}"/>
                </a:ext>
              </a:extLst>
            </p:cNvPr>
            <p:cNvSpPr/>
            <p:nvPr/>
          </p:nvSpPr>
          <p:spPr>
            <a:xfrm>
              <a:off x="3108209" y="1778136"/>
              <a:ext cx="40640" cy="26670"/>
            </a:xfrm>
            <a:custGeom>
              <a:avLst/>
              <a:gdLst/>
              <a:ahLst/>
              <a:cxnLst/>
              <a:rect l="l" t="t" r="r" b="b"/>
              <a:pathLst>
                <a:path w="40639" h="26669">
                  <a:moveTo>
                    <a:pt x="40041" y="13567"/>
                  </a:moveTo>
                  <a:lnTo>
                    <a:pt x="171" y="0"/>
                  </a:lnTo>
                  <a:lnTo>
                    <a:pt x="0" y="26610"/>
                  </a:lnTo>
                  <a:lnTo>
                    <a:pt x="40041" y="1356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1">
              <a:extLst>
                <a:ext uri="{FF2B5EF4-FFF2-40B4-BE49-F238E27FC236}">
                  <a16:creationId xmlns:a16="http://schemas.microsoft.com/office/drawing/2014/main" id="{F6B04108-91CE-447C-8693-6AE504215FCD}"/>
                </a:ext>
              </a:extLst>
            </p:cNvPr>
            <p:cNvSpPr/>
            <p:nvPr/>
          </p:nvSpPr>
          <p:spPr>
            <a:xfrm>
              <a:off x="3670666" y="1917799"/>
              <a:ext cx="234315" cy="282575"/>
            </a:xfrm>
            <a:custGeom>
              <a:avLst/>
              <a:gdLst/>
              <a:ahLst/>
              <a:cxnLst/>
              <a:rect l="l" t="t" r="r" b="b"/>
              <a:pathLst>
                <a:path w="234314" h="282575">
                  <a:moveTo>
                    <a:pt x="0" y="282227"/>
                  </a:moveTo>
                  <a:lnTo>
                    <a:pt x="234182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2">
              <a:extLst>
                <a:ext uri="{FF2B5EF4-FFF2-40B4-BE49-F238E27FC236}">
                  <a16:creationId xmlns:a16="http://schemas.microsoft.com/office/drawing/2014/main" id="{6CEF7FB4-4CDF-44DD-B2DD-7EACDF882B42}"/>
                </a:ext>
              </a:extLst>
            </p:cNvPr>
            <p:cNvSpPr/>
            <p:nvPr/>
          </p:nvSpPr>
          <p:spPr>
            <a:xfrm>
              <a:off x="3869094" y="1917799"/>
              <a:ext cx="36195" cy="39370"/>
            </a:xfrm>
            <a:custGeom>
              <a:avLst/>
              <a:gdLst/>
              <a:ahLst/>
              <a:cxnLst/>
              <a:rect l="l" t="t" r="r" b="b"/>
              <a:pathLst>
                <a:path w="36195" h="39369">
                  <a:moveTo>
                    <a:pt x="35755" y="0"/>
                  </a:moveTo>
                  <a:lnTo>
                    <a:pt x="0" y="22249"/>
                  </a:lnTo>
                  <a:lnTo>
                    <a:pt x="20480" y="39242"/>
                  </a:lnTo>
                  <a:lnTo>
                    <a:pt x="3575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3">
              <a:extLst>
                <a:ext uri="{FF2B5EF4-FFF2-40B4-BE49-F238E27FC236}">
                  <a16:creationId xmlns:a16="http://schemas.microsoft.com/office/drawing/2014/main" id="{7C77EE3A-DEC9-43F1-99CC-F3087CE184DF}"/>
                </a:ext>
              </a:extLst>
            </p:cNvPr>
            <p:cNvSpPr/>
            <p:nvPr/>
          </p:nvSpPr>
          <p:spPr>
            <a:xfrm>
              <a:off x="3869094" y="1917799"/>
              <a:ext cx="36195" cy="39370"/>
            </a:xfrm>
            <a:custGeom>
              <a:avLst/>
              <a:gdLst/>
              <a:ahLst/>
              <a:cxnLst/>
              <a:rect l="l" t="t" r="r" b="b"/>
              <a:pathLst>
                <a:path w="36195" h="39369">
                  <a:moveTo>
                    <a:pt x="35755" y="0"/>
                  </a:moveTo>
                  <a:lnTo>
                    <a:pt x="0" y="22249"/>
                  </a:lnTo>
                  <a:lnTo>
                    <a:pt x="20480" y="39242"/>
                  </a:lnTo>
                  <a:lnTo>
                    <a:pt x="35755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4">
              <a:extLst>
                <a:ext uri="{FF2B5EF4-FFF2-40B4-BE49-F238E27FC236}">
                  <a16:creationId xmlns:a16="http://schemas.microsoft.com/office/drawing/2014/main" id="{76CF2D6C-28EA-4A72-A55D-EDFF69F708D0}"/>
                </a:ext>
              </a:extLst>
            </p:cNvPr>
            <p:cNvSpPr/>
            <p:nvPr/>
          </p:nvSpPr>
          <p:spPr>
            <a:xfrm>
              <a:off x="2959105" y="1929809"/>
              <a:ext cx="216535" cy="282575"/>
            </a:xfrm>
            <a:custGeom>
              <a:avLst/>
              <a:gdLst/>
              <a:ahLst/>
              <a:cxnLst/>
              <a:rect l="l" t="t" r="r" b="b"/>
              <a:pathLst>
                <a:path w="216535" h="282575">
                  <a:moveTo>
                    <a:pt x="216168" y="0"/>
                  </a:moveTo>
                  <a:lnTo>
                    <a:pt x="0" y="28222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5">
              <a:extLst>
                <a:ext uri="{FF2B5EF4-FFF2-40B4-BE49-F238E27FC236}">
                  <a16:creationId xmlns:a16="http://schemas.microsoft.com/office/drawing/2014/main" id="{AE63392C-D906-495F-A301-1CF1B0DC60B1}"/>
                </a:ext>
              </a:extLst>
            </p:cNvPr>
            <p:cNvSpPr/>
            <p:nvPr/>
          </p:nvSpPr>
          <p:spPr>
            <a:xfrm>
              <a:off x="2959105" y="2172223"/>
              <a:ext cx="34925" cy="40005"/>
            </a:xfrm>
            <a:custGeom>
              <a:avLst/>
              <a:gdLst/>
              <a:ahLst/>
              <a:cxnLst/>
              <a:rect l="l" t="t" r="r" b="b"/>
              <a:pathLst>
                <a:path w="34925" h="40005">
                  <a:moveTo>
                    <a:pt x="13733" y="0"/>
                  </a:moveTo>
                  <a:lnTo>
                    <a:pt x="0" y="39813"/>
                  </a:lnTo>
                  <a:lnTo>
                    <a:pt x="34858" y="16182"/>
                  </a:lnTo>
                  <a:lnTo>
                    <a:pt x="1373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6">
              <a:extLst>
                <a:ext uri="{FF2B5EF4-FFF2-40B4-BE49-F238E27FC236}">
                  <a16:creationId xmlns:a16="http://schemas.microsoft.com/office/drawing/2014/main" id="{51709E04-202E-4A14-8B22-FBDAA82B16D4}"/>
                </a:ext>
              </a:extLst>
            </p:cNvPr>
            <p:cNvSpPr/>
            <p:nvPr/>
          </p:nvSpPr>
          <p:spPr>
            <a:xfrm>
              <a:off x="2959105" y="2172223"/>
              <a:ext cx="34925" cy="40005"/>
            </a:xfrm>
            <a:custGeom>
              <a:avLst/>
              <a:gdLst/>
              <a:ahLst/>
              <a:cxnLst/>
              <a:rect l="l" t="t" r="r" b="b"/>
              <a:pathLst>
                <a:path w="34925" h="40005">
                  <a:moveTo>
                    <a:pt x="0" y="39813"/>
                  </a:moveTo>
                  <a:lnTo>
                    <a:pt x="34858" y="16182"/>
                  </a:lnTo>
                  <a:lnTo>
                    <a:pt x="13733" y="0"/>
                  </a:lnTo>
                  <a:lnTo>
                    <a:pt x="0" y="3981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7">
              <a:extLst>
                <a:ext uri="{FF2B5EF4-FFF2-40B4-BE49-F238E27FC236}">
                  <a16:creationId xmlns:a16="http://schemas.microsoft.com/office/drawing/2014/main" id="{B93B4E83-9697-4246-894F-B78268A4DB28}"/>
                </a:ext>
              </a:extLst>
            </p:cNvPr>
            <p:cNvSpPr/>
            <p:nvPr/>
          </p:nvSpPr>
          <p:spPr>
            <a:xfrm>
              <a:off x="3004135" y="2269076"/>
              <a:ext cx="510540" cy="0"/>
            </a:xfrm>
            <a:custGeom>
              <a:avLst/>
              <a:gdLst/>
              <a:ahLst/>
              <a:cxnLst/>
              <a:rect l="l" t="t" r="r" b="b"/>
              <a:pathLst>
                <a:path w="510539">
                  <a:moveTo>
                    <a:pt x="0" y="0"/>
                  </a:moveTo>
                  <a:lnTo>
                    <a:pt x="510404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8">
              <a:extLst>
                <a:ext uri="{FF2B5EF4-FFF2-40B4-BE49-F238E27FC236}">
                  <a16:creationId xmlns:a16="http://schemas.microsoft.com/office/drawing/2014/main" id="{A91035BB-925F-4D7E-B4C8-9FF9C52B4A15}"/>
                </a:ext>
              </a:extLst>
            </p:cNvPr>
            <p:cNvSpPr/>
            <p:nvPr/>
          </p:nvSpPr>
          <p:spPr>
            <a:xfrm>
              <a:off x="3474584" y="2255771"/>
              <a:ext cx="40005" cy="26670"/>
            </a:xfrm>
            <a:custGeom>
              <a:avLst/>
              <a:gdLst/>
              <a:ahLst/>
              <a:cxnLst/>
              <a:rect l="l" t="t" r="r" b="b"/>
              <a:pathLst>
                <a:path w="40004" h="26669">
                  <a:moveTo>
                    <a:pt x="0" y="0"/>
                  </a:moveTo>
                  <a:lnTo>
                    <a:pt x="0" y="26610"/>
                  </a:lnTo>
                  <a:lnTo>
                    <a:pt x="39956" y="133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99">
              <a:extLst>
                <a:ext uri="{FF2B5EF4-FFF2-40B4-BE49-F238E27FC236}">
                  <a16:creationId xmlns:a16="http://schemas.microsoft.com/office/drawing/2014/main" id="{55DBCC5D-EB2A-40A6-89CE-9637ADD9AEDC}"/>
                </a:ext>
              </a:extLst>
            </p:cNvPr>
            <p:cNvSpPr/>
            <p:nvPr/>
          </p:nvSpPr>
          <p:spPr>
            <a:xfrm>
              <a:off x="3474584" y="2255771"/>
              <a:ext cx="40005" cy="26670"/>
            </a:xfrm>
            <a:custGeom>
              <a:avLst/>
              <a:gdLst/>
              <a:ahLst/>
              <a:cxnLst/>
              <a:rect l="l" t="t" r="r" b="b"/>
              <a:pathLst>
                <a:path w="40004" h="26669">
                  <a:moveTo>
                    <a:pt x="39956" y="13305"/>
                  </a:moveTo>
                  <a:lnTo>
                    <a:pt x="0" y="0"/>
                  </a:lnTo>
                  <a:lnTo>
                    <a:pt x="0" y="26610"/>
                  </a:lnTo>
                  <a:lnTo>
                    <a:pt x="39956" y="1330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0">
              <a:extLst>
                <a:ext uri="{FF2B5EF4-FFF2-40B4-BE49-F238E27FC236}">
                  <a16:creationId xmlns:a16="http://schemas.microsoft.com/office/drawing/2014/main" id="{45F3E27E-F72D-462D-91D4-CFC372AD1E38}"/>
                </a:ext>
              </a:extLst>
            </p:cNvPr>
            <p:cNvSpPr txBox="1"/>
            <p:nvPr/>
          </p:nvSpPr>
          <p:spPr>
            <a:xfrm>
              <a:off x="3730018" y="1924631"/>
              <a:ext cx="70485" cy="11541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750" spc="-55" dirty="0">
                  <a:cs typeface="Tahoma"/>
                </a:rPr>
                <a:t>2</a:t>
              </a:r>
              <a:endParaRPr sz="750">
                <a:cs typeface="Tahoma"/>
              </a:endParaRPr>
            </a:p>
          </p:txBody>
        </p:sp>
        <p:sp>
          <p:nvSpPr>
            <p:cNvPr id="102" name="object 101">
              <a:extLst>
                <a:ext uri="{FF2B5EF4-FFF2-40B4-BE49-F238E27FC236}">
                  <a16:creationId xmlns:a16="http://schemas.microsoft.com/office/drawing/2014/main" id="{71C68E3C-CF91-446F-A1CC-4782B3345D74}"/>
                </a:ext>
              </a:extLst>
            </p:cNvPr>
            <p:cNvSpPr txBox="1"/>
            <p:nvPr/>
          </p:nvSpPr>
          <p:spPr>
            <a:xfrm>
              <a:off x="3267657" y="2137803"/>
              <a:ext cx="70485" cy="11541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750" spc="-55" dirty="0">
                  <a:cs typeface="Tahoma"/>
                </a:rPr>
                <a:t>2</a:t>
              </a:r>
              <a:endParaRPr sz="750">
                <a:cs typeface="Tahoma"/>
              </a:endParaRPr>
            </a:p>
          </p:txBody>
        </p:sp>
        <p:sp>
          <p:nvSpPr>
            <p:cNvPr id="103" name="object 102">
              <a:extLst>
                <a:ext uri="{FF2B5EF4-FFF2-40B4-BE49-F238E27FC236}">
                  <a16:creationId xmlns:a16="http://schemas.microsoft.com/office/drawing/2014/main" id="{DCF12066-0000-456F-AE52-C94D75160E18}"/>
                </a:ext>
              </a:extLst>
            </p:cNvPr>
            <p:cNvSpPr txBox="1"/>
            <p:nvPr/>
          </p:nvSpPr>
          <p:spPr>
            <a:xfrm>
              <a:off x="3093517" y="2020709"/>
              <a:ext cx="70485" cy="11541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750" spc="-55" dirty="0">
                  <a:cs typeface="Tahoma"/>
                </a:rPr>
                <a:t>6</a:t>
              </a:r>
              <a:endParaRPr sz="750">
                <a:cs typeface="Tahoma"/>
              </a:endParaRPr>
            </a:p>
          </p:txBody>
        </p:sp>
        <p:sp>
          <p:nvSpPr>
            <p:cNvPr id="104" name="object 103">
              <a:extLst>
                <a:ext uri="{FF2B5EF4-FFF2-40B4-BE49-F238E27FC236}">
                  <a16:creationId xmlns:a16="http://schemas.microsoft.com/office/drawing/2014/main" id="{99561CDA-B9CF-43C5-A5BF-CA783835E223}"/>
                </a:ext>
              </a:extLst>
            </p:cNvPr>
            <p:cNvSpPr txBox="1"/>
            <p:nvPr/>
          </p:nvSpPr>
          <p:spPr>
            <a:xfrm>
              <a:off x="2853330" y="1666429"/>
              <a:ext cx="70485" cy="11541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750" spc="-55" dirty="0">
                  <a:cs typeface="Tahoma"/>
                </a:rPr>
                <a:t>2</a:t>
              </a:r>
              <a:endParaRPr sz="750">
                <a:cs typeface="Tahoma"/>
              </a:endParaRPr>
            </a:p>
          </p:txBody>
        </p:sp>
      </p:grpSp>
      <p:sp>
        <p:nvSpPr>
          <p:cNvPr id="105" name="Title 12">
            <a:extLst>
              <a:ext uri="{FF2B5EF4-FFF2-40B4-BE49-F238E27FC236}">
                <a16:creationId xmlns:a16="http://schemas.microsoft.com/office/drawing/2014/main" id="{DF5E836C-E8A4-4C0A-93D5-091151D5983E}"/>
              </a:ext>
            </a:extLst>
          </p:cNvPr>
          <p:cNvSpPr txBox="1">
            <a:spLocks/>
          </p:cNvSpPr>
          <p:nvPr/>
        </p:nvSpPr>
        <p:spPr>
          <a:xfrm>
            <a:off x="154762" y="163890"/>
            <a:ext cx="4300575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Tahoma"/>
                <a:ea typeface="+mj-ea"/>
                <a:cs typeface="Tahoma"/>
              </a:defRPr>
            </a:lvl1pPr>
          </a:lstStyle>
          <a:p>
            <a:pPr algn="ctr"/>
            <a:r>
              <a:rPr lang="en-US" kern="0" dirty="0">
                <a:solidFill>
                  <a:schemeClr val="tx1"/>
                </a:solidFill>
              </a:rPr>
              <a:t>Solution </a:t>
            </a:r>
          </a:p>
        </p:txBody>
      </p:sp>
    </p:spTree>
    <p:extLst>
      <p:ext uri="{BB962C8B-B14F-4D97-AF65-F5344CB8AC3E}">
        <p14:creationId xmlns:p14="http://schemas.microsoft.com/office/powerpoint/2010/main" val="515054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5">
            <a:extLst>
              <a:ext uri="{FF2B5EF4-FFF2-40B4-BE49-F238E27FC236}">
                <a16:creationId xmlns:a16="http://schemas.microsoft.com/office/drawing/2014/main" id="{F109C7A5-AC17-44AB-865C-4105E38CA70E}"/>
              </a:ext>
            </a:extLst>
          </p:cNvPr>
          <p:cNvSpPr txBox="1"/>
          <p:nvPr/>
        </p:nvSpPr>
        <p:spPr>
          <a:xfrm>
            <a:off x="347294" y="509257"/>
            <a:ext cx="3767454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55" dirty="0">
                <a:cs typeface="Tahoma"/>
              </a:rPr>
              <a:t>Show </a:t>
            </a:r>
            <a:r>
              <a:rPr sz="1100" spc="-40" dirty="0">
                <a:cs typeface="Tahoma"/>
              </a:rPr>
              <a:t>the </a:t>
            </a:r>
            <a:r>
              <a:rPr sz="1100" spc="-75" dirty="0">
                <a:cs typeface="Tahoma"/>
              </a:rPr>
              <a:t>new </a:t>
            </a:r>
            <a:r>
              <a:rPr sz="1100" spc="-45" dirty="0">
                <a:cs typeface="Tahoma"/>
              </a:rPr>
              <a:t>flow created </a:t>
            </a:r>
            <a:r>
              <a:rPr sz="1100" spc="-60" dirty="0">
                <a:cs typeface="Tahoma"/>
              </a:rPr>
              <a:t>by </a:t>
            </a:r>
            <a:r>
              <a:rPr sz="1100" spc="-45" dirty="0">
                <a:cs typeface="Tahoma"/>
              </a:rPr>
              <a:t>adding </a:t>
            </a:r>
            <a:r>
              <a:rPr sz="1100" spc="-40" dirty="0">
                <a:cs typeface="Tahoma"/>
              </a:rPr>
              <a:t>the </a:t>
            </a:r>
            <a:r>
              <a:rPr sz="1100" spc="-45" dirty="0">
                <a:cs typeface="Tahoma"/>
              </a:rPr>
              <a:t>augmenting </a:t>
            </a:r>
            <a:r>
              <a:rPr sz="1100" spc="-35" dirty="0">
                <a:cs typeface="Tahoma"/>
              </a:rPr>
              <a:t>path </a:t>
            </a:r>
            <a:r>
              <a:rPr sz="1100" spc="-45" dirty="0">
                <a:cs typeface="Tahoma"/>
              </a:rPr>
              <a:t>flow.</a:t>
            </a:r>
            <a:endParaRPr sz="1100" dirty="0">
              <a:cs typeface="Tahoma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E414040-CB5A-43B3-8F00-946AFBD36029}"/>
              </a:ext>
            </a:extLst>
          </p:cNvPr>
          <p:cNvGrpSpPr/>
          <p:nvPr/>
        </p:nvGrpSpPr>
        <p:grpSpPr>
          <a:xfrm>
            <a:off x="991254" y="709148"/>
            <a:ext cx="1206217" cy="960562"/>
            <a:chOff x="991254" y="709148"/>
            <a:chExt cx="1206217" cy="960562"/>
          </a:xfrm>
        </p:grpSpPr>
        <p:sp>
          <p:nvSpPr>
            <p:cNvPr id="6" name="object 6">
              <a:extLst>
                <a:ext uri="{FF2B5EF4-FFF2-40B4-BE49-F238E27FC236}">
                  <a16:creationId xmlns:a16="http://schemas.microsoft.com/office/drawing/2014/main" id="{61AEB47B-3F54-4184-BC7B-DE3F9D551BC5}"/>
                </a:ext>
              </a:extLst>
            </p:cNvPr>
            <p:cNvSpPr txBox="1"/>
            <p:nvPr/>
          </p:nvSpPr>
          <p:spPr>
            <a:xfrm>
              <a:off x="991254" y="1134501"/>
              <a:ext cx="99060" cy="123111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800" spc="95" dirty="0">
                  <a:cs typeface="Tahoma"/>
                </a:rPr>
                <a:t>A</a:t>
              </a:r>
              <a:endParaRPr sz="800">
                <a:cs typeface="Tahoma"/>
              </a:endParaRPr>
            </a:p>
          </p:txBody>
        </p:sp>
        <p:sp>
          <p:nvSpPr>
            <p:cNvPr id="7" name="object 7">
              <a:extLst>
                <a:ext uri="{FF2B5EF4-FFF2-40B4-BE49-F238E27FC236}">
                  <a16:creationId xmlns:a16="http://schemas.microsoft.com/office/drawing/2014/main" id="{C0E1C3E7-5C59-4431-920A-9849338DC8FD}"/>
                </a:ext>
              </a:extLst>
            </p:cNvPr>
            <p:cNvSpPr txBox="1"/>
            <p:nvPr/>
          </p:nvSpPr>
          <p:spPr>
            <a:xfrm>
              <a:off x="1536172" y="1143508"/>
              <a:ext cx="100330" cy="123111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800" spc="45" dirty="0">
                  <a:cs typeface="Tahoma"/>
                </a:rPr>
                <a:t>D</a:t>
              </a:r>
              <a:endParaRPr sz="800">
                <a:cs typeface="Tahoma"/>
              </a:endParaRPr>
            </a:p>
          </p:txBody>
        </p:sp>
        <p:sp>
          <p:nvSpPr>
            <p:cNvPr id="8" name="object 8">
              <a:extLst>
                <a:ext uri="{FF2B5EF4-FFF2-40B4-BE49-F238E27FC236}">
                  <a16:creationId xmlns:a16="http://schemas.microsoft.com/office/drawing/2014/main" id="{C076900E-E4D4-4709-A37E-13EBB01B437C}"/>
                </a:ext>
              </a:extLst>
            </p:cNvPr>
            <p:cNvSpPr txBox="1"/>
            <p:nvPr/>
          </p:nvSpPr>
          <p:spPr>
            <a:xfrm>
              <a:off x="1261462" y="1497027"/>
              <a:ext cx="96520" cy="123111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800" spc="75" dirty="0">
                  <a:cs typeface="Tahoma"/>
                </a:rPr>
                <a:t>C</a:t>
              </a:r>
              <a:endParaRPr sz="800">
                <a:cs typeface="Tahoma"/>
              </a:endParaRPr>
            </a:p>
          </p:txBody>
        </p:sp>
        <p:sp>
          <p:nvSpPr>
            <p:cNvPr id="9" name="object 9">
              <a:extLst>
                <a:ext uri="{FF2B5EF4-FFF2-40B4-BE49-F238E27FC236}">
                  <a16:creationId xmlns:a16="http://schemas.microsoft.com/office/drawing/2014/main" id="{680513FA-5C62-451E-A8F3-C245E8D9E223}"/>
                </a:ext>
              </a:extLst>
            </p:cNvPr>
            <p:cNvSpPr txBox="1"/>
            <p:nvPr/>
          </p:nvSpPr>
          <p:spPr>
            <a:xfrm>
              <a:off x="1259210" y="735944"/>
              <a:ext cx="643890" cy="123111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tabLst>
                  <a:tab pos="563880" algn="l"/>
                </a:tabLst>
              </a:pPr>
              <a:r>
                <a:rPr sz="1200" spc="112" baseline="3472" dirty="0">
                  <a:cs typeface="Tahoma"/>
                </a:rPr>
                <a:t>B	</a:t>
              </a:r>
              <a:r>
                <a:rPr sz="800" spc="75" dirty="0">
                  <a:cs typeface="Tahoma"/>
                </a:rPr>
                <a:t>E</a:t>
              </a:r>
              <a:endParaRPr sz="800" dirty="0">
                <a:cs typeface="Tahoma"/>
              </a:endParaRPr>
            </a:p>
          </p:txBody>
        </p:sp>
        <p:sp>
          <p:nvSpPr>
            <p:cNvPr id="10" name="object 10">
              <a:extLst>
                <a:ext uri="{FF2B5EF4-FFF2-40B4-BE49-F238E27FC236}">
                  <a16:creationId xmlns:a16="http://schemas.microsoft.com/office/drawing/2014/main" id="{9B6B22CC-FCDF-442C-B11F-1D021C584CDB}"/>
                </a:ext>
              </a:extLst>
            </p:cNvPr>
            <p:cNvSpPr txBox="1"/>
            <p:nvPr/>
          </p:nvSpPr>
          <p:spPr>
            <a:xfrm>
              <a:off x="2094601" y="1159271"/>
              <a:ext cx="102870" cy="123111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800" spc="70" dirty="0">
                  <a:cs typeface="Tahoma"/>
                </a:rPr>
                <a:t>G</a:t>
              </a:r>
              <a:endParaRPr sz="800">
                <a:cs typeface="Tahoma"/>
              </a:endParaRPr>
            </a:p>
          </p:txBody>
        </p:sp>
        <p:sp>
          <p:nvSpPr>
            <p:cNvPr id="11" name="object 11">
              <a:extLst>
                <a:ext uri="{FF2B5EF4-FFF2-40B4-BE49-F238E27FC236}">
                  <a16:creationId xmlns:a16="http://schemas.microsoft.com/office/drawing/2014/main" id="{002FB2BD-68CC-4477-8380-7FB90B5E8ADA}"/>
                </a:ext>
              </a:extLst>
            </p:cNvPr>
            <p:cNvSpPr txBox="1"/>
            <p:nvPr/>
          </p:nvSpPr>
          <p:spPr>
            <a:xfrm>
              <a:off x="1810883" y="1506034"/>
              <a:ext cx="89535" cy="123111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800" spc="85" dirty="0">
                  <a:cs typeface="Tahoma"/>
                </a:rPr>
                <a:t>F</a:t>
              </a:r>
              <a:endParaRPr sz="800">
                <a:cs typeface="Tahoma"/>
              </a:endParaRPr>
            </a:p>
          </p:txBody>
        </p:sp>
        <p:sp>
          <p:nvSpPr>
            <p:cNvPr id="12" name="object 12">
              <a:extLst>
                <a:ext uri="{FF2B5EF4-FFF2-40B4-BE49-F238E27FC236}">
                  <a16:creationId xmlns:a16="http://schemas.microsoft.com/office/drawing/2014/main" id="{42AB3FE4-D3FA-4CEE-B956-F5BB0CBAC9A9}"/>
                </a:ext>
              </a:extLst>
            </p:cNvPr>
            <p:cNvSpPr/>
            <p:nvPr/>
          </p:nvSpPr>
          <p:spPr>
            <a:xfrm>
              <a:off x="1073758" y="848803"/>
              <a:ext cx="160020" cy="297815"/>
            </a:xfrm>
            <a:custGeom>
              <a:avLst/>
              <a:gdLst/>
              <a:ahLst/>
              <a:cxnLst/>
              <a:rect l="l" t="t" r="r" b="b"/>
              <a:pathLst>
                <a:path w="160019" h="297815">
                  <a:moveTo>
                    <a:pt x="159872" y="0"/>
                  </a:moveTo>
                  <a:lnTo>
                    <a:pt x="0" y="297228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>
              <a:extLst>
                <a:ext uri="{FF2B5EF4-FFF2-40B4-BE49-F238E27FC236}">
                  <a16:creationId xmlns:a16="http://schemas.microsoft.com/office/drawing/2014/main" id="{7C416030-B5A2-443E-9677-AAC83888CD83}"/>
                </a:ext>
              </a:extLst>
            </p:cNvPr>
            <p:cNvSpPr/>
            <p:nvPr/>
          </p:nvSpPr>
          <p:spPr>
            <a:xfrm>
              <a:off x="1073758" y="1114913"/>
              <a:ext cx="23495" cy="31115"/>
            </a:xfrm>
            <a:custGeom>
              <a:avLst/>
              <a:gdLst/>
              <a:ahLst/>
              <a:cxnLst/>
              <a:rect l="l" t="t" r="r" b="b"/>
              <a:pathLst>
                <a:path w="23494" h="31115">
                  <a:moveTo>
                    <a:pt x="5406" y="0"/>
                  </a:moveTo>
                  <a:lnTo>
                    <a:pt x="0" y="31117"/>
                  </a:lnTo>
                  <a:lnTo>
                    <a:pt x="22983" y="9452"/>
                  </a:lnTo>
                  <a:lnTo>
                    <a:pt x="540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>
              <a:extLst>
                <a:ext uri="{FF2B5EF4-FFF2-40B4-BE49-F238E27FC236}">
                  <a16:creationId xmlns:a16="http://schemas.microsoft.com/office/drawing/2014/main" id="{B8CD2FC2-3E57-42FD-8DB1-E0ECED415265}"/>
                </a:ext>
              </a:extLst>
            </p:cNvPr>
            <p:cNvSpPr/>
            <p:nvPr/>
          </p:nvSpPr>
          <p:spPr>
            <a:xfrm>
              <a:off x="1073758" y="1114913"/>
              <a:ext cx="23495" cy="31115"/>
            </a:xfrm>
            <a:custGeom>
              <a:avLst/>
              <a:gdLst/>
              <a:ahLst/>
              <a:cxnLst/>
              <a:rect l="l" t="t" r="r" b="b"/>
              <a:pathLst>
                <a:path w="23494" h="31115">
                  <a:moveTo>
                    <a:pt x="0" y="31117"/>
                  </a:moveTo>
                  <a:lnTo>
                    <a:pt x="22983" y="9452"/>
                  </a:lnTo>
                  <a:lnTo>
                    <a:pt x="5406" y="0"/>
                  </a:lnTo>
                  <a:lnTo>
                    <a:pt x="0" y="3111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>
              <a:extLst>
                <a:ext uri="{FF2B5EF4-FFF2-40B4-BE49-F238E27FC236}">
                  <a16:creationId xmlns:a16="http://schemas.microsoft.com/office/drawing/2014/main" id="{E9B5772B-429F-4732-B9CC-3BFB4D4668A7}"/>
                </a:ext>
              </a:extLst>
            </p:cNvPr>
            <p:cNvSpPr/>
            <p:nvPr/>
          </p:nvSpPr>
          <p:spPr>
            <a:xfrm>
              <a:off x="1116540" y="862313"/>
              <a:ext cx="153670" cy="288290"/>
            </a:xfrm>
            <a:custGeom>
              <a:avLst/>
              <a:gdLst/>
              <a:ahLst/>
              <a:cxnLst/>
              <a:rect l="l" t="t" r="r" b="b"/>
              <a:pathLst>
                <a:path w="153669" h="288290">
                  <a:moveTo>
                    <a:pt x="0" y="288221"/>
                  </a:moveTo>
                  <a:lnTo>
                    <a:pt x="153118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>
              <a:extLst>
                <a:ext uri="{FF2B5EF4-FFF2-40B4-BE49-F238E27FC236}">
                  <a16:creationId xmlns:a16="http://schemas.microsoft.com/office/drawing/2014/main" id="{CA7F0457-37E9-4209-9388-851AE608487C}"/>
                </a:ext>
              </a:extLst>
            </p:cNvPr>
            <p:cNvSpPr/>
            <p:nvPr/>
          </p:nvSpPr>
          <p:spPr>
            <a:xfrm>
              <a:off x="1246785" y="862313"/>
              <a:ext cx="23495" cy="31750"/>
            </a:xfrm>
            <a:custGeom>
              <a:avLst/>
              <a:gdLst/>
              <a:ahLst/>
              <a:cxnLst/>
              <a:rect l="l" t="t" r="r" b="b"/>
              <a:pathLst>
                <a:path w="23494" h="31750">
                  <a:moveTo>
                    <a:pt x="22872" y="0"/>
                  </a:moveTo>
                  <a:lnTo>
                    <a:pt x="0" y="21781"/>
                  </a:lnTo>
                  <a:lnTo>
                    <a:pt x="17624" y="31143"/>
                  </a:lnTo>
                  <a:lnTo>
                    <a:pt x="2287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>
              <a:extLst>
                <a:ext uri="{FF2B5EF4-FFF2-40B4-BE49-F238E27FC236}">
                  <a16:creationId xmlns:a16="http://schemas.microsoft.com/office/drawing/2014/main" id="{7CEE8A23-E5D7-4FE8-AD50-4792BD6FED0D}"/>
                </a:ext>
              </a:extLst>
            </p:cNvPr>
            <p:cNvSpPr/>
            <p:nvPr/>
          </p:nvSpPr>
          <p:spPr>
            <a:xfrm>
              <a:off x="1246785" y="862313"/>
              <a:ext cx="23495" cy="31750"/>
            </a:xfrm>
            <a:custGeom>
              <a:avLst/>
              <a:gdLst/>
              <a:ahLst/>
              <a:cxnLst/>
              <a:rect l="l" t="t" r="r" b="b"/>
              <a:pathLst>
                <a:path w="23494" h="31750">
                  <a:moveTo>
                    <a:pt x="22872" y="0"/>
                  </a:moveTo>
                  <a:lnTo>
                    <a:pt x="0" y="21781"/>
                  </a:lnTo>
                  <a:lnTo>
                    <a:pt x="17624" y="31143"/>
                  </a:lnTo>
                  <a:lnTo>
                    <a:pt x="22872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>
              <a:extLst>
                <a:ext uri="{FF2B5EF4-FFF2-40B4-BE49-F238E27FC236}">
                  <a16:creationId xmlns:a16="http://schemas.microsoft.com/office/drawing/2014/main" id="{C7992EE8-5E48-4F08-B71E-FB5E5FFA97AA}"/>
                </a:ext>
              </a:extLst>
            </p:cNvPr>
            <p:cNvSpPr/>
            <p:nvPr/>
          </p:nvSpPr>
          <p:spPr>
            <a:xfrm>
              <a:off x="1067002" y="1281132"/>
              <a:ext cx="162560" cy="252729"/>
            </a:xfrm>
            <a:custGeom>
              <a:avLst/>
              <a:gdLst/>
              <a:ahLst/>
              <a:cxnLst/>
              <a:rect l="l" t="t" r="r" b="b"/>
              <a:pathLst>
                <a:path w="162559" h="252730">
                  <a:moveTo>
                    <a:pt x="162124" y="25219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>
              <a:extLst>
                <a:ext uri="{FF2B5EF4-FFF2-40B4-BE49-F238E27FC236}">
                  <a16:creationId xmlns:a16="http://schemas.microsoft.com/office/drawing/2014/main" id="{6CC515C9-5EE3-4D89-A2A7-19841CAB9D0A}"/>
                </a:ext>
              </a:extLst>
            </p:cNvPr>
            <p:cNvSpPr/>
            <p:nvPr/>
          </p:nvSpPr>
          <p:spPr>
            <a:xfrm>
              <a:off x="1067002" y="1281132"/>
              <a:ext cx="24765" cy="31115"/>
            </a:xfrm>
            <a:custGeom>
              <a:avLst/>
              <a:gdLst/>
              <a:ahLst/>
              <a:cxnLst/>
              <a:rect l="l" t="t" r="r" b="b"/>
              <a:pathLst>
                <a:path w="24765" h="31115">
                  <a:moveTo>
                    <a:pt x="0" y="0"/>
                  </a:moveTo>
                  <a:lnTo>
                    <a:pt x="7810" y="30604"/>
                  </a:lnTo>
                  <a:lnTo>
                    <a:pt x="24598" y="198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>
              <a:extLst>
                <a:ext uri="{FF2B5EF4-FFF2-40B4-BE49-F238E27FC236}">
                  <a16:creationId xmlns:a16="http://schemas.microsoft.com/office/drawing/2014/main" id="{7A3C6750-564E-481F-A06F-412EED8494E5}"/>
                </a:ext>
              </a:extLst>
            </p:cNvPr>
            <p:cNvSpPr/>
            <p:nvPr/>
          </p:nvSpPr>
          <p:spPr>
            <a:xfrm>
              <a:off x="1067002" y="1281132"/>
              <a:ext cx="24765" cy="31115"/>
            </a:xfrm>
            <a:custGeom>
              <a:avLst/>
              <a:gdLst/>
              <a:ahLst/>
              <a:cxnLst/>
              <a:rect l="l" t="t" r="r" b="b"/>
              <a:pathLst>
                <a:path w="24765" h="31115">
                  <a:moveTo>
                    <a:pt x="0" y="0"/>
                  </a:moveTo>
                  <a:lnTo>
                    <a:pt x="7810" y="30604"/>
                  </a:lnTo>
                  <a:lnTo>
                    <a:pt x="24598" y="19812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>
              <a:extLst>
                <a:ext uri="{FF2B5EF4-FFF2-40B4-BE49-F238E27FC236}">
                  <a16:creationId xmlns:a16="http://schemas.microsoft.com/office/drawing/2014/main" id="{14A6D0B8-BF7B-42E0-B26C-75806B2FA393}"/>
                </a:ext>
              </a:extLst>
            </p:cNvPr>
            <p:cNvSpPr/>
            <p:nvPr/>
          </p:nvSpPr>
          <p:spPr>
            <a:xfrm>
              <a:off x="1170581" y="1186563"/>
              <a:ext cx="342265" cy="2540"/>
            </a:xfrm>
            <a:custGeom>
              <a:avLst/>
              <a:gdLst/>
              <a:ahLst/>
              <a:cxnLst/>
              <a:rect l="l" t="t" r="r" b="b"/>
              <a:pathLst>
                <a:path w="342265" h="2540">
                  <a:moveTo>
                    <a:pt x="0" y="0"/>
                  </a:moveTo>
                  <a:lnTo>
                    <a:pt x="342263" y="225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>
              <a:extLst>
                <a:ext uri="{FF2B5EF4-FFF2-40B4-BE49-F238E27FC236}">
                  <a16:creationId xmlns:a16="http://schemas.microsoft.com/office/drawing/2014/main" id="{AAA4CA99-5912-486B-B829-1A505FB73B6C}"/>
                </a:ext>
              </a:extLst>
            </p:cNvPr>
            <p:cNvSpPr/>
            <p:nvPr/>
          </p:nvSpPr>
          <p:spPr>
            <a:xfrm>
              <a:off x="1482814" y="1178639"/>
              <a:ext cx="30480" cy="20320"/>
            </a:xfrm>
            <a:custGeom>
              <a:avLst/>
              <a:gdLst/>
              <a:ahLst/>
              <a:cxnLst/>
              <a:rect l="l" t="t" r="r" b="b"/>
              <a:pathLst>
                <a:path w="30480" h="20319">
                  <a:moveTo>
                    <a:pt x="128" y="0"/>
                  </a:moveTo>
                  <a:lnTo>
                    <a:pt x="0" y="19957"/>
                  </a:lnTo>
                  <a:lnTo>
                    <a:pt x="30030" y="10175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>
              <a:extLst>
                <a:ext uri="{FF2B5EF4-FFF2-40B4-BE49-F238E27FC236}">
                  <a16:creationId xmlns:a16="http://schemas.microsoft.com/office/drawing/2014/main" id="{A9C5EC4B-A500-4347-B328-3387116127C8}"/>
                </a:ext>
              </a:extLst>
            </p:cNvPr>
            <p:cNvSpPr/>
            <p:nvPr/>
          </p:nvSpPr>
          <p:spPr>
            <a:xfrm>
              <a:off x="1482814" y="1178639"/>
              <a:ext cx="30480" cy="20320"/>
            </a:xfrm>
            <a:custGeom>
              <a:avLst/>
              <a:gdLst/>
              <a:ahLst/>
              <a:cxnLst/>
              <a:rect l="l" t="t" r="r" b="b"/>
              <a:pathLst>
                <a:path w="30480" h="20319">
                  <a:moveTo>
                    <a:pt x="30030" y="10175"/>
                  </a:moveTo>
                  <a:lnTo>
                    <a:pt x="128" y="0"/>
                  </a:lnTo>
                  <a:lnTo>
                    <a:pt x="0" y="19957"/>
                  </a:lnTo>
                  <a:lnTo>
                    <a:pt x="30030" y="1017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>
              <a:extLst>
                <a:ext uri="{FF2B5EF4-FFF2-40B4-BE49-F238E27FC236}">
                  <a16:creationId xmlns:a16="http://schemas.microsoft.com/office/drawing/2014/main" id="{9EC09CDE-45D2-470A-9BF9-18CF2818709C}"/>
                </a:ext>
              </a:extLst>
            </p:cNvPr>
            <p:cNvSpPr/>
            <p:nvPr/>
          </p:nvSpPr>
          <p:spPr>
            <a:xfrm>
              <a:off x="1181839" y="1231598"/>
              <a:ext cx="313055" cy="0"/>
            </a:xfrm>
            <a:custGeom>
              <a:avLst/>
              <a:gdLst/>
              <a:ahLst/>
              <a:cxnLst/>
              <a:rect l="l" t="t" r="r" b="b"/>
              <a:pathLst>
                <a:path w="313055">
                  <a:moveTo>
                    <a:pt x="312990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>
              <a:extLst>
                <a:ext uri="{FF2B5EF4-FFF2-40B4-BE49-F238E27FC236}">
                  <a16:creationId xmlns:a16="http://schemas.microsoft.com/office/drawing/2014/main" id="{F024DA07-BE7B-4278-9DAC-D43E617D26EC}"/>
                </a:ext>
              </a:extLst>
            </p:cNvPr>
            <p:cNvSpPr/>
            <p:nvPr/>
          </p:nvSpPr>
          <p:spPr>
            <a:xfrm>
              <a:off x="1181839" y="1221619"/>
              <a:ext cx="30480" cy="20320"/>
            </a:xfrm>
            <a:custGeom>
              <a:avLst/>
              <a:gdLst/>
              <a:ahLst/>
              <a:cxnLst/>
              <a:rect l="l" t="t" r="r" b="b"/>
              <a:pathLst>
                <a:path w="30480" h="20319">
                  <a:moveTo>
                    <a:pt x="29966" y="0"/>
                  </a:moveTo>
                  <a:lnTo>
                    <a:pt x="0" y="9978"/>
                  </a:lnTo>
                  <a:lnTo>
                    <a:pt x="29966" y="19957"/>
                  </a:lnTo>
                  <a:lnTo>
                    <a:pt x="2996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>
              <a:extLst>
                <a:ext uri="{FF2B5EF4-FFF2-40B4-BE49-F238E27FC236}">
                  <a16:creationId xmlns:a16="http://schemas.microsoft.com/office/drawing/2014/main" id="{23A834D2-A21B-42D7-83CA-12647C7C8D7B}"/>
                </a:ext>
              </a:extLst>
            </p:cNvPr>
            <p:cNvSpPr/>
            <p:nvPr/>
          </p:nvSpPr>
          <p:spPr>
            <a:xfrm>
              <a:off x="1181839" y="1221619"/>
              <a:ext cx="30480" cy="20320"/>
            </a:xfrm>
            <a:custGeom>
              <a:avLst/>
              <a:gdLst/>
              <a:ahLst/>
              <a:cxnLst/>
              <a:rect l="l" t="t" r="r" b="b"/>
              <a:pathLst>
                <a:path w="30480" h="20319">
                  <a:moveTo>
                    <a:pt x="0" y="9978"/>
                  </a:moveTo>
                  <a:lnTo>
                    <a:pt x="29966" y="19957"/>
                  </a:lnTo>
                  <a:lnTo>
                    <a:pt x="29966" y="0"/>
                  </a:lnTo>
                  <a:lnTo>
                    <a:pt x="0" y="997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>
              <a:extLst>
                <a:ext uri="{FF2B5EF4-FFF2-40B4-BE49-F238E27FC236}">
                  <a16:creationId xmlns:a16="http://schemas.microsoft.com/office/drawing/2014/main" id="{462C8AEB-4377-4E40-B581-54AA26BD7A13}"/>
                </a:ext>
              </a:extLst>
            </p:cNvPr>
            <p:cNvSpPr/>
            <p:nvPr/>
          </p:nvSpPr>
          <p:spPr>
            <a:xfrm>
              <a:off x="1337211" y="873572"/>
              <a:ext cx="164465" cy="243204"/>
            </a:xfrm>
            <a:custGeom>
              <a:avLst/>
              <a:gdLst/>
              <a:ahLst/>
              <a:cxnLst/>
              <a:rect l="l" t="t" r="r" b="b"/>
              <a:pathLst>
                <a:path w="164465" h="243205">
                  <a:moveTo>
                    <a:pt x="0" y="0"/>
                  </a:moveTo>
                  <a:lnTo>
                    <a:pt x="164374" y="24318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>
              <a:extLst>
                <a:ext uri="{FF2B5EF4-FFF2-40B4-BE49-F238E27FC236}">
                  <a16:creationId xmlns:a16="http://schemas.microsoft.com/office/drawing/2014/main" id="{993EC911-75AC-49F0-B970-9496E6C7BC34}"/>
                </a:ext>
              </a:extLst>
            </p:cNvPr>
            <p:cNvSpPr/>
            <p:nvPr/>
          </p:nvSpPr>
          <p:spPr>
            <a:xfrm>
              <a:off x="1476538" y="1086342"/>
              <a:ext cx="25400" cy="30480"/>
            </a:xfrm>
            <a:custGeom>
              <a:avLst/>
              <a:gdLst/>
              <a:ahLst/>
              <a:cxnLst/>
              <a:rect l="l" t="t" r="r" b="b"/>
              <a:pathLst>
                <a:path w="25400" h="30480">
                  <a:moveTo>
                    <a:pt x="16532" y="0"/>
                  </a:moveTo>
                  <a:lnTo>
                    <a:pt x="0" y="11177"/>
                  </a:lnTo>
                  <a:lnTo>
                    <a:pt x="25047" y="30415"/>
                  </a:lnTo>
                  <a:lnTo>
                    <a:pt x="1653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>
              <a:extLst>
                <a:ext uri="{FF2B5EF4-FFF2-40B4-BE49-F238E27FC236}">
                  <a16:creationId xmlns:a16="http://schemas.microsoft.com/office/drawing/2014/main" id="{0361E17C-BD65-4C6A-BF44-59F1235FC597}"/>
                </a:ext>
              </a:extLst>
            </p:cNvPr>
            <p:cNvSpPr/>
            <p:nvPr/>
          </p:nvSpPr>
          <p:spPr>
            <a:xfrm>
              <a:off x="1476538" y="1086342"/>
              <a:ext cx="25400" cy="30480"/>
            </a:xfrm>
            <a:custGeom>
              <a:avLst/>
              <a:gdLst/>
              <a:ahLst/>
              <a:cxnLst/>
              <a:rect l="l" t="t" r="r" b="b"/>
              <a:pathLst>
                <a:path w="25400" h="30480">
                  <a:moveTo>
                    <a:pt x="25047" y="30415"/>
                  </a:moveTo>
                  <a:lnTo>
                    <a:pt x="16532" y="0"/>
                  </a:lnTo>
                  <a:lnTo>
                    <a:pt x="0" y="11177"/>
                  </a:lnTo>
                  <a:lnTo>
                    <a:pt x="25047" y="3041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>
              <a:extLst>
                <a:ext uri="{FF2B5EF4-FFF2-40B4-BE49-F238E27FC236}">
                  <a16:creationId xmlns:a16="http://schemas.microsoft.com/office/drawing/2014/main" id="{A990B301-2F4C-4BE9-B88D-3C1C83F2FC8D}"/>
                </a:ext>
              </a:extLst>
            </p:cNvPr>
            <p:cNvSpPr/>
            <p:nvPr/>
          </p:nvSpPr>
          <p:spPr>
            <a:xfrm>
              <a:off x="1364232" y="851054"/>
              <a:ext cx="160020" cy="229870"/>
            </a:xfrm>
            <a:custGeom>
              <a:avLst/>
              <a:gdLst/>
              <a:ahLst/>
              <a:cxnLst/>
              <a:rect l="l" t="t" r="r" b="b"/>
              <a:pathLst>
                <a:path w="160019" h="229869">
                  <a:moveTo>
                    <a:pt x="159870" y="22967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>
              <a:extLst>
                <a:ext uri="{FF2B5EF4-FFF2-40B4-BE49-F238E27FC236}">
                  <a16:creationId xmlns:a16="http://schemas.microsoft.com/office/drawing/2014/main" id="{C8B357BB-5E67-47A3-9255-2F632FF3B29C}"/>
                </a:ext>
              </a:extLst>
            </p:cNvPr>
            <p:cNvSpPr/>
            <p:nvPr/>
          </p:nvSpPr>
          <p:spPr>
            <a:xfrm>
              <a:off x="1364232" y="851054"/>
              <a:ext cx="25400" cy="30480"/>
            </a:xfrm>
            <a:custGeom>
              <a:avLst/>
              <a:gdLst/>
              <a:ahLst/>
              <a:cxnLst/>
              <a:rect l="l" t="t" r="r" b="b"/>
              <a:pathLst>
                <a:path w="25400" h="30480">
                  <a:moveTo>
                    <a:pt x="0" y="0"/>
                  </a:moveTo>
                  <a:lnTo>
                    <a:pt x="8929" y="30296"/>
                  </a:lnTo>
                  <a:lnTo>
                    <a:pt x="25308" y="188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>
              <a:extLst>
                <a:ext uri="{FF2B5EF4-FFF2-40B4-BE49-F238E27FC236}">
                  <a16:creationId xmlns:a16="http://schemas.microsoft.com/office/drawing/2014/main" id="{2A842EBE-E362-4DD9-9793-B847FAA8794E}"/>
                </a:ext>
              </a:extLst>
            </p:cNvPr>
            <p:cNvSpPr/>
            <p:nvPr/>
          </p:nvSpPr>
          <p:spPr>
            <a:xfrm>
              <a:off x="1364232" y="851054"/>
              <a:ext cx="25400" cy="30480"/>
            </a:xfrm>
            <a:custGeom>
              <a:avLst/>
              <a:gdLst/>
              <a:ahLst/>
              <a:cxnLst/>
              <a:rect l="l" t="t" r="r" b="b"/>
              <a:pathLst>
                <a:path w="25400" h="30480">
                  <a:moveTo>
                    <a:pt x="0" y="0"/>
                  </a:moveTo>
                  <a:lnTo>
                    <a:pt x="8929" y="30296"/>
                  </a:lnTo>
                  <a:lnTo>
                    <a:pt x="25308" y="18895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>
              <a:extLst>
                <a:ext uri="{FF2B5EF4-FFF2-40B4-BE49-F238E27FC236}">
                  <a16:creationId xmlns:a16="http://schemas.microsoft.com/office/drawing/2014/main" id="{7BD3AF3A-202A-4B06-802C-C15D8429C2DE}"/>
                </a:ext>
              </a:extLst>
            </p:cNvPr>
            <p:cNvSpPr/>
            <p:nvPr/>
          </p:nvSpPr>
          <p:spPr>
            <a:xfrm>
              <a:off x="1411515" y="794760"/>
              <a:ext cx="381000" cy="2540"/>
            </a:xfrm>
            <a:custGeom>
              <a:avLst/>
              <a:gdLst/>
              <a:ahLst/>
              <a:cxnLst/>
              <a:rect l="l" t="t" r="r" b="b"/>
              <a:pathLst>
                <a:path w="381000" h="2540">
                  <a:moveTo>
                    <a:pt x="380543" y="0"/>
                  </a:moveTo>
                  <a:lnTo>
                    <a:pt x="0" y="225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>
              <a:extLst>
                <a:ext uri="{FF2B5EF4-FFF2-40B4-BE49-F238E27FC236}">
                  <a16:creationId xmlns:a16="http://schemas.microsoft.com/office/drawing/2014/main" id="{A46BA809-8A7A-437B-9A4E-84E69F5C8C0D}"/>
                </a:ext>
              </a:extLst>
            </p:cNvPr>
            <p:cNvSpPr/>
            <p:nvPr/>
          </p:nvSpPr>
          <p:spPr>
            <a:xfrm>
              <a:off x="1411515" y="786858"/>
              <a:ext cx="30480" cy="20320"/>
            </a:xfrm>
            <a:custGeom>
              <a:avLst/>
              <a:gdLst/>
              <a:ahLst/>
              <a:cxnLst/>
              <a:rect l="l" t="t" r="r" b="b"/>
              <a:pathLst>
                <a:path w="30480" h="20320">
                  <a:moveTo>
                    <a:pt x="29906" y="0"/>
                  </a:moveTo>
                  <a:lnTo>
                    <a:pt x="0" y="10154"/>
                  </a:lnTo>
                  <a:lnTo>
                    <a:pt x="30026" y="19957"/>
                  </a:lnTo>
                  <a:lnTo>
                    <a:pt x="2990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>
              <a:extLst>
                <a:ext uri="{FF2B5EF4-FFF2-40B4-BE49-F238E27FC236}">
                  <a16:creationId xmlns:a16="http://schemas.microsoft.com/office/drawing/2014/main" id="{993E402C-016F-4AFE-B3DE-3551F2D5DD67}"/>
                </a:ext>
              </a:extLst>
            </p:cNvPr>
            <p:cNvSpPr/>
            <p:nvPr/>
          </p:nvSpPr>
          <p:spPr>
            <a:xfrm>
              <a:off x="1411515" y="786858"/>
              <a:ext cx="30480" cy="20320"/>
            </a:xfrm>
            <a:custGeom>
              <a:avLst/>
              <a:gdLst/>
              <a:ahLst/>
              <a:cxnLst/>
              <a:rect l="l" t="t" r="r" b="b"/>
              <a:pathLst>
                <a:path w="30480" h="20320">
                  <a:moveTo>
                    <a:pt x="0" y="10154"/>
                  </a:moveTo>
                  <a:lnTo>
                    <a:pt x="30026" y="19957"/>
                  </a:lnTo>
                  <a:lnTo>
                    <a:pt x="29906" y="0"/>
                  </a:lnTo>
                  <a:lnTo>
                    <a:pt x="0" y="10154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>
              <a:extLst>
                <a:ext uri="{FF2B5EF4-FFF2-40B4-BE49-F238E27FC236}">
                  <a16:creationId xmlns:a16="http://schemas.microsoft.com/office/drawing/2014/main" id="{6439AFD0-622B-4161-B175-44A86E13B965}"/>
                </a:ext>
              </a:extLst>
            </p:cNvPr>
            <p:cNvSpPr/>
            <p:nvPr/>
          </p:nvSpPr>
          <p:spPr>
            <a:xfrm>
              <a:off x="1627684" y="878075"/>
              <a:ext cx="205104" cy="270510"/>
            </a:xfrm>
            <a:custGeom>
              <a:avLst/>
              <a:gdLst/>
              <a:ahLst/>
              <a:cxnLst/>
              <a:rect l="l" t="t" r="r" b="b"/>
              <a:pathLst>
                <a:path w="205105" h="270509">
                  <a:moveTo>
                    <a:pt x="204906" y="0"/>
                  </a:moveTo>
                  <a:lnTo>
                    <a:pt x="0" y="27020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>
              <a:extLst>
                <a:ext uri="{FF2B5EF4-FFF2-40B4-BE49-F238E27FC236}">
                  <a16:creationId xmlns:a16="http://schemas.microsoft.com/office/drawing/2014/main" id="{B71AD2F9-CFA0-426C-9BE7-5B5BC4BA9420}"/>
                </a:ext>
              </a:extLst>
            </p:cNvPr>
            <p:cNvSpPr/>
            <p:nvPr/>
          </p:nvSpPr>
          <p:spPr>
            <a:xfrm>
              <a:off x="1627684" y="1118376"/>
              <a:ext cx="26670" cy="30480"/>
            </a:xfrm>
            <a:custGeom>
              <a:avLst/>
              <a:gdLst/>
              <a:ahLst/>
              <a:cxnLst/>
              <a:rect l="l" t="t" r="r" b="b"/>
              <a:pathLst>
                <a:path w="26669" h="30480">
                  <a:moveTo>
                    <a:pt x="10154" y="0"/>
                  </a:moveTo>
                  <a:lnTo>
                    <a:pt x="0" y="29906"/>
                  </a:lnTo>
                  <a:lnTo>
                    <a:pt x="26057" y="12059"/>
                  </a:lnTo>
                  <a:lnTo>
                    <a:pt x="101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>
              <a:extLst>
                <a:ext uri="{FF2B5EF4-FFF2-40B4-BE49-F238E27FC236}">
                  <a16:creationId xmlns:a16="http://schemas.microsoft.com/office/drawing/2014/main" id="{F6CDE9FF-CC45-46DB-BA34-C0FD1C33687D}"/>
                </a:ext>
              </a:extLst>
            </p:cNvPr>
            <p:cNvSpPr/>
            <p:nvPr/>
          </p:nvSpPr>
          <p:spPr>
            <a:xfrm>
              <a:off x="1627684" y="1118376"/>
              <a:ext cx="26670" cy="30480"/>
            </a:xfrm>
            <a:custGeom>
              <a:avLst/>
              <a:gdLst/>
              <a:ahLst/>
              <a:cxnLst/>
              <a:rect l="l" t="t" r="r" b="b"/>
              <a:pathLst>
                <a:path w="26669" h="30480">
                  <a:moveTo>
                    <a:pt x="0" y="29906"/>
                  </a:moveTo>
                  <a:lnTo>
                    <a:pt x="26057" y="12059"/>
                  </a:lnTo>
                  <a:lnTo>
                    <a:pt x="10154" y="0"/>
                  </a:lnTo>
                  <a:lnTo>
                    <a:pt x="0" y="2990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>
              <a:extLst>
                <a:ext uri="{FF2B5EF4-FFF2-40B4-BE49-F238E27FC236}">
                  <a16:creationId xmlns:a16="http://schemas.microsoft.com/office/drawing/2014/main" id="{4E7B1F54-BF67-4A85-B58C-A77CDEDA7A7F}"/>
                </a:ext>
              </a:extLst>
            </p:cNvPr>
            <p:cNvSpPr/>
            <p:nvPr/>
          </p:nvSpPr>
          <p:spPr>
            <a:xfrm>
              <a:off x="1841597" y="914104"/>
              <a:ext cx="2540" cy="556260"/>
            </a:xfrm>
            <a:custGeom>
              <a:avLst/>
              <a:gdLst/>
              <a:ahLst/>
              <a:cxnLst/>
              <a:rect l="l" t="t" r="r" b="b"/>
              <a:pathLst>
                <a:path w="2539" h="556260">
                  <a:moveTo>
                    <a:pt x="2251" y="0"/>
                  </a:moveTo>
                  <a:lnTo>
                    <a:pt x="0" y="55617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>
              <a:extLst>
                <a:ext uri="{FF2B5EF4-FFF2-40B4-BE49-F238E27FC236}">
                  <a16:creationId xmlns:a16="http://schemas.microsoft.com/office/drawing/2014/main" id="{47F1B345-389D-48A9-8E59-0DE4D46496B5}"/>
                </a:ext>
              </a:extLst>
            </p:cNvPr>
            <p:cNvSpPr/>
            <p:nvPr/>
          </p:nvSpPr>
          <p:spPr>
            <a:xfrm>
              <a:off x="1831738" y="1440275"/>
              <a:ext cx="20320" cy="30480"/>
            </a:xfrm>
            <a:custGeom>
              <a:avLst/>
              <a:gdLst/>
              <a:ahLst/>
              <a:cxnLst/>
              <a:rect l="l" t="t" r="r" b="b"/>
              <a:pathLst>
                <a:path w="20319" h="30480">
                  <a:moveTo>
                    <a:pt x="0" y="0"/>
                  </a:moveTo>
                  <a:lnTo>
                    <a:pt x="9858" y="30004"/>
                  </a:lnTo>
                  <a:lnTo>
                    <a:pt x="19957" y="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>
              <a:extLst>
                <a:ext uri="{FF2B5EF4-FFF2-40B4-BE49-F238E27FC236}">
                  <a16:creationId xmlns:a16="http://schemas.microsoft.com/office/drawing/2014/main" id="{DFC18F3C-C0A8-4502-9489-363C7CB92F23}"/>
                </a:ext>
              </a:extLst>
            </p:cNvPr>
            <p:cNvSpPr/>
            <p:nvPr/>
          </p:nvSpPr>
          <p:spPr>
            <a:xfrm>
              <a:off x="1831738" y="1440275"/>
              <a:ext cx="20320" cy="30480"/>
            </a:xfrm>
            <a:custGeom>
              <a:avLst/>
              <a:gdLst/>
              <a:ahLst/>
              <a:cxnLst/>
              <a:rect l="l" t="t" r="r" b="b"/>
              <a:pathLst>
                <a:path w="20319" h="30480">
                  <a:moveTo>
                    <a:pt x="9858" y="30004"/>
                  </a:moveTo>
                  <a:lnTo>
                    <a:pt x="19957" y="77"/>
                  </a:lnTo>
                  <a:lnTo>
                    <a:pt x="0" y="0"/>
                  </a:lnTo>
                  <a:lnTo>
                    <a:pt x="9858" y="30004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>
              <a:extLst>
                <a:ext uri="{FF2B5EF4-FFF2-40B4-BE49-F238E27FC236}">
                  <a16:creationId xmlns:a16="http://schemas.microsoft.com/office/drawing/2014/main" id="{99E077EE-9FCF-4359-B0CE-0E46B49A1474}"/>
                </a:ext>
              </a:extLst>
            </p:cNvPr>
            <p:cNvSpPr/>
            <p:nvPr/>
          </p:nvSpPr>
          <p:spPr>
            <a:xfrm>
              <a:off x="1870870" y="914104"/>
              <a:ext cx="2540" cy="551815"/>
            </a:xfrm>
            <a:custGeom>
              <a:avLst/>
              <a:gdLst/>
              <a:ahLst/>
              <a:cxnLst/>
              <a:rect l="l" t="t" r="r" b="b"/>
              <a:pathLst>
                <a:path w="2539" h="551815">
                  <a:moveTo>
                    <a:pt x="2251" y="551673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>
              <a:extLst>
                <a:ext uri="{FF2B5EF4-FFF2-40B4-BE49-F238E27FC236}">
                  <a16:creationId xmlns:a16="http://schemas.microsoft.com/office/drawing/2014/main" id="{016647D4-8BAD-44B0-AE81-24EA089A6E3D}"/>
                </a:ext>
              </a:extLst>
            </p:cNvPr>
            <p:cNvSpPr/>
            <p:nvPr/>
          </p:nvSpPr>
          <p:spPr>
            <a:xfrm>
              <a:off x="1861015" y="914104"/>
              <a:ext cx="20320" cy="30480"/>
            </a:xfrm>
            <a:custGeom>
              <a:avLst/>
              <a:gdLst/>
              <a:ahLst/>
              <a:cxnLst/>
              <a:rect l="l" t="t" r="r" b="b"/>
              <a:pathLst>
                <a:path w="20319" h="30480">
                  <a:moveTo>
                    <a:pt x="9854" y="0"/>
                  </a:moveTo>
                  <a:lnTo>
                    <a:pt x="0" y="30004"/>
                  </a:lnTo>
                  <a:lnTo>
                    <a:pt x="19957" y="29923"/>
                  </a:lnTo>
                  <a:lnTo>
                    <a:pt x="98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>
              <a:extLst>
                <a:ext uri="{FF2B5EF4-FFF2-40B4-BE49-F238E27FC236}">
                  <a16:creationId xmlns:a16="http://schemas.microsoft.com/office/drawing/2014/main" id="{25A11923-149C-4719-9340-B7F43DAD6113}"/>
                </a:ext>
              </a:extLst>
            </p:cNvPr>
            <p:cNvSpPr/>
            <p:nvPr/>
          </p:nvSpPr>
          <p:spPr>
            <a:xfrm>
              <a:off x="1861015" y="914104"/>
              <a:ext cx="20320" cy="30480"/>
            </a:xfrm>
            <a:custGeom>
              <a:avLst/>
              <a:gdLst/>
              <a:ahLst/>
              <a:cxnLst/>
              <a:rect l="l" t="t" r="r" b="b"/>
              <a:pathLst>
                <a:path w="20319" h="30480">
                  <a:moveTo>
                    <a:pt x="9854" y="0"/>
                  </a:moveTo>
                  <a:lnTo>
                    <a:pt x="0" y="30004"/>
                  </a:lnTo>
                  <a:lnTo>
                    <a:pt x="19957" y="29923"/>
                  </a:lnTo>
                  <a:lnTo>
                    <a:pt x="9854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>
              <a:extLst>
                <a:ext uri="{FF2B5EF4-FFF2-40B4-BE49-F238E27FC236}">
                  <a16:creationId xmlns:a16="http://schemas.microsoft.com/office/drawing/2014/main" id="{56B68169-2A9B-4807-AE6C-A2D608426947}"/>
                </a:ext>
              </a:extLst>
            </p:cNvPr>
            <p:cNvSpPr/>
            <p:nvPr/>
          </p:nvSpPr>
          <p:spPr>
            <a:xfrm>
              <a:off x="1897891" y="875824"/>
              <a:ext cx="191770" cy="297815"/>
            </a:xfrm>
            <a:custGeom>
              <a:avLst/>
              <a:gdLst/>
              <a:ahLst/>
              <a:cxnLst/>
              <a:rect l="l" t="t" r="r" b="b"/>
              <a:pathLst>
                <a:path w="191769" h="297815">
                  <a:moveTo>
                    <a:pt x="0" y="0"/>
                  </a:moveTo>
                  <a:lnTo>
                    <a:pt x="191395" y="297228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>
              <a:extLst>
                <a:ext uri="{FF2B5EF4-FFF2-40B4-BE49-F238E27FC236}">
                  <a16:creationId xmlns:a16="http://schemas.microsoft.com/office/drawing/2014/main" id="{5AEAAB51-8BFF-49F5-9F08-734B29EA6CB6}"/>
                </a:ext>
              </a:extLst>
            </p:cNvPr>
            <p:cNvSpPr/>
            <p:nvPr/>
          </p:nvSpPr>
          <p:spPr>
            <a:xfrm>
              <a:off x="2064671" y="1142456"/>
              <a:ext cx="24765" cy="31115"/>
            </a:xfrm>
            <a:custGeom>
              <a:avLst/>
              <a:gdLst/>
              <a:ahLst/>
              <a:cxnLst/>
              <a:rect l="l" t="t" r="r" b="b"/>
              <a:pathLst>
                <a:path w="24764" h="31115">
                  <a:moveTo>
                    <a:pt x="16781" y="0"/>
                  </a:moveTo>
                  <a:lnTo>
                    <a:pt x="0" y="10805"/>
                  </a:lnTo>
                  <a:lnTo>
                    <a:pt x="24615" y="30595"/>
                  </a:lnTo>
                  <a:lnTo>
                    <a:pt x="1678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>
              <a:extLst>
                <a:ext uri="{FF2B5EF4-FFF2-40B4-BE49-F238E27FC236}">
                  <a16:creationId xmlns:a16="http://schemas.microsoft.com/office/drawing/2014/main" id="{84940127-8729-49C0-A8A1-A44C1011A2FD}"/>
                </a:ext>
              </a:extLst>
            </p:cNvPr>
            <p:cNvSpPr/>
            <p:nvPr/>
          </p:nvSpPr>
          <p:spPr>
            <a:xfrm>
              <a:off x="2064671" y="1142456"/>
              <a:ext cx="24765" cy="31115"/>
            </a:xfrm>
            <a:custGeom>
              <a:avLst/>
              <a:gdLst/>
              <a:ahLst/>
              <a:cxnLst/>
              <a:rect l="l" t="t" r="r" b="b"/>
              <a:pathLst>
                <a:path w="24764" h="31115">
                  <a:moveTo>
                    <a:pt x="24615" y="30595"/>
                  </a:moveTo>
                  <a:lnTo>
                    <a:pt x="16781" y="0"/>
                  </a:lnTo>
                  <a:lnTo>
                    <a:pt x="0" y="10805"/>
                  </a:lnTo>
                  <a:lnTo>
                    <a:pt x="24615" y="3059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>
              <a:extLst>
                <a:ext uri="{FF2B5EF4-FFF2-40B4-BE49-F238E27FC236}">
                  <a16:creationId xmlns:a16="http://schemas.microsoft.com/office/drawing/2014/main" id="{91AD66EA-F6B8-4E30-82FE-8F26872C3EB3}"/>
                </a:ext>
              </a:extLst>
            </p:cNvPr>
            <p:cNvSpPr/>
            <p:nvPr/>
          </p:nvSpPr>
          <p:spPr>
            <a:xfrm>
              <a:off x="1918157" y="860061"/>
              <a:ext cx="189230" cy="279400"/>
            </a:xfrm>
            <a:custGeom>
              <a:avLst/>
              <a:gdLst/>
              <a:ahLst/>
              <a:cxnLst/>
              <a:rect l="l" t="t" r="r" b="b"/>
              <a:pathLst>
                <a:path w="189230" h="279400">
                  <a:moveTo>
                    <a:pt x="189143" y="279214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>
              <a:extLst>
                <a:ext uri="{FF2B5EF4-FFF2-40B4-BE49-F238E27FC236}">
                  <a16:creationId xmlns:a16="http://schemas.microsoft.com/office/drawing/2014/main" id="{4AEB5727-0FB7-47D5-AA31-994ABC35DD54}"/>
                </a:ext>
              </a:extLst>
            </p:cNvPr>
            <p:cNvSpPr/>
            <p:nvPr/>
          </p:nvSpPr>
          <p:spPr>
            <a:xfrm>
              <a:off x="1918157" y="860061"/>
              <a:ext cx="25400" cy="30480"/>
            </a:xfrm>
            <a:custGeom>
              <a:avLst/>
              <a:gdLst/>
              <a:ahLst/>
              <a:cxnLst/>
              <a:rect l="l" t="t" r="r" b="b"/>
              <a:pathLst>
                <a:path w="25400" h="30480">
                  <a:moveTo>
                    <a:pt x="0" y="0"/>
                  </a:moveTo>
                  <a:lnTo>
                    <a:pt x="8544" y="30407"/>
                  </a:lnTo>
                  <a:lnTo>
                    <a:pt x="25069" y="192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>
              <a:extLst>
                <a:ext uri="{FF2B5EF4-FFF2-40B4-BE49-F238E27FC236}">
                  <a16:creationId xmlns:a16="http://schemas.microsoft.com/office/drawing/2014/main" id="{AF6EF537-38EB-4454-A46B-0F0FF61982B4}"/>
                </a:ext>
              </a:extLst>
            </p:cNvPr>
            <p:cNvSpPr/>
            <p:nvPr/>
          </p:nvSpPr>
          <p:spPr>
            <a:xfrm>
              <a:off x="1918157" y="860061"/>
              <a:ext cx="25400" cy="30480"/>
            </a:xfrm>
            <a:custGeom>
              <a:avLst/>
              <a:gdLst/>
              <a:ahLst/>
              <a:cxnLst/>
              <a:rect l="l" t="t" r="r" b="b"/>
              <a:pathLst>
                <a:path w="25400" h="30480">
                  <a:moveTo>
                    <a:pt x="0" y="0"/>
                  </a:moveTo>
                  <a:lnTo>
                    <a:pt x="8544" y="30407"/>
                  </a:lnTo>
                  <a:lnTo>
                    <a:pt x="25069" y="19212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>
              <a:extLst>
                <a:ext uri="{FF2B5EF4-FFF2-40B4-BE49-F238E27FC236}">
                  <a16:creationId xmlns:a16="http://schemas.microsoft.com/office/drawing/2014/main" id="{57000E85-E098-4CE2-8EF5-CCF5E3EF58F9}"/>
                </a:ext>
              </a:extLst>
            </p:cNvPr>
            <p:cNvSpPr/>
            <p:nvPr/>
          </p:nvSpPr>
          <p:spPr>
            <a:xfrm>
              <a:off x="1904646" y="1283384"/>
              <a:ext cx="175895" cy="212090"/>
            </a:xfrm>
            <a:custGeom>
              <a:avLst/>
              <a:gdLst/>
              <a:ahLst/>
              <a:cxnLst/>
              <a:rect l="l" t="t" r="r" b="b"/>
              <a:pathLst>
                <a:path w="175894" h="212090">
                  <a:moveTo>
                    <a:pt x="0" y="211665"/>
                  </a:moveTo>
                  <a:lnTo>
                    <a:pt x="17563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>
              <a:extLst>
                <a:ext uri="{FF2B5EF4-FFF2-40B4-BE49-F238E27FC236}">
                  <a16:creationId xmlns:a16="http://schemas.microsoft.com/office/drawing/2014/main" id="{954BB15A-A754-4C07-8BB5-A7CCB2021002}"/>
                </a:ext>
              </a:extLst>
            </p:cNvPr>
            <p:cNvSpPr/>
            <p:nvPr/>
          </p:nvSpPr>
          <p:spPr>
            <a:xfrm>
              <a:off x="2053464" y="1283384"/>
              <a:ext cx="27305" cy="29845"/>
            </a:xfrm>
            <a:custGeom>
              <a:avLst/>
              <a:gdLst/>
              <a:ahLst/>
              <a:cxnLst/>
              <a:rect l="l" t="t" r="r" b="b"/>
              <a:pathLst>
                <a:path w="27305" h="29844">
                  <a:moveTo>
                    <a:pt x="26815" y="0"/>
                  </a:moveTo>
                  <a:lnTo>
                    <a:pt x="0" y="16687"/>
                  </a:lnTo>
                  <a:lnTo>
                    <a:pt x="15359" y="29431"/>
                  </a:lnTo>
                  <a:lnTo>
                    <a:pt x="2681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>
              <a:extLst>
                <a:ext uri="{FF2B5EF4-FFF2-40B4-BE49-F238E27FC236}">
                  <a16:creationId xmlns:a16="http://schemas.microsoft.com/office/drawing/2014/main" id="{FF26F289-4ED6-45E8-941D-0D8CF1380187}"/>
                </a:ext>
              </a:extLst>
            </p:cNvPr>
            <p:cNvSpPr/>
            <p:nvPr/>
          </p:nvSpPr>
          <p:spPr>
            <a:xfrm>
              <a:off x="2053464" y="1283384"/>
              <a:ext cx="27305" cy="29845"/>
            </a:xfrm>
            <a:custGeom>
              <a:avLst/>
              <a:gdLst/>
              <a:ahLst/>
              <a:cxnLst/>
              <a:rect l="l" t="t" r="r" b="b"/>
              <a:pathLst>
                <a:path w="27305" h="29844">
                  <a:moveTo>
                    <a:pt x="26815" y="0"/>
                  </a:moveTo>
                  <a:lnTo>
                    <a:pt x="0" y="16687"/>
                  </a:lnTo>
                  <a:lnTo>
                    <a:pt x="15359" y="29431"/>
                  </a:lnTo>
                  <a:lnTo>
                    <a:pt x="26815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>
              <a:extLst>
                <a:ext uri="{FF2B5EF4-FFF2-40B4-BE49-F238E27FC236}">
                  <a16:creationId xmlns:a16="http://schemas.microsoft.com/office/drawing/2014/main" id="{B9C49D95-CF9A-4A61-B847-90EFA2E64678}"/>
                </a:ext>
              </a:extLst>
            </p:cNvPr>
            <p:cNvSpPr/>
            <p:nvPr/>
          </p:nvSpPr>
          <p:spPr>
            <a:xfrm>
              <a:off x="1927164" y="1305902"/>
              <a:ext cx="178435" cy="209550"/>
            </a:xfrm>
            <a:custGeom>
              <a:avLst/>
              <a:gdLst/>
              <a:ahLst/>
              <a:cxnLst/>
              <a:rect l="l" t="t" r="r" b="b"/>
              <a:pathLst>
                <a:path w="178435" h="209550">
                  <a:moveTo>
                    <a:pt x="177884" y="0"/>
                  </a:moveTo>
                  <a:lnTo>
                    <a:pt x="0" y="20941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>
              <a:extLst>
                <a:ext uri="{FF2B5EF4-FFF2-40B4-BE49-F238E27FC236}">
                  <a16:creationId xmlns:a16="http://schemas.microsoft.com/office/drawing/2014/main" id="{5D77E8E5-3D2A-429D-8336-78766527C8D0}"/>
                </a:ext>
              </a:extLst>
            </p:cNvPr>
            <p:cNvSpPr/>
            <p:nvPr/>
          </p:nvSpPr>
          <p:spPr>
            <a:xfrm>
              <a:off x="1927164" y="1486017"/>
              <a:ext cx="27305" cy="29845"/>
            </a:xfrm>
            <a:custGeom>
              <a:avLst/>
              <a:gdLst/>
              <a:ahLst/>
              <a:cxnLst/>
              <a:rect l="l" t="t" r="r" b="b"/>
              <a:pathLst>
                <a:path w="27305" h="29844">
                  <a:moveTo>
                    <a:pt x="11793" y="0"/>
                  </a:moveTo>
                  <a:lnTo>
                    <a:pt x="0" y="29298"/>
                  </a:lnTo>
                  <a:lnTo>
                    <a:pt x="27004" y="12919"/>
                  </a:lnTo>
                  <a:lnTo>
                    <a:pt x="1179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>
              <a:extLst>
                <a:ext uri="{FF2B5EF4-FFF2-40B4-BE49-F238E27FC236}">
                  <a16:creationId xmlns:a16="http://schemas.microsoft.com/office/drawing/2014/main" id="{3C75DF63-1503-44E2-91A4-F8ADDA366ECA}"/>
                </a:ext>
              </a:extLst>
            </p:cNvPr>
            <p:cNvSpPr/>
            <p:nvPr/>
          </p:nvSpPr>
          <p:spPr>
            <a:xfrm>
              <a:off x="1927164" y="1486017"/>
              <a:ext cx="27305" cy="29845"/>
            </a:xfrm>
            <a:custGeom>
              <a:avLst/>
              <a:gdLst/>
              <a:ahLst/>
              <a:cxnLst/>
              <a:rect l="l" t="t" r="r" b="b"/>
              <a:pathLst>
                <a:path w="27305" h="29844">
                  <a:moveTo>
                    <a:pt x="0" y="29298"/>
                  </a:moveTo>
                  <a:lnTo>
                    <a:pt x="27004" y="12919"/>
                  </a:lnTo>
                  <a:lnTo>
                    <a:pt x="11793" y="0"/>
                  </a:lnTo>
                  <a:lnTo>
                    <a:pt x="0" y="292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>
              <a:extLst>
                <a:ext uri="{FF2B5EF4-FFF2-40B4-BE49-F238E27FC236}">
                  <a16:creationId xmlns:a16="http://schemas.microsoft.com/office/drawing/2014/main" id="{C62C91D8-7CD9-4A8F-952F-C32E7A06D2C5}"/>
                </a:ext>
              </a:extLst>
            </p:cNvPr>
            <p:cNvSpPr/>
            <p:nvPr/>
          </p:nvSpPr>
          <p:spPr>
            <a:xfrm>
              <a:off x="1370988" y="1292391"/>
              <a:ext cx="162560" cy="212090"/>
            </a:xfrm>
            <a:custGeom>
              <a:avLst/>
              <a:gdLst/>
              <a:ahLst/>
              <a:cxnLst/>
              <a:rect l="l" t="t" r="r" b="b"/>
              <a:pathLst>
                <a:path w="162559" h="212090">
                  <a:moveTo>
                    <a:pt x="162122" y="0"/>
                  </a:moveTo>
                  <a:lnTo>
                    <a:pt x="0" y="21166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>
              <a:extLst>
                <a:ext uri="{FF2B5EF4-FFF2-40B4-BE49-F238E27FC236}">
                  <a16:creationId xmlns:a16="http://schemas.microsoft.com/office/drawing/2014/main" id="{505D876B-F287-476B-BFF4-DEE1A406CF02}"/>
                </a:ext>
              </a:extLst>
            </p:cNvPr>
            <p:cNvSpPr/>
            <p:nvPr/>
          </p:nvSpPr>
          <p:spPr>
            <a:xfrm>
              <a:off x="1370988" y="1474197"/>
              <a:ext cx="26670" cy="30480"/>
            </a:xfrm>
            <a:custGeom>
              <a:avLst/>
              <a:gdLst/>
              <a:ahLst/>
              <a:cxnLst/>
              <a:rect l="l" t="t" r="r" b="b"/>
              <a:pathLst>
                <a:path w="26669" h="30480">
                  <a:moveTo>
                    <a:pt x="10299" y="0"/>
                  </a:moveTo>
                  <a:lnTo>
                    <a:pt x="0" y="29859"/>
                  </a:lnTo>
                  <a:lnTo>
                    <a:pt x="26143" y="12136"/>
                  </a:lnTo>
                  <a:lnTo>
                    <a:pt x="1029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>
              <a:extLst>
                <a:ext uri="{FF2B5EF4-FFF2-40B4-BE49-F238E27FC236}">
                  <a16:creationId xmlns:a16="http://schemas.microsoft.com/office/drawing/2014/main" id="{5B98A38E-7741-4895-9828-D654A90B627C}"/>
                </a:ext>
              </a:extLst>
            </p:cNvPr>
            <p:cNvSpPr/>
            <p:nvPr/>
          </p:nvSpPr>
          <p:spPr>
            <a:xfrm>
              <a:off x="1370988" y="1474197"/>
              <a:ext cx="26670" cy="30480"/>
            </a:xfrm>
            <a:custGeom>
              <a:avLst/>
              <a:gdLst/>
              <a:ahLst/>
              <a:cxnLst/>
              <a:rect l="l" t="t" r="r" b="b"/>
              <a:pathLst>
                <a:path w="26669" h="30480">
                  <a:moveTo>
                    <a:pt x="0" y="29859"/>
                  </a:moveTo>
                  <a:lnTo>
                    <a:pt x="26143" y="12136"/>
                  </a:lnTo>
                  <a:lnTo>
                    <a:pt x="10299" y="0"/>
                  </a:lnTo>
                  <a:lnTo>
                    <a:pt x="0" y="2985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>
              <a:extLst>
                <a:ext uri="{FF2B5EF4-FFF2-40B4-BE49-F238E27FC236}">
                  <a16:creationId xmlns:a16="http://schemas.microsoft.com/office/drawing/2014/main" id="{F8E4B192-9DEE-4697-BCF8-CDA8CCFA0107}"/>
                </a:ext>
              </a:extLst>
            </p:cNvPr>
            <p:cNvSpPr/>
            <p:nvPr/>
          </p:nvSpPr>
          <p:spPr>
            <a:xfrm>
              <a:off x="1404760" y="1546836"/>
              <a:ext cx="382905" cy="0"/>
            </a:xfrm>
            <a:custGeom>
              <a:avLst/>
              <a:gdLst/>
              <a:ahLst/>
              <a:cxnLst/>
              <a:rect l="l" t="t" r="r" b="b"/>
              <a:pathLst>
                <a:path w="382905">
                  <a:moveTo>
                    <a:pt x="0" y="0"/>
                  </a:moveTo>
                  <a:lnTo>
                    <a:pt x="382795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>
              <a:extLst>
                <a:ext uri="{FF2B5EF4-FFF2-40B4-BE49-F238E27FC236}">
                  <a16:creationId xmlns:a16="http://schemas.microsoft.com/office/drawing/2014/main" id="{5AECD643-044F-409E-B95B-430822CD2C2E}"/>
                </a:ext>
              </a:extLst>
            </p:cNvPr>
            <p:cNvSpPr/>
            <p:nvPr/>
          </p:nvSpPr>
          <p:spPr>
            <a:xfrm>
              <a:off x="1757589" y="1536857"/>
              <a:ext cx="30480" cy="20320"/>
            </a:xfrm>
            <a:custGeom>
              <a:avLst/>
              <a:gdLst/>
              <a:ahLst/>
              <a:cxnLst/>
              <a:rect l="l" t="t" r="r" b="b"/>
              <a:pathLst>
                <a:path w="30480" h="20319">
                  <a:moveTo>
                    <a:pt x="0" y="0"/>
                  </a:moveTo>
                  <a:lnTo>
                    <a:pt x="0" y="19957"/>
                  </a:lnTo>
                  <a:lnTo>
                    <a:pt x="29966" y="9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>
              <a:extLst>
                <a:ext uri="{FF2B5EF4-FFF2-40B4-BE49-F238E27FC236}">
                  <a16:creationId xmlns:a16="http://schemas.microsoft.com/office/drawing/2014/main" id="{47B851C5-F3F9-4097-B061-610B243F3423}"/>
                </a:ext>
              </a:extLst>
            </p:cNvPr>
            <p:cNvSpPr/>
            <p:nvPr/>
          </p:nvSpPr>
          <p:spPr>
            <a:xfrm>
              <a:off x="1757589" y="1536857"/>
              <a:ext cx="30480" cy="20320"/>
            </a:xfrm>
            <a:custGeom>
              <a:avLst/>
              <a:gdLst/>
              <a:ahLst/>
              <a:cxnLst/>
              <a:rect l="l" t="t" r="r" b="b"/>
              <a:pathLst>
                <a:path w="30480" h="20319">
                  <a:moveTo>
                    <a:pt x="29966" y="9978"/>
                  </a:moveTo>
                  <a:lnTo>
                    <a:pt x="0" y="0"/>
                  </a:lnTo>
                  <a:lnTo>
                    <a:pt x="0" y="19957"/>
                  </a:lnTo>
                  <a:lnTo>
                    <a:pt x="29966" y="997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>
              <a:extLst>
                <a:ext uri="{FF2B5EF4-FFF2-40B4-BE49-F238E27FC236}">
                  <a16:creationId xmlns:a16="http://schemas.microsoft.com/office/drawing/2014/main" id="{38F7950B-EA0C-4D09-A8C8-800076270A1C}"/>
                </a:ext>
              </a:extLst>
            </p:cNvPr>
            <p:cNvSpPr/>
            <p:nvPr/>
          </p:nvSpPr>
          <p:spPr>
            <a:xfrm>
              <a:off x="1407011" y="1589619"/>
              <a:ext cx="381000" cy="2540"/>
            </a:xfrm>
            <a:custGeom>
              <a:avLst/>
              <a:gdLst/>
              <a:ahLst/>
              <a:cxnLst/>
              <a:rect l="l" t="t" r="r" b="b"/>
              <a:pathLst>
                <a:path w="381000" h="2540">
                  <a:moveTo>
                    <a:pt x="380543" y="0"/>
                  </a:moveTo>
                  <a:lnTo>
                    <a:pt x="0" y="225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>
              <a:extLst>
                <a:ext uri="{FF2B5EF4-FFF2-40B4-BE49-F238E27FC236}">
                  <a16:creationId xmlns:a16="http://schemas.microsoft.com/office/drawing/2014/main" id="{8945876D-4276-4E6C-9ED0-DE5D3F1717D2}"/>
                </a:ext>
              </a:extLst>
            </p:cNvPr>
            <p:cNvSpPr/>
            <p:nvPr/>
          </p:nvSpPr>
          <p:spPr>
            <a:xfrm>
              <a:off x="1407011" y="1581717"/>
              <a:ext cx="30480" cy="20320"/>
            </a:xfrm>
            <a:custGeom>
              <a:avLst/>
              <a:gdLst/>
              <a:ahLst/>
              <a:cxnLst/>
              <a:rect l="l" t="t" r="r" b="b"/>
              <a:pathLst>
                <a:path w="30480" h="20319">
                  <a:moveTo>
                    <a:pt x="29906" y="0"/>
                  </a:moveTo>
                  <a:lnTo>
                    <a:pt x="0" y="10154"/>
                  </a:lnTo>
                  <a:lnTo>
                    <a:pt x="30026" y="19957"/>
                  </a:lnTo>
                  <a:lnTo>
                    <a:pt x="2990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>
              <a:extLst>
                <a:ext uri="{FF2B5EF4-FFF2-40B4-BE49-F238E27FC236}">
                  <a16:creationId xmlns:a16="http://schemas.microsoft.com/office/drawing/2014/main" id="{453C9B4D-3F81-41DD-A767-21444419D747}"/>
                </a:ext>
              </a:extLst>
            </p:cNvPr>
            <p:cNvSpPr/>
            <p:nvPr/>
          </p:nvSpPr>
          <p:spPr>
            <a:xfrm>
              <a:off x="1407011" y="1581717"/>
              <a:ext cx="30480" cy="20320"/>
            </a:xfrm>
            <a:custGeom>
              <a:avLst/>
              <a:gdLst/>
              <a:ahLst/>
              <a:cxnLst/>
              <a:rect l="l" t="t" r="r" b="b"/>
              <a:pathLst>
                <a:path w="30480" h="20319">
                  <a:moveTo>
                    <a:pt x="0" y="10154"/>
                  </a:moveTo>
                  <a:lnTo>
                    <a:pt x="30026" y="19957"/>
                  </a:lnTo>
                  <a:lnTo>
                    <a:pt x="29906" y="0"/>
                  </a:lnTo>
                  <a:lnTo>
                    <a:pt x="0" y="10154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>
              <a:extLst>
                <a:ext uri="{FF2B5EF4-FFF2-40B4-BE49-F238E27FC236}">
                  <a16:creationId xmlns:a16="http://schemas.microsoft.com/office/drawing/2014/main" id="{276BD8FB-1E45-421E-B91D-46C7055CBE2C}"/>
                </a:ext>
              </a:extLst>
            </p:cNvPr>
            <p:cNvSpPr txBox="1"/>
            <p:nvPr/>
          </p:nvSpPr>
          <p:spPr>
            <a:xfrm>
              <a:off x="1085826" y="925313"/>
              <a:ext cx="167640" cy="84639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550" spc="-35" dirty="0">
                  <a:cs typeface="Tahoma"/>
                </a:rPr>
                <a:t>6  </a:t>
              </a:r>
              <a:r>
                <a:rPr sz="550" spc="35" dirty="0">
                  <a:cs typeface="Tahoma"/>
                </a:rPr>
                <a:t> </a:t>
              </a:r>
              <a:r>
                <a:rPr sz="825" spc="-52" baseline="-30303" dirty="0">
                  <a:cs typeface="Tahoma"/>
                </a:rPr>
                <a:t>3</a:t>
              </a:r>
              <a:endParaRPr sz="825" baseline="-30303">
                <a:cs typeface="Tahoma"/>
              </a:endParaRPr>
            </a:p>
          </p:txBody>
        </p:sp>
        <p:sp>
          <p:nvSpPr>
            <p:cNvPr id="67" name="object 67">
              <a:extLst>
                <a:ext uri="{FF2B5EF4-FFF2-40B4-BE49-F238E27FC236}">
                  <a16:creationId xmlns:a16="http://schemas.microsoft.com/office/drawing/2014/main" id="{1C2D7307-2C15-42C6-818C-AEAFAA04309B}"/>
                </a:ext>
              </a:extLst>
            </p:cNvPr>
            <p:cNvSpPr txBox="1"/>
            <p:nvPr/>
          </p:nvSpPr>
          <p:spPr>
            <a:xfrm>
              <a:off x="1347029" y="950082"/>
              <a:ext cx="59690" cy="84639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550" spc="-35" dirty="0">
                  <a:cs typeface="Tahoma"/>
                </a:rPr>
                <a:t>4</a:t>
              </a:r>
              <a:endParaRPr sz="550">
                <a:cs typeface="Tahoma"/>
              </a:endParaRPr>
            </a:p>
          </p:txBody>
        </p:sp>
        <p:sp>
          <p:nvSpPr>
            <p:cNvPr id="68" name="object 68">
              <a:extLst>
                <a:ext uri="{FF2B5EF4-FFF2-40B4-BE49-F238E27FC236}">
                  <a16:creationId xmlns:a16="http://schemas.microsoft.com/office/drawing/2014/main" id="{7176EBC8-B27C-496A-A29F-01540A7DCE31}"/>
                </a:ext>
              </a:extLst>
            </p:cNvPr>
            <p:cNvSpPr txBox="1"/>
            <p:nvPr/>
          </p:nvSpPr>
          <p:spPr>
            <a:xfrm>
              <a:off x="1446102" y="887037"/>
              <a:ext cx="59690" cy="84639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550" spc="-35" dirty="0">
                  <a:cs typeface="Tahoma"/>
                </a:rPr>
                <a:t>4</a:t>
              </a:r>
              <a:endParaRPr sz="550">
                <a:cs typeface="Tahoma"/>
              </a:endParaRPr>
            </a:p>
          </p:txBody>
        </p:sp>
        <p:sp>
          <p:nvSpPr>
            <p:cNvPr id="69" name="object 69">
              <a:extLst>
                <a:ext uri="{FF2B5EF4-FFF2-40B4-BE49-F238E27FC236}">
                  <a16:creationId xmlns:a16="http://schemas.microsoft.com/office/drawing/2014/main" id="{A2AB29CA-3702-4395-A68E-2932B5139C36}"/>
                </a:ext>
              </a:extLst>
            </p:cNvPr>
            <p:cNvSpPr txBox="1"/>
            <p:nvPr/>
          </p:nvSpPr>
          <p:spPr>
            <a:xfrm>
              <a:off x="1569945" y="709148"/>
              <a:ext cx="93345" cy="84639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550" spc="-35" dirty="0">
                  <a:cs typeface="Tahoma"/>
                </a:rPr>
                <a:t>10</a:t>
              </a:r>
              <a:endParaRPr sz="550">
                <a:cs typeface="Tahoma"/>
              </a:endParaRPr>
            </a:p>
          </p:txBody>
        </p:sp>
        <p:sp>
          <p:nvSpPr>
            <p:cNvPr id="70" name="object 70">
              <a:extLst>
                <a:ext uri="{FF2B5EF4-FFF2-40B4-BE49-F238E27FC236}">
                  <a16:creationId xmlns:a16="http://schemas.microsoft.com/office/drawing/2014/main" id="{1E3805E6-2FE9-48D3-BD5F-7B8402C65BAE}"/>
                </a:ext>
              </a:extLst>
            </p:cNvPr>
            <p:cNvSpPr txBox="1"/>
            <p:nvPr/>
          </p:nvSpPr>
          <p:spPr>
            <a:xfrm>
              <a:off x="1671278" y="925313"/>
              <a:ext cx="59690" cy="84639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550" spc="-35" dirty="0">
                  <a:cs typeface="Tahoma"/>
                </a:rPr>
                <a:t>5</a:t>
              </a:r>
              <a:endParaRPr sz="550">
                <a:cs typeface="Tahoma"/>
              </a:endParaRPr>
            </a:p>
          </p:txBody>
        </p:sp>
        <p:sp>
          <p:nvSpPr>
            <p:cNvPr id="71" name="object 71">
              <a:extLst>
                <a:ext uri="{FF2B5EF4-FFF2-40B4-BE49-F238E27FC236}">
                  <a16:creationId xmlns:a16="http://schemas.microsoft.com/office/drawing/2014/main" id="{03E2B72E-9042-40E4-9EC5-0D393E65927A}"/>
                </a:ext>
              </a:extLst>
            </p:cNvPr>
            <p:cNvSpPr txBox="1"/>
            <p:nvPr/>
          </p:nvSpPr>
          <p:spPr>
            <a:xfrm>
              <a:off x="1786402" y="1148611"/>
              <a:ext cx="149225" cy="84639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825" spc="-52" baseline="5050" dirty="0">
                  <a:cs typeface="Tahoma"/>
                </a:rPr>
                <a:t>3 </a:t>
              </a:r>
              <a:r>
                <a:rPr lang="en-US" sz="825" spc="-52" baseline="5050" dirty="0">
                  <a:cs typeface="Tahoma"/>
                </a:rPr>
                <a:t>  </a:t>
              </a:r>
              <a:r>
                <a:rPr sz="825" spc="44" baseline="5050" dirty="0">
                  <a:cs typeface="Tahoma"/>
                </a:rPr>
                <a:t> </a:t>
              </a:r>
              <a:r>
                <a:rPr sz="550" spc="-35" dirty="0">
                  <a:cs typeface="Tahoma"/>
                </a:rPr>
                <a:t>5</a:t>
              </a:r>
              <a:endParaRPr sz="550" dirty="0">
                <a:cs typeface="Tahoma"/>
              </a:endParaRPr>
            </a:p>
          </p:txBody>
        </p:sp>
        <p:sp>
          <p:nvSpPr>
            <p:cNvPr id="72" name="object 72">
              <a:extLst>
                <a:ext uri="{FF2B5EF4-FFF2-40B4-BE49-F238E27FC236}">
                  <a16:creationId xmlns:a16="http://schemas.microsoft.com/office/drawing/2014/main" id="{8322F9C4-CD5A-4EDF-AD86-652AB4FDDEC1}"/>
                </a:ext>
              </a:extLst>
            </p:cNvPr>
            <p:cNvSpPr txBox="1"/>
            <p:nvPr/>
          </p:nvSpPr>
          <p:spPr>
            <a:xfrm>
              <a:off x="1941481" y="1008628"/>
              <a:ext cx="59690" cy="84639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550" spc="-35" dirty="0">
                  <a:cs typeface="Tahoma"/>
                </a:rPr>
                <a:t>2</a:t>
              </a:r>
              <a:endParaRPr sz="550">
                <a:cs typeface="Tahoma"/>
              </a:endParaRPr>
            </a:p>
          </p:txBody>
        </p:sp>
        <p:sp>
          <p:nvSpPr>
            <p:cNvPr id="73" name="object 73">
              <a:extLst>
                <a:ext uri="{FF2B5EF4-FFF2-40B4-BE49-F238E27FC236}">
                  <a16:creationId xmlns:a16="http://schemas.microsoft.com/office/drawing/2014/main" id="{43C0B43A-D7E9-46C6-A319-E26555F20EAE}"/>
                </a:ext>
              </a:extLst>
            </p:cNvPr>
            <p:cNvSpPr txBox="1"/>
            <p:nvPr/>
          </p:nvSpPr>
          <p:spPr>
            <a:xfrm>
              <a:off x="2022549" y="920809"/>
              <a:ext cx="93345" cy="84639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550" spc="-35" dirty="0">
                  <a:cs typeface="Tahoma"/>
                </a:rPr>
                <a:t>13</a:t>
              </a:r>
              <a:endParaRPr sz="550">
                <a:cs typeface="Tahoma"/>
              </a:endParaRPr>
            </a:p>
          </p:txBody>
        </p:sp>
        <p:sp>
          <p:nvSpPr>
            <p:cNvPr id="74" name="object 74">
              <a:extLst>
                <a:ext uri="{FF2B5EF4-FFF2-40B4-BE49-F238E27FC236}">
                  <a16:creationId xmlns:a16="http://schemas.microsoft.com/office/drawing/2014/main" id="{8DC39382-8056-4B57-8BA6-00BCF7AB1475}"/>
                </a:ext>
              </a:extLst>
            </p:cNvPr>
            <p:cNvSpPr txBox="1"/>
            <p:nvPr/>
          </p:nvSpPr>
          <p:spPr>
            <a:xfrm>
              <a:off x="1945985" y="1290094"/>
              <a:ext cx="59690" cy="84639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550" spc="-35" dirty="0">
                  <a:cs typeface="Tahoma"/>
                </a:rPr>
                <a:t>2</a:t>
              </a:r>
              <a:endParaRPr sz="550">
                <a:cs typeface="Tahoma"/>
              </a:endParaRPr>
            </a:p>
          </p:txBody>
        </p:sp>
        <p:sp>
          <p:nvSpPr>
            <p:cNvPr id="75" name="object 75">
              <a:extLst>
                <a:ext uri="{FF2B5EF4-FFF2-40B4-BE49-F238E27FC236}">
                  <a16:creationId xmlns:a16="http://schemas.microsoft.com/office/drawing/2014/main" id="{11DF2C11-DAEE-450B-A3AD-B2ED56FB5646}"/>
                </a:ext>
              </a:extLst>
            </p:cNvPr>
            <p:cNvSpPr txBox="1"/>
            <p:nvPr/>
          </p:nvSpPr>
          <p:spPr>
            <a:xfrm>
              <a:off x="2045066" y="1359899"/>
              <a:ext cx="59690" cy="84639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550" spc="-35" dirty="0">
                  <a:cs typeface="Tahoma"/>
                </a:rPr>
                <a:t>3</a:t>
              </a:r>
              <a:endParaRPr sz="550">
                <a:cs typeface="Tahoma"/>
              </a:endParaRPr>
            </a:p>
          </p:txBody>
        </p:sp>
        <p:sp>
          <p:nvSpPr>
            <p:cNvPr id="76" name="object 76">
              <a:extLst>
                <a:ext uri="{FF2B5EF4-FFF2-40B4-BE49-F238E27FC236}">
                  <a16:creationId xmlns:a16="http://schemas.microsoft.com/office/drawing/2014/main" id="{82CB0C54-7363-4B6E-BA23-090E2E7C60E9}"/>
                </a:ext>
              </a:extLst>
            </p:cNvPr>
            <p:cNvSpPr txBox="1"/>
            <p:nvPr/>
          </p:nvSpPr>
          <p:spPr>
            <a:xfrm>
              <a:off x="1599222" y="1449969"/>
              <a:ext cx="59690" cy="84639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550" spc="-35" dirty="0">
                  <a:cs typeface="Tahoma"/>
                </a:rPr>
                <a:t>2</a:t>
              </a:r>
              <a:endParaRPr sz="550">
                <a:cs typeface="Tahoma"/>
              </a:endParaRPr>
            </a:p>
          </p:txBody>
        </p:sp>
        <p:sp>
          <p:nvSpPr>
            <p:cNvPr id="77" name="object 77">
              <a:extLst>
                <a:ext uri="{FF2B5EF4-FFF2-40B4-BE49-F238E27FC236}">
                  <a16:creationId xmlns:a16="http://schemas.microsoft.com/office/drawing/2014/main" id="{155395C3-0040-4534-8F5C-2F2FB74AB10F}"/>
                </a:ext>
              </a:extLst>
            </p:cNvPr>
            <p:cNvSpPr txBox="1"/>
            <p:nvPr/>
          </p:nvSpPr>
          <p:spPr>
            <a:xfrm>
              <a:off x="1587963" y="1585071"/>
              <a:ext cx="59690" cy="84639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550" spc="-35" dirty="0">
                  <a:cs typeface="Tahoma"/>
                </a:rPr>
                <a:t>6</a:t>
              </a:r>
              <a:endParaRPr sz="550">
                <a:cs typeface="Tahoma"/>
              </a:endParaRPr>
            </a:p>
          </p:txBody>
        </p:sp>
        <p:sp>
          <p:nvSpPr>
            <p:cNvPr id="78" name="object 78">
              <a:extLst>
                <a:ext uri="{FF2B5EF4-FFF2-40B4-BE49-F238E27FC236}">
                  <a16:creationId xmlns:a16="http://schemas.microsoft.com/office/drawing/2014/main" id="{386367B5-9CD3-4111-B059-7B8AC2B00861}"/>
                </a:ext>
              </a:extLst>
            </p:cNvPr>
            <p:cNvSpPr txBox="1"/>
            <p:nvPr/>
          </p:nvSpPr>
          <p:spPr>
            <a:xfrm>
              <a:off x="1468620" y="1362150"/>
              <a:ext cx="59690" cy="84639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550" spc="-35" dirty="0">
                  <a:cs typeface="Tahoma"/>
                </a:rPr>
                <a:t>6</a:t>
              </a:r>
              <a:endParaRPr sz="550">
                <a:cs typeface="Tahoma"/>
              </a:endParaRPr>
            </a:p>
          </p:txBody>
        </p:sp>
        <p:sp>
          <p:nvSpPr>
            <p:cNvPr id="79" name="object 79">
              <a:extLst>
                <a:ext uri="{FF2B5EF4-FFF2-40B4-BE49-F238E27FC236}">
                  <a16:creationId xmlns:a16="http://schemas.microsoft.com/office/drawing/2014/main" id="{0297CA32-6724-40D5-A02D-3A7EFE6B97B0}"/>
                </a:ext>
              </a:extLst>
            </p:cNvPr>
            <p:cNvSpPr txBox="1"/>
            <p:nvPr/>
          </p:nvSpPr>
          <p:spPr>
            <a:xfrm>
              <a:off x="1160132" y="1339633"/>
              <a:ext cx="59690" cy="84639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550" spc="-35" dirty="0">
                  <a:cs typeface="Tahoma"/>
                </a:rPr>
                <a:t>6</a:t>
              </a:r>
              <a:endParaRPr sz="550">
                <a:cs typeface="Tahoma"/>
              </a:endParaRPr>
            </a:p>
          </p:txBody>
        </p:sp>
        <p:sp>
          <p:nvSpPr>
            <p:cNvPr id="80" name="object 80">
              <a:extLst>
                <a:ext uri="{FF2B5EF4-FFF2-40B4-BE49-F238E27FC236}">
                  <a16:creationId xmlns:a16="http://schemas.microsoft.com/office/drawing/2014/main" id="{85CB566F-FE1F-4B22-92A4-EF8B09D19CD7}"/>
                </a:ext>
              </a:extLst>
            </p:cNvPr>
            <p:cNvSpPr txBox="1"/>
            <p:nvPr/>
          </p:nvSpPr>
          <p:spPr>
            <a:xfrm>
              <a:off x="1288483" y="1096447"/>
              <a:ext cx="59690" cy="84639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550" spc="-35" dirty="0">
                  <a:cs typeface="Tahoma"/>
                </a:rPr>
                <a:t>2</a:t>
              </a:r>
              <a:endParaRPr sz="550">
                <a:cs typeface="Tahoma"/>
              </a:endParaRPr>
            </a:p>
          </p:txBody>
        </p:sp>
        <p:sp>
          <p:nvSpPr>
            <p:cNvPr id="81" name="object 81">
              <a:extLst>
                <a:ext uri="{FF2B5EF4-FFF2-40B4-BE49-F238E27FC236}">
                  <a16:creationId xmlns:a16="http://schemas.microsoft.com/office/drawing/2014/main" id="{AD982866-B345-41F2-80CD-DD36987D9B9D}"/>
                </a:ext>
              </a:extLst>
            </p:cNvPr>
            <p:cNvSpPr txBox="1"/>
            <p:nvPr/>
          </p:nvSpPr>
          <p:spPr>
            <a:xfrm>
              <a:off x="1283979" y="1227045"/>
              <a:ext cx="59690" cy="84639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550" spc="-35" dirty="0">
                  <a:cs typeface="Tahoma"/>
                </a:rPr>
                <a:t>4</a:t>
              </a:r>
              <a:endParaRPr sz="550">
                <a:cs typeface="Tahoma"/>
              </a:endParaRP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001CAC07-3CFA-4285-99AF-59DFF87FA70E}"/>
              </a:ext>
            </a:extLst>
          </p:cNvPr>
          <p:cNvGrpSpPr/>
          <p:nvPr/>
        </p:nvGrpSpPr>
        <p:grpSpPr>
          <a:xfrm>
            <a:off x="2432903" y="1096447"/>
            <a:ext cx="1206217" cy="532698"/>
            <a:chOff x="2432903" y="1096447"/>
            <a:chExt cx="1206217" cy="532698"/>
          </a:xfrm>
        </p:grpSpPr>
        <p:sp>
          <p:nvSpPr>
            <p:cNvPr id="83" name="object 82">
              <a:extLst>
                <a:ext uri="{FF2B5EF4-FFF2-40B4-BE49-F238E27FC236}">
                  <a16:creationId xmlns:a16="http://schemas.microsoft.com/office/drawing/2014/main" id="{727CBA64-DD50-45FA-9D20-37A4E66433D9}"/>
                </a:ext>
              </a:extLst>
            </p:cNvPr>
            <p:cNvSpPr txBox="1"/>
            <p:nvPr/>
          </p:nvSpPr>
          <p:spPr>
            <a:xfrm>
              <a:off x="2432903" y="1134501"/>
              <a:ext cx="99060" cy="123111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800" spc="95" dirty="0">
                  <a:cs typeface="Tahoma"/>
                </a:rPr>
                <a:t>A</a:t>
              </a:r>
              <a:endParaRPr sz="800">
                <a:cs typeface="Tahoma"/>
              </a:endParaRPr>
            </a:p>
          </p:txBody>
        </p:sp>
        <p:sp>
          <p:nvSpPr>
            <p:cNvPr id="84" name="object 83">
              <a:extLst>
                <a:ext uri="{FF2B5EF4-FFF2-40B4-BE49-F238E27FC236}">
                  <a16:creationId xmlns:a16="http://schemas.microsoft.com/office/drawing/2014/main" id="{FE078362-9E4F-44F5-8AD0-70386DDEFE9D}"/>
                </a:ext>
              </a:extLst>
            </p:cNvPr>
            <p:cNvSpPr txBox="1"/>
            <p:nvPr/>
          </p:nvSpPr>
          <p:spPr>
            <a:xfrm>
              <a:off x="2977822" y="1143508"/>
              <a:ext cx="100330" cy="123111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800" spc="45" dirty="0">
                  <a:cs typeface="Tahoma"/>
                </a:rPr>
                <a:t>D</a:t>
              </a:r>
              <a:endParaRPr sz="800">
                <a:cs typeface="Tahoma"/>
              </a:endParaRPr>
            </a:p>
          </p:txBody>
        </p:sp>
        <p:sp>
          <p:nvSpPr>
            <p:cNvPr id="85" name="object 84">
              <a:extLst>
                <a:ext uri="{FF2B5EF4-FFF2-40B4-BE49-F238E27FC236}">
                  <a16:creationId xmlns:a16="http://schemas.microsoft.com/office/drawing/2014/main" id="{4FA95533-A888-45B6-B462-1957A0E237CC}"/>
                </a:ext>
              </a:extLst>
            </p:cNvPr>
            <p:cNvSpPr txBox="1"/>
            <p:nvPr/>
          </p:nvSpPr>
          <p:spPr>
            <a:xfrm>
              <a:off x="2703111" y="1497027"/>
              <a:ext cx="96520" cy="123111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800" spc="75" dirty="0">
                  <a:cs typeface="Tahoma"/>
                </a:rPr>
                <a:t>C</a:t>
              </a:r>
              <a:endParaRPr sz="800">
                <a:cs typeface="Tahoma"/>
              </a:endParaRPr>
            </a:p>
          </p:txBody>
        </p:sp>
        <p:sp>
          <p:nvSpPr>
            <p:cNvPr id="86" name="object 85">
              <a:extLst>
                <a:ext uri="{FF2B5EF4-FFF2-40B4-BE49-F238E27FC236}">
                  <a16:creationId xmlns:a16="http://schemas.microsoft.com/office/drawing/2014/main" id="{2097FE2A-0DA6-462D-A937-AE3000C80638}"/>
                </a:ext>
              </a:extLst>
            </p:cNvPr>
            <p:cNvSpPr txBox="1"/>
            <p:nvPr/>
          </p:nvSpPr>
          <p:spPr>
            <a:xfrm>
              <a:off x="3536250" y="1159271"/>
              <a:ext cx="102870" cy="123111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800" spc="70" dirty="0">
                  <a:cs typeface="Tahoma"/>
                </a:rPr>
                <a:t>G</a:t>
              </a:r>
              <a:endParaRPr sz="800">
                <a:cs typeface="Tahoma"/>
              </a:endParaRPr>
            </a:p>
          </p:txBody>
        </p:sp>
        <p:sp>
          <p:nvSpPr>
            <p:cNvPr id="87" name="object 86">
              <a:extLst>
                <a:ext uri="{FF2B5EF4-FFF2-40B4-BE49-F238E27FC236}">
                  <a16:creationId xmlns:a16="http://schemas.microsoft.com/office/drawing/2014/main" id="{31436918-969C-4D4C-987F-FC5D5AE1B525}"/>
                </a:ext>
              </a:extLst>
            </p:cNvPr>
            <p:cNvSpPr txBox="1"/>
            <p:nvPr/>
          </p:nvSpPr>
          <p:spPr>
            <a:xfrm>
              <a:off x="3252533" y="1506034"/>
              <a:ext cx="89535" cy="123111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800" spc="85" dirty="0">
                  <a:cs typeface="Tahoma"/>
                </a:rPr>
                <a:t>F</a:t>
              </a:r>
              <a:endParaRPr sz="800">
                <a:cs typeface="Tahoma"/>
              </a:endParaRPr>
            </a:p>
          </p:txBody>
        </p:sp>
        <p:sp>
          <p:nvSpPr>
            <p:cNvPr id="88" name="object 87">
              <a:extLst>
                <a:ext uri="{FF2B5EF4-FFF2-40B4-BE49-F238E27FC236}">
                  <a16:creationId xmlns:a16="http://schemas.microsoft.com/office/drawing/2014/main" id="{71F600C1-A0C6-4866-8112-0ED0360A787D}"/>
                </a:ext>
              </a:extLst>
            </p:cNvPr>
            <p:cNvSpPr/>
            <p:nvPr/>
          </p:nvSpPr>
          <p:spPr>
            <a:xfrm>
              <a:off x="2612230" y="1186563"/>
              <a:ext cx="342265" cy="2540"/>
            </a:xfrm>
            <a:custGeom>
              <a:avLst/>
              <a:gdLst/>
              <a:ahLst/>
              <a:cxnLst/>
              <a:rect l="l" t="t" r="r" b="b"/>
              <a:pathLst>
                <a:path w="342264" h="2540">
                  <a:moveTo>
                    <a:pt x="0" y="0"/>
                  </a:moveTo>
                  <a:lnTo>
                    <a:pt x="342263" y="225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8">
              <a:extLst>
                <a:ext uri="{FF2B5EF4-FFF2-40B4-BE49-F238E27FC236}">
                  <a16:creationId xmlns:a16="http://schemas.microsoft.com/office/drawing/2014/main" id="{0BAA5479-224E-419C-81E1-D1D44A9E3FC8}"/>
                </a:ext>
              </a:extLst>
            </p:cNvPr>
            <p:cNvSpPr/>
            <p:nvPr/>
          </p:nvSpPr>
          <p:spPr>
            <a:xfrm>
              <a:off x="2924463" y="1178639"/>
              <a:ext cx="30480" cy="20320"/>
            </a:xfrm>
            <a:custGeom>
              <a:avLst/>
              <a:gdLst/>
              <a:ahLst/>
              <a:cxnLst/>
              <a:rect l="l" t="t" r="r" b="b"/>
              <a:pathLst>
                <a:path w="30480" h="20319">
                  <a:moveTo>
                    <a:pt x="128" y="0"/>
                  </a:moveTo>
                  <a:lnTo>
                    <a:pt x="0" y="19957"/>
                  </a:lnTo>
                  <a:lnTo>
                    <a:pt x="30030" y="10175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89">
              <a:extLst>
                <a:ext uri="{FF2B5EF4-FFF2-40B4-BE49-F238E27FC236}">
                  <a16:creationId xmlns:a16="http://schemas.microsoft.com/office/drawing/2014/main" id="{A923BF61-8960-4F57-911A-544309F82E27}"/>
                </a:ext>
              </a:extLst>
            </p:cNvPr>
            <p:cNvSpPr/>
            <p:nvPr/>
          </p:nvSpPr>
          <p:spPr>
            <a:xfrm>
              <a:off x="2924463" y="1178639"/>
              <a:ext cx="30480" cy="20320"/>
            </a:xfrm>
            <a:custGeom>
              <a:avLst/>
              <a:gdLst/>
              <a:ahLst/>
              <a:cxnLst/>
              <a:rect l="l" t="t" r="r" b="b"/>
              <a:pathLst>
                <a:path w="30480" h="20319">
                  <a:moveTo>
                    <a:pt x="30030" y="10175"/>
                  </a:moveTo>
                  <a:lnTo>
                    <a:pt x="128" y="0"/>
                  </a:lnTo>
                  <a:lnTo>
                    <a:pt x="0" y="19957"/>
                  </a:lnTo>
                  <a:lnTo>
                    <a:pt x="30030" y="1017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0">
              <a:extLst>
                <a:ext uri="{FF2B5EF4-FFF2-40B4-BE49-F238E27FC236}">
                  <a16:creationId xmlns:a16="http://schemas.microsoft.com/office/drawing/2014/main" id="{455E601A-5A34-433A-8919-1221478A8273}"/>
                </a:ext>
              </a:extLst>
            </p:cNvPr>
            <p:cNvSpPr/>
            <p:nvPr/>
          </p:nvSpPr>
          <p:spPr>
            <a:xfrm>
              <a:off x="3346296" y="1283384"/>
              <a:ext cx="175895" cy="212090"/>
            </a:xfrm>
            <a:custGeom>
              <a:avLst/>
              <a:gdLst/>
              <a:ahLst/>
              <a:cxnLst/>
              <a:rect l="l" t="t" r="r" b="b"/>
              <a:pathLst>
                <a:path w="175895" h="212090">
                  <a:moveTo>
                    <a:pt x="0" y="211665"/>
                  </a:moveTo>
                  <a:lnTo>
                    <a:pt x="17563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1">
              <a:extLst>
                <a:ext uri="{FF2B5EF4-FFF2-40B4-BE49-F238E27FC236}">
                  <a16:creationId xmlns:a16="http://schemas.microsoft.com/office/drawing/2014/main" id="{0AFDD411-457F-44B3-B1E2-B4F9E29521D2}"/>
                </a:ext>
              </a:extLst>
            </p:cNvPr>
            <p:cNvSpPr/>
            <p:nvPr/>
          </p:nvSpPr>
          <p:spPr>
            <a:xfrm>
              <a:off x="3495114" y="1283384"/>
              <a:ext cx="27305" cy="29845"/>
            </a:xfrm>
            <a:custGeom>
              <a:avLst/>
              <a:gdLst/>
              <a:ahLst/>
              <a:cxnLst/>
              <a:rect l="l" t="t" r="r" b="b"/>
              <a:pathLst>
                <a:path w="27304" h="29844">
                  <a:moveTo>
                    <a:pt x="26815" y="0"/>
                  </a:moveTo>
                  <a:lnTo>
                    <a:pt x="0" y="16687"/>
                  </a:lnTo>
                  <a:lnTo>
                    <a:pt x="15359" y="29431"/>
                  </a:lnTo>
                  <a:lnTo>
                    <a:pt x="2681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2">
              <a:extLst>
                <a:ext uri="{FF2B5EF4-FFF2-40B4-BE49-F238E27FC236}">
                  <a16:creationId xmlns:a16="http://schemas.microsoft.com/office/drawing/2014/main" id="{9D8A8A19-0C0D-435C-AE6E-37B9BF7D9BC8}"/>
                </a:ext>
              </a:extLst>
            </p:cNvPr>
            <p:cNvSpPr/>
            <p:nvPr/>
          </p:nvSpPr>
          <p:spPr>
            <a:xfrm>
              <a:off x="3495114" y="1283384"/>
              <a:ext cx="27305" cy="29845"/>
            </a:xfrm>
            <a:custGeom>
              <a:avLst/>
              <a:gdLst/>
              <a:ahLst/>
              <a:cxnLst/>
              <a:rect l="l" t="t" r="r" b="b"/>
              <a:pathLst>
                <a:path w="27304" h="29844">
                  <a:moveTo>
                    <a:pt x="26815" y="0"/>
                  </a:moveTo>
                  <a:lnTo>
                    <a:pt x="0" y="16687"/>
                  </a:lnTo>
                  <a:lnTo>
                    <a:pt x="15359" y="29431"/>
                  </a:lnTo>
                  <a:lnTo>
                    <a:pt x="26815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3">
              <a:extLst>
                <a:ext uri="{FF2B5EF4-FFF2-40B4-BE49-F238E27FC236}">
                  <a16:creationId xmlns:a16="http://schemas.microsoft.com/office/drawing/2014/main" id="{73B745AF-5EF6-417C-A989-D8A7D3262ADD}"/>
                </a:ext>
              </a:extLst>
            </p:cNvPr>
            <p:cNvSpPr/>
            <p:nvPr/>
          </p:nvSpPr>
          <p:spPr>
            <a:xfrm>
              <a:off x="2812637" y="1292391"/>
              <a:ext cx="162560" cy="212090"/>
            </a:xfrm>
            <a:custGeom>
              <a:avLst/>
              <a:gdLst/>
              <a:ahLst/>
              <a:cxnLst/>
              <a:rect l="l" t="t" r="r" b="b"/>
              <a:pathLst>
                <a:path w="162560" h="212090">
                  <a:moveTo>
                    <a:pt x="162122" y="0"/>
                  </a:moveTo>
                  <a:lnTo>
                    <a:pt x="0" y="21166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4">
              <a:extLst>
                <a:ext uri="{FF2B5EF4-FFF2-40B4-BE49-F238E27FC236}">
                  <a16:creationId xmlns:a16="http://schemas.microsoft.com/office/drawing/2014/main" id="{C6E21681-3B4C-42F9-9086-1541ABD83B77}"/>
                </a:ext>
              </a:extLst>
            </p:cNvPr>
            <p:cNvSpPr/>
            <p:nvPr/>
          </p:nvSpPr>
          <p:spPr>
            <a:xfrm>
              <a:off x="2812637" y="1474197"/>
              <a:ext cx="26670" cy="30480"/>
            </a:xfrm>
            <a:custGeom>
              <a:avLst/>
              <a:gdLst/>
              <a:ahLst/>
              <a:cxnLst/>
              <a:rect l="l" t="t" r="r" b="b"/>
              <a:pathLst>
                <a:path w="26669" h="30480">
                  <a:moveTo>
                    <a:pt x="10299" y="0"/>
                  </a:moveTo>
                  <a:lnTo>
                    <a:pt x="0" y="29859"/>
                  </a:lnTo>
                  <a:lnTo>
                    <a:pt x="26143" y="12136"/>
                  </a:lnTo>
                  <a:lnTo>
                    <a:pt x="1029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5">
              <a:extLst>
                <a:ext uri="{FF2B5EF4-FFF2-40B4-BE49-F238E27FC236}">
                  <a16:creationId xmlns:a16="http://schemas.microsoft.com/office/drawing/2014/main" id="{D044F412-6165-4C95-8208-E4FCA30033B4}"/>
                </a:ext>
              </a:extLst>
            </p:cNvPr>
            <p:cNvSpPr/>
            <p:nvPr/>
          </p:nvSpPr>
          <p:spPr>
            <a:xfrm>
              <a:off x="2812637" y="1474197"/>
              <a:ext cx="26670" cy="30480"/>
            </a:xfrm>
            <a:custGeom>
              <a:avLst/>
              <a:gdLst/>
              <a:ahLst/>
              <a:cxnLst/>
              <a:rect l="l" t="t" r="r" b="b"/>
              <a:pathLst>
                <a:path w="26669" h="30480">
                  <a:moveTo>
                    <a:pt x="0" y="29859"/>
                  </a:moveTo>
                  <a:lnTo>
                    <a:pt x="26143" y="12136"/>
                  </a:lnTo>
                  <a:lnTo>
                    <a:pt x="10299" y="0"/>
                  </a:lnTo>
                  <a:lnTo>
                    <a:pt x="0" y="2985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6">
              <a:extLst>
                <a:ext uri="{FF2B5EF4-FFF2-40B4-BE49-F238E27FC236}">
                  <a16:creationId xmlns:a16="http://schemas.microsoft.com/office/drawing/2014/main" id="{E56F6E91-8274-4472-9893-BCF88A0C1183}"/>
                </a:ext>
              </a:extLst>
            </p:cNvPr>
            <p:cNvSpPr/>
            <p:nvPr/>
          </p:nvSpPr>
          <p:spPr>
            <a:xfrm>
              <a:off x="2846409" y="1546836"/>
              <a:ext cx="382905" cy="0"/>
            </a:xfrm>
            <a:custGeom>
              <a:avLst/>
              <a:gdLst/>
              <a:ahLst/>
              <a:cxnLst/>
              <a:rect l="l" t="t" r="r" b="b"/>
              <a:pathLst>
                <a:path w="382905">
                  <a:moveTo>
                    <a:pt x="0" y="0"/>
                  </a:moveTo>
                  <a:lnTo>
                    <a:pt x="382795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7">
              <a:extLst>
                <a:ext uri="{FF2B5EF4-FFF2-40B4-BE49-F238E27FC236}">
                  <a16:creationId xmlns:a16="http://schemas.microsoft.com/office/drawing/2014/main" id="{2A0308E8-3652-495F-B3CE-197B9FC7CB36}"/>
                </a:ext>
              </a:extLst>
            </p:cNvPr>
            <p:cNvSpPr/>
            <p:nvPr/>
          </p:nvSpPr>
          <p:spPr>
            <a:xfrm>
              <a:off x="3199238" y="1536857"/>
              <a:ext cx="30480" cy="20320"/>
            </a:xfrm>
            <a:custGeom>
              <a:avLst/>
              <a:gdLst/>
              <a:ahLst/>
              <a:cxnLst/>
              <a:rect l="l" t="t" r="r" b="b"/>
              <a:pathLst>
                <a:path w="30480" h="20319">
                  <a:moveTo>
                    <a:pt x="0" y="0"/>
                  </a:moveTo>
                  <a:lnTo>
                    <a:pt x="0" y="19957"/>
                  </a:lnTo>
                  <a:lnTo>
                    <a:pt x="29966" y="9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8">
              <a:extLst>
                <a:ext uri="{FF2B5EF4-FFF2-40B4-BE49-F238E27FC236}">
                  <a16:creationId xmlns:a16="http://schemas.microsoft.com/office/drawing/2014/main" id="{8BB4D9E0-D6F5-4D07-B603-A52B5D45E1B6}"/>
                </a:ext>
              </a:extLst>
            </p:cNvPr>
            <p:cNvSpPr/>
            <p:nvPr/>
          </p:nvSpPr>
          <p:spPr>
            <a:xfrm>
              <a:off x="3199238" y="1536857"/>
              <a:ext cx="30480" cy="20320"/>
            </a:xfrm>
            <a:custGeom>
              <a:avLst/>
              <a:gdLst/>
              <a:ahLst/>
              <a:cxnLst/>
              <a:rect l="l" t="t" r="r" b="b"/>
              <a:pathLst>
                <a:path w="30480" h="20319">
                  <a:moveTo>
                    <a:pt x="29966" y="9978"/>
                  </a:moveTo>
                  <a:lnTo>
                    <a:pt x="0" y="0"/>
                  </a:lnTo>
                  <a:lnTo>
                    <a:pt x="0" y="19957"/>
                  </a:lnTo>
                  <a:lnTo>
                    <a:pt x="29966" y="997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99">
              <a:extLst>
                <a:ext uri="{FF2B5EF4-FFF2-40B4-BE49-F238E27FC236}">
                  <a16:creationId xmlns:a16="http://schemas.microsoft.com/office/drawing/2014/main" id="{655FFAD5-9F18-4E52-BC38-4C405DD6DE75}"/>
                </a:ext>
              </a:extLst>
            </p:cNvPr>
            <p:cNvSpPr txBox="1"/>
            <p:nvPr/>
          </p:nvSpPr>
          <p:spPr>
            <a:xfrm>
              <a:off x="3387634" y="1290094"/>
              <a:ext cx="59690" cy="84639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550" spc="-35" dirty="0">
                  <a:cs typeface="Tahoma"/>
                </a:rPr>
                <a:t>2</a:t>
              </a:r>
              <a:endParaRPr sz="550">
                <a:cs typeface="Tahoma"/>
              </a:endParaRPr>
            </a:p>
          </p:txBody>
        </p:sp>
        <p:sp>
          <p:nvSpPr>
            <p:cNvPr id="101" name="object 100">
              <a:extLst>
                <a:ext uri="{FF2B5EF4-FFF2-40B4-BE49-F238E27FC236}">
                  <a16:creationId xmlns:a16="http://schemas.microsoft.com/office/drawing/2014/main" id="{6C32611D-0B59-4688-9E07-327685C0C03D}"/>
                </a:ext>
              </a:extLst>
            </p:cNvPr>
            <p:cNvSpPr txBox="1"/>
            <p:nvPr/>
          </p:nvSpPr>
          <p:spPr>
            <a:xfrm>
              <a:off x="3040871" y="1449969"/>
              <a:ext cx="59690" cy="84639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550" spc="-35" dirty="0">
                  <a:cs typeface="Tahoma"/>
                </a:rPr>
                <a:t>2</a:t>
              </a:r>
              <a:endParaRPr sz="550">
                <a:cs typeface="Tahoma"/>
              </a:endParaRPr>
            </a:p>
          </p:txBody>
        </p:sp>
        <p:sp>
          <p:nvSpPr>
            <p:cNvPr id="102" name="object 101">
              <a:extLst>
                <a:ext uri="{FF2B5EF4-FFF2-40B4-BE49-F238E27FC236}">
                  <a16:creationId xmlns:a16="http://schemas.microsoft.com/office/drawing/2014/main" id="{5D6D2FF1-3898-4DFD-B2E8-66ADCBB5713D}"/>
                </a:ext>
              </a:extLst>
            </p:cNvPr>
            <p:cNvSpPr txBox="1"/>
            <p:nvPr/>
          </p:nvSpPr>
          <p:spPr>
            <a:xfrm>
              <a:off x="2910269" y="1362150"/>
              <a:ext cx="59690" cy="84639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550" spc="-35" dirty="0">
                  <a:cs typeface="Tahoma"/>
                </a:rPr>
                <a:t>6</a:t>
              </a:r>
              <a:endParaRPr sz="550">
                <a:cs typeface="Tahoma"/>
              </a:endParaRPr>
            </a:p>
          </p:txBody>
        </p:sp>
        <p:sp>
          <p:nvSpPr>
            <p:cNvPr id="103" name="object 102">
              <a:extLst>
                <a:ext uri="{FF2B5EF4-FFF2-40B4-BE49-F238E27FC236}">
                  <a16:creationId xmlns:a16="http://schemas.microsoft.com/office/drawing/2014/main" id="{32F8BBCC-1EB2-40CB-B348-D63C887B1D99}"/>
                </a:ext>
              </a:extLst>
            </p:cNvPr>
            <p:cNvSpPr txBox="1"/>
            <p:nvPr/>
          </p:nvSpPr>
          <p:spPr>
            <a:xfrm>
              <a:off x="2730132" y="1096447"/>
              <a:ext cx="59690" cy="84639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550" spc="-35" dirty="0">
                  <a:cs typeface="Tahoma"/>
                </a:rPr>
                <a:t>2</a:t>
              </a:r>
              <a:endParaRPr sz="550">
                <a:cs typeface="Tahoma"/>
              </a:endParaRP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3FF7C433-6EFC-40CD-BD7C-AAE5C1B3DE84}"/>
              </a:ext>
            </a:extLst>
          </p:cNvPr>
          <p:cNvGrpSpPr/>
          <p:nvPr/>
        </p:nvGrpSpPr>
        <p:grpSpPr>
          <a:xfrm>
            <a:off x="1553283" y="1868344"/>
            <a:ext cx="1524869" cy="1187043"/>
            <a:chOff x="1555725" y="1756303"/>
            <a:chExt cx="1524869" cy="1187043"/>
          </a:xfrm>
        </p:grpSpPr>
        <p:sp>
          <p:nvSpPr>
            <p:cNvPr id="105" name="object 103">
              <a:extLst>
                <a:ext uri="{FF2B5EF4-FFF2-40B4-BE49-F238E27FC236}">
                  <a16:creationId xmlns:a16="http://schemas.microsoft.com/office/drawing/2014/main" id="{9FBEAAF0-449B-426B-AF2F-F793288D5412}"/>
                </a:ext>
              </a:extLst>
            </p:cNvPr>
            <p:cNvSpPr txBox="1"/>
            <p:nvPr/>
          </p:nvSpPr>
          <p:spPr>
            <a:xfrm>
              <a:off x="1555725" y="2292313"/>
              <a:ext cx="119380" cy="161583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050" spc="105" dirty="0">
                  <a:cs typeface="Tahoma"/>
                </a:rPr>
                <a:t>A</a:t>
              </a:r>
              <a:endParaRPr sz="1050">
                <a:cs typeface="Tahoma"/>
              </a:endParaRPr>
            </a:p>
          </p:txBody>
        </p:sp>
        <p:sp>
          <p:nvSpPr>
            <p:cNvPr id="106" name="object 104">
              <a:extLst>
                <a:ext uri="{FF2B5EF4-FFF2-40B4-BE49-F238E27FC236}">
                  <a16:creationId xmlns:a16="http://schemas.microsoft.com/office/drawing/2014/main" id="{DAB83095-D33A-4E3D-B0F9-C78B069E3968}"/>
                </a:ext>
              </a:extLst>
            </p:cNvPr>
            <p:cNvSpPr txBox="1"/>
            <p:nvPr/>
          </p:nvSpPr>
          <p:spPr>
            <a:xfrm>
              <a:off x="1895996" y="1777615"/>
              <a:ext cx="113664" cy="161583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050" spc="75" dirty="0">
                  <a:cs typeface="Tahoma"/>
                </a:rPr>
                <a:t>B</a:t>
              </a:r>
              <a:endParaRPr sz="1050">
                <a:cs typeface="Tahoma"/>
              </a:endParaRPr>
            </a:p>
          </p:txBody>
        </p:sp>
        <p:sp>
          <p:nvSpPr>
            <p:cNvPr id="107" name="object 105">
              <a:extLst>
                <a:ext uri="{FF2B5EF4-FFF2-40B4-BE49-F238E27FC236}">
                  <a16:creationId xmlns:a16="http://schemas.microsoft.com/office/drawing/2014/main" id="{AB16E1F3-0B6D-4ECF-832C-D6A11B79DC02}"/>
                </a:ext>
              </a:extLst>
            </p:cNvPr>
            <p:cNvSpPr txBox="1"/>
            <p:nvPr/>
          </p:nvSpPr>
          <p:spPr>
            <a:xfrm>
              <a:off x="1898855" y="2752675"/>
              <a:ext cx="115570" cy="161583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050" spc="75" dirty="0">
                  <a:cs typeface="Tahoma"/>
                </a:rPr>
                <a:t>C</a:t>
              </a:r>
              <a:endParaRPr sz="1050">
                <a:cs typeface="Tahoma"/>
              </a:endParaRPr>
            </a:p>
          </p:txBody>
        </p:sp>
        <p:sp>
          <p:nvSpPr>
            <p:cNvPr id="108" name="object 106">
              <a:extLst>
                <a:ext uri="{FF2B5EF4-FFF2-40B4-BE49-F238E27FC236}">
                  <a16:creationId xmlns:a16="http://schemas.microsoft.com/office/drawing/2014/main" id="{3E9C313E-9541-4E0B-A86D-19F1C93C0D47}"/>
                </a:ext>
              </a:extLst>
            </p:cNvPr>
            <p:cNvSpPr txBox="1"/>
            <p:nvPr/>
          </p:nvSpPr>
          <p:spPr>
            <a:xfrm>
              <a:off x="2596553" y="1786194"/>
              <a:ext cx="110489" cy="161583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050" spc="75" dirty="0">
                  <a:cs typeface="Tahoma"/>
                </a:rPr>
                <a:t>E</a:t>
              </a:r>
              <a:endParaRPr sz="1050">
                <a:cs typeface="Tahoma"/>
              </a:endParaRPr>
            </a:p>
          </p:txBody>
        </p:sp>
        <p:sp>
          <p:nvSpPr>
            <p:cNvPr id="109" name="object 107">
              <a:extLst>
                <a:ext uri="{FF2B5EF4-FFF2-40B4-BE49-F238E27FC236}">
                  <a16:creationId xmlns:a16="http://schemas.microsoft.com/office/drawing/2014/main" id="{9D996FF0-EBE0-47E0-9D68-A1B59ACB8338}"/>
                </a:ext>
              </a:extLst>
            </p:cNvPr>
            <p:cNvSpPr txBox="1"/>
            <p:nvPr/>
          </p:nvSpPr>
          <p:spPr>
            <a:xfrm>
              <a:off x="2596553" y="2764113"/>
              <a:ext cx="106680" cy="161583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050" spc="90" dirty="0">
                  <a:cs typeface="Tahoma"/>
                </a:rPr>
                <a:t>F</a:t>
              </a:r>
              <a:endParaRPr sz="1050">
                <a:cs typeface="Tahoma"/>
              </a:endParaRPr>
            </a:p>
          </p:txBody>
        </p:sp>
        <p:sp>
          <p:nvSpPr>
            <p:cNvPr id="110" name="object 108">
              <a:extLst>
                <a:ext uri="{FF2B5EF4-FFF2-40B4-BE49-F238E27FC236}">
                  <a16:creationId xmlns:a16="http://schemas.microsoft.com/office/drawing/2014/main" id="{8DEEA529-2AF9-4FEA-AD26-19702548BE88}"/>
                </a:ext>
              </a:extLst>
            </p:cNvPr>
            <p:cNvSpPr/>
            <p:nvPr/>
          </p:nvSpPr>
          <p:spPr>
            <a:xfrm>
              <a:off x="1685375" y="1939848"/>
              <a:ext cx="194945" cy="366395"/>
            </a:xfrm>
            <a:custGeom>
              <a:avLst/>
              <a:gdLst/>
              <a:ahLst/>
              <a:cxnLst/>
              <a:rect l="l" t="t" r="r" b="b"/>
              <a:pathLst>
                <a:path w="194944" h="366394">
                  <a:moveTo>
                    <a:pt x="0" y="366005"/>
                  </a:moveTo>
                  <a:lnTo>
                    <a:pt x="194438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09">
              <a:extLst>
                <a:ext uri="{FF2B5EF4-FFF2-40B4-BE49-F238E27FC236}">
                  <a16:creationId xmlns:a16="http://schemas.microsoft.com/office/drawing/2014/main" id="{97D42978-5E98-40DC-8DDE-B7AEFEF8E84C}"/>
                </a:ext>
              </a:extLst>
            </p:cNvPr>
            <p:cNvSpPr/>
            <p:nvPr/>
          </p:nvSpPr>
          <p:spPr>
            <a:xfrm>
              <a:off x="1850773" y="1939848"/>
              <a:ext cx="29209" cy="40005"/>
            </a:xfrm>
            <a:custGeom>
              <a:avLst/>
              <a:gdLst/>
              <a:ahLst/>
              <a:cxnLst/>
              <a:rect l="l" t="t" r="r" b="b"/>
              <a:pathLst>
                <a:path w="29210" h="40005">
                  <a:moveTo>
                    <a:pt x="29040" y="0"/>
                  </a:moveTo>
                  <a:lnTo>
                    <a:pt x="0" y="27659"/>
                  </a:lnTo>
                  <a:lnTo>
                    <a:pt x="22380" y="39548"/>
                  </a:lnTo>
                  <a:lnTo>
                    <a:pt x="2904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0">
              <a:extLst>
                <a:ext uri="{FF2B5EF4-FFF2-40B4-BE49-F238E27FC236}">
                  <a16:creationId xmlns:a16="http://schemas.microsoft.com/office/drawing/2014/main" id="{52255B4B-60D9-4BDE-B434-837AC5CA614C}"/>
                </a:ext>
              </a:extLst>
            </p:cNvPr>
            <p:cNvSpPr/>
            <p:nvPr/>
          </p:nvSpPr>
          <p:spPr>
            <a:xfrm>
              <a:off x="1850773" y="1939848"/>
              <a:ext cx="29209" cy="40005"/>
            </a:xfrm>
            <a:custGeom>
              <a:avLst/>
              <a:gdLst/>
              <a:ahLst/>
              <a:cxnLst/>
              <a:rect l="l" t="t" r="r" b="b"/>
              <a:pathLst>
                <a:path w="29210" h="40005">
                  <a:moveTo>
                    <a:pt x="29040" y="0"/>
                  </a:moveTo>
                  <a:lnTo>
                    <a:pt x="0" y="27659"/>
                  </a:lnTo>
                  <a:lnTo>
                    <a:pt x="22380" y="39548"/>
                  </a:lnTo>
                  <a:lnTo>
                    <a:pt x="2904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1">
              <a:extLst>
                <a:ext uri="{FF2B5EF4-FFF2-40B4-BE49-F238E27FC236}">
                  <a16:creationId xmlns:a16="http://schemas.microsoft.com/office/drawing/2014/main" id="{AF0435E4-F29E-4832-A42F-3356EEDCD437}"/>
                </a:ext>
              </a:extLst>
            </p:cNvPr>
            <p:cNvSpPr/>
            <p:nvPr/>
          </p:nvSpPr>
          <p:spPr>
            <a:xfrm>
              <a:off x="1648488" y="2482846"/>
              <a:ext cx="206375" cy="320675"/>
            </a:xfrm>
            <a:custGeom>
              <a:avLst/>
              <a:gdLst/>
              <a:ahLst/>
              <a:cxnLst/>
              <a:rect l="l" t="t" r="r" b="b"/>
              <a:pathLst>
                <a:path w="206375" h="320675">
                  <a:moveTo>
                    <a:pt x="205877" y="32025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2">
              <a:extLst>
                <a:ext uri="{FF2B5EF4-FFF2-40B4-BE49-F238E27FC236}">
                  <a16:creationId xmlns:a16="http://schemas.microsoft.com/office/drawing/2014/main" id="{60B29302-D8F5-4BB8-8AAD-780C7FE4EE94}"/>
                </a:ext>
              </a:extLst>
            </p:cNvPr>
            <p:cNvSpPr/>
            <p:nvPr/>
          </p:nvSpPr>
          <p:spPr>
            <a:xfrm>
              <a:off x="1823130" y="2764242"/>
              <a:ext cx="31750" cy="39370"/>
            </a:xfrm>
            <a:custGeom>
              <a:avLst/>
              <a:gdLst/>
              <a:ahLst/>
              <a:cxnLst/>
              <a:rect l="l" t="t" r="r" b="b"/>
              <a:pathLst>
                <a:path w="31750" h="39369">
                  <a:moveTo>
                    <a:pt x="21320" y="0"/>
                  </a:moveTo>
                  <a:lnTo>
                    <a:pt x="0" y="13704"/>
                  </a:lnTo>
                  <a:lnTo>
                    <a:pt x="31236" y="38863"/>
                  </a:lnTo>
                  <a:lnTo>
                    <a:pt x="213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3">
              <a:extLst>
                <a:ext uri="{FF2B5EF4-FFF2-40B4-BE49-F238E27FC236}">
                  <a16:creationId xmlns:a16="http://schemas.microsoft.com/office/drawing/2014/main" id="{AD391EBD-6876-4E1F-8A92-8D3ACA587B60}"/>
                </a:ext>
              </a:extLst>
            </p:cNvPr>
            <p:cNvSpPr/>
            <p:nvPr/>
          </p:nvSpPr>
          <p:spPr>
            <a:xfrm>
              <a:off x="1823130" y="2764242"/>
              <a:ext cx="31750" cy="39370"/>
            </a:xfrm>
            <a:custGeom>
              <a:avLst/>
              <a:gdLst/>
              <a:ahLst/>
              <a:cxnLst/>
              <a:rect l="l" t="t" r="r" b="b"/>
              <a:pathLst>
                <a:path w="31750" h="39369">
                  <a:moveTo>
                    <a:pt x="31236" y="38863"/>
                  </a:moveTo>
                  <a:lnTo>
                    <a:pt x="21320" y="0"/>
                  </a:lnTo>
                  <a:lnTo>
                    <a:pt x="0" y="13704"/>
                  </a:lnTo>
                  <a:lnTo>
                    <a:pt x="31236" y="3886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4">
              <a:extLst>
                <a:ext uri="{FF2B5EF4-FFF2-40B4-BE49-F238E27FC236}">
                  <a16:creationId xmlns:a16="http://schemas.microsoft.com/office/drawing/2014/main" id="{605DD31B-2CEC-48D1-A827-EE16551ECE08}"/>
                </a:ext>
              </a:extLst>
            </p:cNvPr>
            <p:cNvSpPr/>
            <p:nvPr/>
          </p:nvSpPr>
          <p:spPr>
            <a:xfrm>
              <a:off x="1780020" y="2362754"/>
              <a:ext cx="434975" cy="3175"/>
            </a:xfrm>
            <a:custGeom>
              <a:avLst/>
              <a:gdLst/>
              <a:ahLst/>
              <a:cxnLst/>
              <a:rect l="l" t="t" r="r" b="b"/>
              <a:pathLst>
                <a:path w="434975" h="3175">
                  <a:moveTo>
                    <a:pt x="0" y="0"/>
                  </a:moveTo>
                  <a:lnTo>
                    <a:pt x="434632" y="285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5">
              <a:extLst>
                <a:ext uri="{FF2B5EF4-FFF2-40B4-BE49-F238E27FC236}">
                  <a16:creationId xmlns:a16="http://schemas.microsoft.com/office/drawing/2014/main" id="{5772E1F6-6D81-4C44-8513-349DBD89D888}"/>
                </a:ext>
              </a:extLst>
            </p:cNvPr>
            <p:cNvSpPr/>
            <p:nvPr/>
          </p:nvSpPr>
          <p:spPr>
            <a:xfrm>
              <a:off x="2176518" y="2352692"/>
              <a:ext cx="38735" cy="25400"/>
            </a:xfrm>
            <a:custGeom>
              <a:avLst/>
              <a:gdLst/>
              <a:ahLst/>
              <a:cxnLst/>
              <a:rect l="l" t="t" r="r" b="b"/>
              <a:pathLst>
                <a:path w="38735" h="25400">
                  <a:moveTo>
                    <a:pt x="163" y="0"/>
                  </a:moveTo>
                  <a:lnTo>
                    <a:pt x="0" y="25343"/>
                  </a:lnTo>
                  <a:lnTo>
                    <a:pt x="38135" y="12921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6">
              <a:extLst>
                <a:ext uri="{FF2B5EF4-FFF2-40B4-BE49-F238E27FC236}">
                  <a16:creationId xmlns:a16="http://schemas.microsoft.com/office/drawing/2014/main" id="{40D46A17-DE06-4B3A-B5B0-827CD1051552}"/>
                </a:ext>
              </a:extLst>
            </p:cNvPr>
            <p:cNvSpPr/>
            <p:nvPr/>
          </p:nvSpPr>
          <p:spPr>
            <a:xfrm>
              <a:off x="2176518" y="2352692"/>
              <a:ext cx="38735" cy="25400"/>
            </a:xfrm>
            <a:custGeom>
              <a:avLst/>
              <a:gdLst/>
              <a:ahLst/>
              <a:cxnLst/>
              <a:rect l="l" t="t" r="r" b="b"/>
              <a:pathLst>
                <a:path w="38735" h="25400">
                  <a:moveTo>
                    <a:pt x="38135" y="12921"/>
                  </a:moveTo>
                  <a:lnTo>
                    <a:pt x="163" y="0"/>
                  </a:lnTo>
                  <a:lnTo>
                    <a:pt x="0" y="25343"/>
                  </a:lnTo>
                  <a:lnTo>
                    <a:pt x="38135" y="1292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7">
              <a:extLst>
                <a:ext uri="{FF2B5EF4-FFF2-40B4-BE49-F238E27FC236}">
                  <a16:creationId xmlns:a16="http://schemas.microsoft.com/office/drawing/2014/main" id="{0847CDC4-4EF6-4C00-AE67-9D368F9C7AA6}"/>
                </a:ext>
              </a:extLst>
            </p:cNvPr>
            <p:cNvSpPr/>
            <p:nvPr/>
          </p:nvSpPr>
          <p:spPr>
            <a:xfrm>
              <a:off x="1991620" y="1965295"/>
              <a:ext cx="208915" cy="309245"/>
            </a:xfrm>
            <a:custGeom>
              <a:avLst/>
              <a:gdLst/>
              <a:ahLst/>
              <a:cxnLst/>
              <a:rect l="l" t="t" r="r" b="b"/>
              <a:pathLst>
                <a:path w="208914" h="309244">
                  <a:moveTo>
                    <a:pt x="0" y="0"/>
                  </a:moveTo>
                  <a:lnTo>
                    <a:pt x="208735" y="30881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18">
              <a:extLst>
                <a:ext uri="{FF2B5EF4-FFF2-40B4-BE49-F238E27FC236}">
                  <a16:creationId xmlns:a16="http://schemas.microsoft.com/office/drawing/2014/main" id="{82A5C10B-2AF6-434C-A659-CD26011164A1}"/>
                </a:ext>
              </a:extLst>
            </p:cNvPr>
            <p:cNvSpPr/>
            <p:nvPr/>
          </p:nvSpPr>
          <p:spPr>
            <a:xfrm>
              <a:off x="1991620" y="1965295"/>
              <a:ext cx="32384" cy="38735"/>
            </a:xfrm>
            <a:custGeom>
              <a:avLst/>
              <a:gdLst/>
              <a:ahLst/>
              <a:cxnLst/>
              <a:rect l="l" t="t" r="r" b="b"/>
              <a:pathLst>
                <a:path w="32385" h="38735">
                  <a:moveTo>
                    <a:pt x="0" y="0"/>
                  </a:moveTo>
                  <a:lnTo>
                    <a:pt x="10812" y="38624"/>
                  </a:lnTo>
                  <a:lnTo>
                    <a:pt x="31807" y="244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19">
              <a:extLst>
                <a:ext uri="{FF2B5EF4-FFF2-40B4-BE49-F238E27FC236}">
                  <a16:creationId xmlns:a16="http://schemas.microsoft.com/office/drawing/2014/main" id="{78814E41-97D3-4C34-994F-7B262967765A}"/>
                </a:ext>
              </a:extLst>
            </p:cNvPr>
            <p:cNvSpPr/>
            <p:nvPr/>
          </p:nvSpPr>
          <p:spPr>
            <a:xfrm>
              <a:off x="1991620" y="1965295"/>
              <a:ext cx="32384" cy="38735"/>
            </a:xfrm>
            <a:custGeom>
              <a:avLst/>
              <a:gdLst/>
              <a:ahLst/>
              <a:cxnLst/>
              <a:rect l="l" t="t" r="r" b="b"/>
              <a:pathLst>
                <a:path w="32385" h="38735">
                  <a:moveTo>
                    <a:pt x="0" y="0"/>
                  </a:moveTo>
                  <a:lnTo>
                    <a:pt x="10812" y="38624"/>
                  </a:lnTo>
                  <a:lnTo>
                    <a:pt x="31807" y="2443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0">
              <a:extLst>
                <a:ext uri="{FF2B5EF4-FFF2-40B4-BE49-F238E27FC236}">
                  <a16:creationId xmlns:a16="http://schemas.microsoft.com/office/drawing/2014/main" id="{D5A79E16-5E80-47B2-BF01-A68E44AD3E31}"/>
                </a:ext>
              </a:extLst>
            </p:cNvPr>
            <p:cNvSpPr/>
            <p:nvPr/>
          </p:nvSpPr>
          <p:spPr>
            <a:xfrm>
              <a:off x="2360485" y="1971014"/>
              <a:ext cx="260350" cy="343535"/>
            </a:xfrm>
            <a:custGeom>
              <a:avLst/>
              <a:gdLst/>
              <a:ahLst/>
              <a:cxnLst/>
              <a:rect l="l" t="t" r="r" b="b"/>
              <a:pathLst>
                <a:path w="260350" h="343535">
                  <a:moveTo>
                    <a:pt x="260205" y="0"/>
                  </a:moveTo>
                  <a:lnTo>
                    <a:pt x="0" y="34312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1">
              <a:extLst>
                <a:ext uri="{FF2B5EF4-FFF2-40B4-BE49-F238E27FC236}">
                  <a16:creationId xmlns:a16="http://schemas.microsoft.com/office/drawing/2014/main" id="{64AF0A96-EC5D-4159-AEE0-F347E9AD2111}"/>
                </a:ext>
              </a:extLst>
            </p:cNvPr>
            <p:cNvSpPr/>
            <p:nvPr/>
          </p:nvSpPr>
          <p:spPr>
            <a:xfrm>
              <a:off x="2360485" y="2276166"/>
              <a:ext cx="33655" cy="38100"/>
            </a:xfrm>
            <a:custGeom>
              <a:avLst/>
              <a:gdLst/>
              <a:ahLst/>
              <a:cxnLst/>
              <a:rect l="l" t="t" r="r" b="b"/>
              <a:pathLst>
                <a:path w="33655" h="38100">
                  <a:moveTo>
                    <a:pt x="12894" y="0"/>
                  </a:moveTo>
                  <a:lnTo>
                    <a:pt x="0" y="37977"/>
                  </a:lnTo>
                  <a:lnTo>
                    <a:pt x="33090" y="15313"/>
                  </a:lnTo>
                  <a:lnTo>
                    <a:pt x="1289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2">
              <a:extLst>
                <a:ext uri="{FF2B5EF4-FFF2-40B4-BE49-F238E27FC236}">
                  <a16:creationId xmlns:a16="http://schemas.microsoft.com/office/drawing/2014/main" id="{C2116E53-99FA-4A26-BB7D-F773538A9E0E}"/>
                </a:ext>
              </a:extLst>
            </p:cNvPr>
            <p:cNvSpPr/>
            <p:nvPr/>
          </p:nvSpPr>
          <p:spPr>
            <a:xfrm>
              <a:off x="2360485" y="2276166"/>
              <a:ext cx="33655" cy="38100"/>
            </a:xfrm>
            <a:custGeom>
              <a:avLst/>
              <a:gdLst/>
              <a:ahLst/>
              <a:cxnLst/>
              <a:rect l="l" t="t" r="r" b="b"/>
              <a:pathLst>
                <a:path w="33655" h="38100">
                  <a:moveTo>
                    <a:pt x="0" y="37977"/>
                  </a:moveTo>
                  <a:lnTo>
                    <a:pt x="33090" y="15313"/>
                  </a:lnTo>
                  <a:lnTo>
                    <a:pt x="12894" y="0"/>
                  </a:lnTo>
                  <a:lnTo>
                    <a:pt x="0" y="3797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3">
              <a:extLst>
                <a:ext uri="{FF2B5EF4-FFF2-40B4-BE49-F238E27FC236}">
                  <a16:creationId xmlns:a16="http://schemas.microsoft.com/office/drawing/2014/main" id="{F5871DA4-FCA5-4622-A8BA-D0B223DF49A2}"/>
                </a:ext>
              </a:extLst>
            </p:cNvPr>
            <p:cNvSpPr/>
            <p:nvPr/>
          </p:nvSpPr>
          <p:spPr>
            <a:xfrm>
              <a:off x="2669301" y="2016765"/>
              <a:ext cx="3175" cy="701040"/>
            </a:xfrm>
            <a:custGeom>
              <a:avLst/>
              <a:gdLst/>
              <a:ahLst/>
              <a:cxnLst/>
              <a:rect l="l" t="t" r="r" b="b"/>
              <a:pathLst>
                <a:path w="3175" h="701039">
                  <a:moveTo>
                    <a:pt x="2859" y="70055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4">
              <a:extLst>
                <a:ext uri="{FF2B5EF4-FFF2-40B4-BE49-F238E27FC236}">
                  <a16:creationId xmlns:a16="http://schemas.microsoft.com/office/drawing/2014/main" id="{A9DFC490-C25D-4BBC-9272-523CB347FB76}"/>
                </a:ext>
              </a:extLst>
            </p:cNvPr>
            <p:cNvSpPr/>
            <p:nvPr/>
          </p:nvSpPr>
          <p:spPr>
            <a:xfrm>
              <a:off x="2656787" y="2016765"/>
              <a:ext cx="25400" cy="38100"/>
            </a:xfrm>
            <a:custGeom>
              <a:avLst/>
              <a:gdLst/>
              <a:ahLst/>
              <a:cxnLst/>
              <a:rect l="l" t="t" r="r" b="b"/>
              <a:pathLst>
                <a:path w="25400" h="38100">
                  <a:moveTo>
                    <a:pt x="12514" y="0"/>
                  </a:moveTo>
                  <a:lnTo>
                    <a:pt x="0" y="38102"/>
                  </a:lnTo>
                  <a:lnTo>
                    <a:pt x="25343" y="37999"/>
                  </a:lnTo>
                  <a:lnTo>
                    <a:pt x="1251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5">
              <a:extLst>
                <a:ext uri="{FF2B5EF4-FFF2-40B4-BE49-F238E27FC236}">
                  <a16:creationId xmlns:a16="http://schemas.microsoft.com/office/drawing/2014/main" id="{9DF2F210-9B9B-4B88-8E1C-96ABC977C0B2}"/>
                </a:ext>
              </a:extLst>
            </p:cNvPr>
            <p:cNvSpPr/>
            <p:nvPr/>
          </p:nvSpPr>
          <p:spPr>
            <a:xfrm>
              <a:off x="2656787" y="2016765"/>
              <a:ext cx="25400" cy="38100"/>
            </a:xfrm>
            <a:custGeom>
              <a:avLst/>
              <a:gdLst/>
              <a:ahLst/>
              <a:cxnLst/>
              <a:rect l="l" t="t" r="r" b="b"/>
              <a:pathLst>
                <a:path w="25400" h="38100">
                  <a:moveTo>
                    <a:pt x="12514" y="0"/>
                  </a:moveTo>
                  <a:lnTo>
                    <a:pt x="0" y="38102"/>
                  </a:lnTo>
                  <a:lnTo>
                    <a:pt x="25343" y="37999"/>
                  </a:lnTo>
                  <a:lnTo>
                    <a:pt x="12514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6">
              <a:extLst>
                <a:ext uri="{FF2B5EF4-FFF2-40B4-BE49-F238E27FC236}">
                  <a16:creationId xmlns:a16="http://schemas.microsoft.com/office/drawing/2014/main" id="{92373A94-13AA-413F-ACF5-8F72C504DA79}"/>
                </a:ext>
              </a:extLst>
            </p:cNvPr>
            <p:cNvSpPr/>
            <p:nvPr/>
          </p:nvSpPr>
          <p:spPr>
            <a:xfrm>
              <a:off x="2703615" y="1968154"/>
              <a:ext cx="243204" cy="377825"/>
            </a:xfrm>
            <a:custGeom>
              <a:avLst/>
              <a:gdLst/>
              <a:ahLst/>
              <a:cxnLst/>
              <a:rect l="l" t="t" r="r" b="b"/>
              <a:pathLst>
                <a:path w="243205" h="377825">
                  <a:moveTo>
                    <a:pt x="0" y="0"/>
                  </a:moveTo>
                  <a:lnTo>
                    <a:pt x="243048" y="37744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7">
              <a:extLst>
                <a:ext uri="{FF2B5EF4-FFF2-40B4-BE49-F238E27FC236}">
                  <a16:creationId xmlns:a16="http://schemas.microsoft.com/office/drawing/2014/main" id="{1F1E5E4D-42B0-45A7-B609-932DB723EFB7}"/>
                </a:ext>
              </a:extLst>
            </p:cNvPr>
            <p:cNvSpPr/>
            <p:nvPr/>
          </p:nvSpPr>
          <p:spPr>
            <a:xfrm>
              <a:off x="2915405" y="2306745"/>
              <a:ext cx="31750" cy="39370"/>
            </a:xfrm>
            <a:custGeom>
              <a:avLst/>
              <a:gdLst/>
              <a:ahLst/>
              <a:cxnLst/>
              <a:rect l="l" t="t" r="r" b="b"/>
              <a:pathLst>
                <a:path w="31750" h="39369">
                  <a:moveTo>
                    <a:pt x="21310" y="0"/>
                  </a:moveTo>
                  <a:lnTo>
                    <a:pt x="0" y="13721"/>
                  </a:lnTo>
                  <a:lnTo>
                    <a:pt x="31258" y="38852"/>
                  </a:lnTo>
                  <a:lnTo>
                    <a:pt x="2131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28">
              <a:extLst>
                <a:ext uri="{FF2B5EF4-FFF2-40B4-BE49-F238E27FC236}">
                  <a16:creationId xmlns:a16="http://schemas.microsoft.com/office/drawing/2014/main" id="{C5FF4643-5BE5-4FA4-906C-FB6634A8634A}"/>
                </a:ext>
              </a:extLst>
            </p:cNvPr>
            <p:cNvSpPr/>
            <p:nvPr/>
          </p:nvSpPr>
          <p:spPr>
            <a:xfrm>
              <a:off x="2915405" y="2306745"/>
              <a:ext cx="31750" cy="39370"/>
            </a:xfrm>
            <a:custGeom>
              <a:avLst/>
              <a:gdLst/>
              <a:ahLst/>
              <a:cxnLst/>
              <a:rect l="l" t="t" r="r" b="b"/>
              <a:pathLst>
                <a:path w="31750" h="39369">
                  <a:moveTo>
                    <a:pt x="31258" y="38852"/>
                  </a:moveTo>
                  <a:lnTo>
                    <a:pt x="21310" y="0"/>
                  </a:lnTo>
                  <a:lnTo>
                    <a:pt x="0" y="13721"/>
                  </a:lnTo>
                  <a:lnTo>
                    <a:pt x="31258" y="3885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29">
              <a:extLst>
                <a:ext uri="{FF2B5EF4-FFF2-40B4-BE49-F238E27FC236}">
                  <a16:creationId xmlns:a16="http://schemas.microsoft.com/office/drawing/2014/main" id="{92028F1F-27F1-4369-8334-A1B0B3BF1655}"/>
                </a:ext>
              </a:extLst>
            </p:cNvPr>
            <p:cNvSpPr/>
            <p:nvPr/>
          </p:nvSpPr>
          <p:spPr>
            <a:xfrm>
              <a:off x="2712193" y="2485706"/>
              <a:ext cx="223520" cy="269240"/>
            </a:xfrm>
            <a:custGeom>
              <a:avLst/>
              <a:gdLst/>
              <a:ahLst/>
              <a:cxnLst/>
              <a:rect l="l" t="t" r="r" b="b"/>
              <a:pathLst>
                <a:path w="223519" h="269239">
                  <a:moveTo>
                    <a:pt x="0" y="268789"/>
                  </a:moveTo>
                  <a:lnTo>
                    <a:pt x="223032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0">
              <a:extLst>
                <a:ext uri="{FF2B5EF4-FFF2-40B4-BE49-F238E27FC236}">
                  <a16:creationId xmlns:a16="http://schemas.microsoft.com/office/drawing/2014/main" id="{9CAB54F6-FAE4-4AAB-BAA1-E381421984F3}"/>
                </a:ext>
              </a:extLst>
            </p:cNvPr>
            <p:cNvSpPr/>
            <p:nvPr/>
          </p:nvSpPr>
          <p:spPr>
            <a:xfrm>
              <a:off x="2901173" y="2485706"/>
              <a:ext cx="34290" cy="37465"/>
            </a:xfrm>
            <a:custGeom>
              <a:avLst/>
              <a:gdLst/>
              <a:ahLst/>
              <a:cxnLst/>
              <a:rect l="l" t="t" r="r" b="b"/>
              <a:pathLst>
                <a:path w="34289" h="37464">
                  <a:moveTo>
                    <a:pt x="34052" y="0"/>
                  </a:moveTo>
                  <a:lnTo>
                    <a:pt x="0" y="21190"/>
                  </a:lnTo>
                  <a:lnTo>
                    <a:pt x="19505" y="37374"/>
                  </a:lnTo>
                  <a:lnTo>
                    <a:pt x="3405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1">
              <a:extLst>
                <a:ext uri="{FF2B5EF4-FFF2-40B4-BE49-F238E27FC236}">
                  <a16:creationId xmlns:a16="http://schemas.microsoft.com/office/drawing/2014/main" id="{EE366A60-9F05-4403-B7D6-1EADC8635DEF}"/>
                </a:ext>
              </a:extLst>
            </p:cNvPr>
            <p:cNvSpPr/>
            <p:nvPr/>
          </p:nvSpPr>
          <p:spPr>
            <a:xfrm>
              <a:off x="2901173" y="2485706"/>
              <a:ext cx="34290" cy="37465"/>
            </a:xfrm>
            <a:custGeom>
              <a:avLst/>
              <a:gdLst/>
              <a:ahLst/>
              <a:cxnLst/>
              <a:rect l="l" t="t" r="r" b="b"/>
              <a:pathLst>
                <a:path w="34289" h="37464">
                  <a:moveTo>
                    <a:pt x="34052" y="0"/>
                  </a:moveTo>
                  <a:lnTo>
                    <a:pt x="0" y="21190"/>
                  </a:lnTo>
                  <a:lnTo>
                    <a:pt x="19505" y="37374"/>
                  </a:lnTo>
                  <a:lnTo>
                    <a:pt x="34052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2">
              <a:extLst>
                <a:ext uri="{FF2B5EF4-FFF2-40B4-BE49-F238E27FC236}">
                  <a16:creationId xmlns:a16="http://schemas.microsoft.com/office/drawing/2014/main" id="{CF5D6500-ADD6-424B-A9FE-44C810CD58B5}"/>
                </a:ext>
              </a:extLst>
            </p:cNvPr>
            <p:cNvSpPr/>
            <p:nvPr/>
          </p:nvSpPr>
          <p:spPr>
            <a:xfrm>
              <a:off x="2034512" y="2497144"/>
              <a:ext cx="206375" cy="269240"/>
            </a:xfrm>
            <a:custGeom>
              <a:avLst/>
              <a:gdLst/>
              <a:ahLst/>
              <a:cxnLst/>
              <a:rect l="l" t="t" r="r" b="b"/>
              <a:pathLst>
                <a:path w="206375" h="269239">
                  <a:moveTo>
                    <a:pt x="205875" y="0"/>
                  </a:moveTo>
                  <a:lnTo>
                    <a:pt x="0" y="26878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3">
              <a:extLst>
                <a:ext uri="{FF2B5EF4-FFF2-40B4-BE49-F238E27FC236}">
                  <a16:creationId xmlns:a16="http://schemas.microsoft.com/office/drawing/2014/main" id="{25C82F87-67F6-4E52-AA0D-4362E1585427}"/>
                </a:ext>
              </a:extLst>
            </p:cNvPr>
            <p:cNvSpPr/>
            <p:nvPr/>
          </p:nvSpPr>
          <p:spPr>
            <a:xfrm>
              <a:off x="2034512" y="2728015"/>
              <a:ext cx="33655" cy="38100"/>
            </a:xfrm>
            <a:custGeom>
              <a:avLst/>
              <a:gdLst/>
              <a:ahLst/>
              <a:cxnLst/>
              <a:rect l="l" t="t" r="r" b="b"/>
              <a:pathLst>
                <a:path w="33655" h="38100">
                  <a:moveTo>
                    <a:pt x="13079" y="0"/>
                  </a:moveTo>
                  <a:lnTo>
                    <a:pt x="0" y="37917"/>
                  </a:lnTo>
                  <a:lnTo>
                    <a:pt x="33199" y="15411"/>
                  </a:lnTo>
                  <a:lnTo>
                    <a:pt x="1307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4">
              <a:extLst>
                <a:ext uri="{FF2B5EF4-FFF2-40B4-BE49-F238E27FC236}">
                  <a16:creationId xmlns:a16="http://schemas.microsoft.com/office/drawing/2014/main" id="{E6628C34-CF2B-4E7D-A5CF-9FE178F38ECD}"/>
                </a:ext>
              </a:extLst>
            </p:cNvPr>
            <p:cNvSpPr/>
            <p:nvPr/>
          </p:nvSpPr>
          <p:spPr>
            <a:xfrm>
              <a:off x="2034512" y="2728015"/>
              <a:ext cx="33655" cy="38100"/>
            </a:xfrm>
            <a:custGeom>
              <a:avLst/>
              <a:gdLst/>
              <a:ahLst/>
              <a:cxnLst/>
              <a:rect l="l" t="t" r="r" b="b"/>
              <a:pathLst>
                <a:path w="33655" h="38100">
                  <a:moveTo>
                    <a:pt x="0" y="37917"/>
                  </a:moveTo>
                  <a:lnTo>
                    <a:pt x="33199" y="15411"/>
                  </a:lnTo>
                  <a:lnTo>
                    <a:pt x="13079" y="0"/>
                  </a:lnTo>
                  <a:lnTo>
                    <a:pt x="0" y="3791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5">
              <a:extLst>
                <a:ext uri="{FF2B5EF4-FFF2-40B4-BE49-F238E27FC236}">
                  <a16:creationId xmlns:a16="http://schemas.microsoft.com/office/drawing/2014/main" id="{77FD02FE-4D65-46B0-98F7-2EB24F725585}"/>
                </a:ext>
              </a:extLst>
            </p:cNvPr>
            <p:cNvSpPr/>
            <p:nvPr/>
          </p:nvSpPr>
          <p:spPr>
            <a:xfrm>
              <a:off x="2077399" y="2820257"/>
              <a:ext cx="486409" cy="0"/>
            </a:xfrm>
            <a:custGeom>
              <a:avLst/>
              <a:gdLst/>
              <a:ahLst/>
              <a:cxnLst/>
              <a:rect l="l" t="t" r="r" b="b"/>
              <a:pathLst>
                <a:path w="486410">
                  <a:moveTo>
                    <a:pt x="0" y="0"/>
                  </a:moveTo>
                  <a:lnTo>
                    <a:pt x="486102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6">
              <a:extLst>
                <a:ext uri="{FF2B5EF4-FFF2-40B4-BE49-F238E27FC236}">
                  <a16:creationId xmlns:a16="http://schemas.microsoft.com/office/drawing/2014/main" id="{A6384D04-3460-41F8-BA11-273D6FFC76CA}"/>
                </a:ext>
              </a:extLst>
            </p:cNvPr>
            <p:cNvSpPr/>
            <p:nvPr/>
          </p:nvSpPr>
          <p:spPr>
            <a:xfrm>
              <a:off x="2525448" y="2807585"/>
              <a:ext cx="38100" cy="25400"/>
            </a:xfrm>
            <a:custGeom>
              <a:avLst/>
              <a:gdLst/>
              <a:ahLst/>
              <a:cxnLst/>
              <a:rect l="l" t="t" r="r" b="b"/>
              <a:pathLst>
                <a:path w="38100" h="25400">
                  <a:moveTo>
                    <a:pt x="0" y="0"/>
                  </a:moveTo>
                  <a:lnTo>
                    <a:pt x="0" y="25343"/>
                  </a:lnTo>
                  <a:lnTo>
                    <a:pt x="38053" y="126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7">
              <a:extLst>
                <a:ext uri="{FF2B5EF4-FFF2-40B4-BE49-F238E27FC236}">
                  <a16:creationId xmlns:a16="http://schemas.microsoft.com/office/drawing/2014/main" id="{D10402ED-3A45-4A6E-A1A2-A44E12A3FEA4}"/>
                </a:ext>
              </a:extLst>
            </p:cNvPr>
            <p:cNvSpPr/>
            <p:nvPr/>
          </p:nvSpPr>
          <p:spPr>
            <a:xfrm>
              <a:off x="2525448" y="2807585"/>
              <a:ext cx="38100" cy="25400"/>
            </a:xfrm>
            <a:custGeom>
              <a:avLst/>
              <a:gdLst/>
              <a:ahLst/>
              <a:cxnLst/>
              <a:rect l="l" t="t" r="r" b="b"/>
              <a:pathLst>
                <a:path w="38100" h="25400">
                  <a:moveTo>
                    <a:pt x="38053" y="12671"/>
                  </a:moveTo>
                  <a:lnTo>
                    <a:pt x="0" y="0"/>
                  </a:lnTo>
                  <a:lnTo>
                    <a:pt x="0" y="25343"/>
                  </a:lnTo>
                  <a:lnTo>
                    <a:pt x="38053" y="1267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38">
              <a:extLst>
                <a:ext uri="{FF2B5EF4-FFF2-40B4-BE49-F238E27FC236}">
                  <a16:creationId xmlns:a16="http://schemas.microsoft.com/office/drawing/2014/main" id="{B9ACA8F2-0798-4376-8CCC-0A51CE7C466A}"/>
                </a:ext>
              </a:extLst>
            </p:cNvPr>
            <p:cNvSpPr txBox="1"/>
            <p:nvPr/>
          </p:nvSpPr>
          <p:spPr>
            <a:xfrm>
              <a:off x="1639113" y="1989577"/>
              <a:ext cx="154305" cy="10772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700" spc="-10" dirty="0">
                  <a:cs typeface="Tahoma"/>
                </a:rPr>
                <a:t>6/9</a:t>
              </a:r>
              <a:endParaRPr sz="700">
                <a:cs typeface="Tahoma"/>
              </a:endParaRPr>
            </a:p>
          </p:txBody>
        </p:sp>
        <p:sp>
          <p:nvSpPr>
            <p:cNvPr id="141" name="object 139">
              <a:extLst>
                <a:ext uri="{FF2B5EF4-FFF2-40B4-BE49-F238E27FC236}">
                  <a16:creationId xmlns:a16="http://schemas.microsoft.com/office/drawing/2014/main" id="{278DF316-9595-4057-9E1B-D78B16E2EDD1}"/>
                </a:ext>
              </a:extLst>
            </p:cNvPr>
            <p:cNvSpPr txBox="1"/>
            <p:nvPr/>
          </p:nvSpPr>
          <p:spPr>
            <a:xfrm>
              <a:off x="2094495" y="1975280"/>
              <a:ext cx="154305" cy="10772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700" spc="-10" dirty="0">
                  <a:cs typeface="Tahoma"/>
                </a:rPr>
                <a:t>4/8</a:t>
              </a:r>
              <a:endParaRPr sz="700">
                <a:cs typeface="Tahoma"/>
              </a:endParaRPr>
            </a:p>
          </p:txBody>
        </p:sp>
        <p:sp>
          <p:nvSpPr>
            <p:cNvPr id="142" name="object 140">
              <a:extLst>
                <a:ext uri="{FF2B5EF4-FFF2-40B4-BE49-F238E27FC236}">
                  <a16:creationId xmlns:a16="http://schemas.microsoft.com/office/drawing/2014/main" id="{40D778A9-5613-49BC-A6FC-554EA19C5F1A}"/>
                </a:ext>
              </a:extLst>
            </p:cNvPr>
            <p:cNvSpPr txBox="1"/>
            <p:nvPr/>
          </p:nvSpPr>
          <p:spPr>
            <a:xfrm>
              <a:off x="2203611" y="1756303"/>
              <a:ext cx="240029" cy="10772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700" spc="-25" dirty="0">
                  <a:cs typeface="Tahoma"/>
                </a:rPr>
                <a:t>10/10</a:t>
              </a:r>
              <a:endParaRPr sz="700">
                <a:cs typeface="Tahoma"/>
              </a:endParaRPr>
            </a:p>
          </p:txBody>
        </p:sp>
        <p:sp>
          <p:nvSpPr>
            <p:cNvPr id="143" name="object 141">
              <a:extLst>
                <a:ext uri="{FF2B5EF4-FFF2-40B4-BE49-F238E27FC236}">
                  <a16:creationId xmlns:a16="http://schemas.microsoft.com/office/drawing/2014/main" id="{7ACD0E38-F29E-459A-A243-2E182EB5AF72}"/>
                </a:ext>
              </a:extLst>
            </p:cNvPr>
            <p:cNvSpPr txBox="1"/>
            <p:nvPr/>
          </p:nvSpPr>
          <p:spPr>
            <a:xfrm>
              <a:off x="2353281" y="2030806"/>
              <a:ext cx="154305" cy="10772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700" spc="-10" dirty="0">
                  <a:cs typeface="Tahoma"/>
                </a:rPr>
                <a:t>0/5</a:t>
              </a:r>
              <a:endParaRPr sz="700">
                <a:cs typeface="Tahoma"/>
              </a:endParaRPr>
            </a:p>
          </p:txBody>
        </p:sp>
        <p:sp>
          <p:nvSpPr>
            <p:cNvPr id="144" name="object 142">
              <a:extLst>
                <a:ext uri="{FF2B5EF4-FFF2-40B4-BE49-F238E27FC236}">
                  <a16:creationId xmlns:a16="http://schemas.microsoft.com/office/drawing/2014/main" id="{C92C5456-DD03-435A-A332-A8C31E13C640}"/>
                </a:ext>
              </a:extLst>
            </p:cNvPr>
            <p:cNvSpPr txBox="1"/>
            <p:nvPr/>
          </p:nvSpPr>
          <p:spPr>
            <a:xfrm>
              <a:off x="2673753" y="2253844"/>
              <a:ext cx="154305" cy="10772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700" spc="-10" dirty="0">
                  <a:cs typeface="Tahoma"/>
                </a:rPr>
                <a:t>3/8</a:t>
              </a:r>
              <a:endParaRPr sz="700">
                <a:cs typeface="Tahoma"/>
              </a:endParaRPr>
            </a:p>
          </p:txBody>
        </p:sp>
        <p:sp>
          <p:nvSpPr>
            <p:cNvPr id="145" name="object 143">
              <a:extLst>
                <a:ext uri="{FF2B5EF4-FFF2-40B4-BE49-F238E27FC236}">
                  <a16:creationId xmlns:a16="http://schemas.microsoft.com/office/drawing/2014/main" id="{85F46D9F-FD31-433C-9919-155F59F8A5F7}"/>
                </a:ext>
              </a:extLst>
            </p:cNvPr>
            <p:cNvSpPr txBox="1"/>
            <p:nvPr/>
          </p:nvSpPr>
          <p:spPr>
            <a:xfrm>
              <a:off x="2837182" y="2048626"/>
              <a:ext cx="240029" cy="10772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700" spc="-25" dirty="0">
                  <a:cs typeface="Tahoma"/>
                </a:rPr>
                <a:t>13/15</a:t>
              </a:r>
              <a:endParaRPr sz="700">
                <a:cs typeface="Tahoma"/>
              </a:endParaRPr>
            </a:p>
          </p:txBody>
        </p:sp>
        <p:sp>
          <p:nvSpPr>
            <p:cNvPr id="146" name="object 144">
              <a:extLst>
                <a:ext uri="{FF2B5EF4-FFF2-40B4-BE49-F238E27FC236}">
                  <a16:creationId xmlns:a16="http://schemas.microsoft.com/office/drawing/2014/main" id="{BC1B155E-6A24-4A4B-A667-3EBEF7470A18}"/>
                </a:ext>
              </a:extLst>
            </p:cNvPr>
            <p:cNvSpPr txBox="1"/>
            <p:nvPr/>
          </p:nvSpPr>
          <p:spPr>
            <a:xfrm>
              <a:off x="2853899" y="2323767"/>
              <a:ext cx="226695" cy="346249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15570">
                <a:lnSpc>
                  <a:spcPct val="100000"/>
                </a:lnSpc>
              </a:pPr>
              <a:r>
                <a:rPr sz="1050" spc="65" dirty="0">
                  <a:cs typeface="Tahoma"/>
                </a:rPr>
                <a:t>G</a:t>
              </a:r>
              <a:endParaRPr sz="1050">
                <a:cs typeface="Tahoma"/>
              </a:endParaRPr>
            </a:p>
            <a:p>
              <a:pPr marL="12700">
                <a:lnSpc>
                  <a:spcPct val="100000"/>
                </a:lnSpc>
                <a:spcBef>
                  <a:spcPts val="615"/>
                </a:spcBef>
              </a:pPr>
              <a:r>
                <a:rPr sz="700" spc="-10" dirty="0">
                  <a:cs typeface="Tahoma"/>
                </a:rPr>
                <a:t>5/5</a:t>
              </a:r>
              <a:endParaRPr sz="700">
                <a:cs typeface="Tahoma"/>
              </a:endParaRPr>
            </a:p>
          </p:txBody>
        </p:sp>
        <p:sp>
          <p:nvSpPr>
            <p:cNvPr id="147" name="object 145">
              <a:extLst>
                <a:ext uri="{FF2B5EF4-FFF2-40B4-BE49-F238E27FC236}">
                  <a16:creationId xmlns:a16="http://schemas.microsoft.com/office/drawing/2014/main" id="{C4C18E42-2DA3-4F44-8C47-7AEAA87A14A9}"/>
                </a:ext>
              </a:extLst>
            </p:cNvPr>
            <p:cNvSpPr txBox="1"/>
            <p:nvPr/>
          </p:nvSpPr>
          <p:spPr>
            <a:xfrm>
              <a:off x="2272782" y="2835624"/>
              <a:ext cx="154305" cy="10772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700" spc="-10" dirty="0">
                  <a:cs typeface="Tahoma"/>
                </a:rPr>
                <a:t>8/8</a:t>
              </a:r>
              <a:endParaRPr sz="700">
                <a:cs typeface="Tahoma"/>
              </a:endParaRPr>
            </a:p>
          </p:txBody>
        </p:sp>
        <p:sp>
          <p:nvSpPr>
            <p:cNvPr id="148" name="object 146">
              <a:extLst>
                <a:ext uri="{FF2B5EF4-FFF2-40B4-BE49-F238E27FC236}">
                  <a16:creationId xmlns:a16="http://schemas.microsoft.com/office/drawing/2014/main" id="{B88F8551-AB35-4D59-83F3-98A912E4B150}"/>
                </a:ext>
              </a:extLst>
            </p:cNvPr>
            <p:cNvSpPr txBox="1"/>
            <p:nvPr/>
          </p:nvSpPr>
          <p:spPr>
            <a:xfrm>
              <a:off x="2161920" y="2303750"/>
              <a:ext cx="206375" cy="407034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98425">
                <a:lnSpc>
                  <a:spcPct val="100000"/>
                </a:lnSpc>
              </a:pPr>
              <a:r>
                <a:rPr sz="1050" spc="35" dirty="0">
                  <a:cs typeface="Tahoma"/>
                </a:rPr>
                <a:t>D</a:t>
              </a:r>
              <a:endParaRPr sz="1050">
                <a:cs typeface="Tahoma"/>
              </a:endParaRPr>
            </a:p>
            <a:p>
              <a:pPr>
                <a:lnSpc>
                  <a:spcPct val="100000"/>
                </a:lnSpc>
                <a:spcBef>
                  <a:spcPts val="35"/>
                </a:spcBef>
              </a:pPr>
              <a:endParaRPr sz="800">
                <a:cs typeface="Times New Roman"/>
              </a:endParaRPr>
            </a:p>
            <a:p>
              <a:pPr marL="12700">
                <a:lnSpc>
                  <a:spcPct val="100000"/>
                </a:lnSpc>
              </a:pPr>
              <a:r>
                <a:rPr sz="700" spc="-10" dirty="0">
                  <a:cs typeface="Tahoma"/>
                </a:rPr>
                <a:t>2/6</a:t>
              </a:r>
              <a:endParaRPr sz="700">
                <a:cs typeface="Tahoma"/>
              </a:endParaRPr>
            </a:p>
          </p:txBody>
        </p:sp>
        <p:sp>
          <p:nvSpPr>
            <p:cNvPr id="149" name="object 147">
              <a:extLst>
                <a:ext uri="{FF2B5EF4-FFF2-40B4-BE49-F238E27FC236}">
                  <a16:creationId xmlns:a16="http://schemas.microsoft.com/office/drawing/2014/main" id="{D7B6ECE3-CA68-4854-A624-367069CCB2DD}"/>
                </a:ext>
              </a:extLst>
            </p:cNvPr>
            <p:cNvSpPr txBox="1"/>
            <p:nvPr/>
          </p:nvSpPr>
          <p:spPr>
            <a:xfrm>
              <a:off x="1732788" y="2504150"/>
              <a:ext cx="154305" cy="10772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700" spc="-10" dirty="0">
                  <a:cs typeface="Tahoma"/>
                </a:rPr>
                <a:t>6/6</a:t>
              </a:r>
              <a:endParaRPr sz="700">
                <a:cs typeface="Tahoma"/>
              </a:endParaRPr>
            </a:p>
          </p:txBody>
        </p:sp>
        <p:sp>
          <p:nvSpPr>
            <p:cNvPr id="150" name="object 148">
              <a:extLst>
                <a:ext uri="{FF2B5EF4-FFF2-40B4-BE49-F238E27FC236}">
                  <a16:creationId xmlns:a16="http://schemas.microsoft.com/office/drawing/2014/main" id="{53C66D66-7BB6-4AEE-AA42-29E5A38286F9}"/>
                </a:ext>
              </a:extLst>
            </p:cNvPr>
            <p:cNvSpPr txBox="1"/>
            <p:nvPr/>
          </p:nvSpPr>
          <p:spPr>
            <a:xfrm>
              <a:off x="1933169" y="2248125"/>
              <a:ext cx="154305" cy="10772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700" spc="-10" dirty="0">
                  <a:cs typeface="Tahoma"/>
                </a:rPr>
                <a:t>6/6</a:t>
              </a:r>
              <a:endParaRPr sz="700" dirty="0">
                <a:cs typeface="Tahoma"/>
              </a:endParaRPr>
            </a:p>
          </p:txBody>
        </p:sp>
        <p:sp>
          <p:nvSpPr>
            <p:cNvPr id="151" name="object 149">
              <a:extLst>
                <a:ext uri="{FF2B5EF4-FFF2-40B4-BE49-F238E27FC236}">
                  <a16:creationId xmlns:a16="http://schemas.microsoft.com/office/drawing/2014/main" id="{808BD5B7-DA01-4AD3-9452-4388A3D02BF2}"/>
                </a:ext>
              </a:extLst>
            </p:cNvPr>
            <p:cNvSpPr/>
            <p:nvPr/>
          </p:nvSpPr>
          <p:spPr>
            <a:xfrm>
              <a:off x="2086521" y="1905393"/>
              <a:ext cx="434975" cy="0"/>
            </a:xfrm>
            <a:custGeom>
              <a:avLst/>
              <a:gdLst/>
              <a:ahLst/>
              <a:cxnLst/>
              <a:rect l="l" t="t" r="r" b="b"/>
              <a:pathLst>
                <a:path w="434975">
                  <a:moveTo>
                    <a:pt x="0" y="0"/>
                  </a:moveTo>
                  <a:lnTo>
                    <a:pt x="434898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0">
              <a:extLst>
                <a:ext uri="{FF2B5EF4-FFF2-40B4-BE49-F238E27FC236}">
                  <a16:creationId xmlns:a16="http://schemas.microsoft.com/office/drawing/2014/main" id="{892421F6-15AA-4DCF-B260-8E819742FE7E}"/>
                </a:ext>
              </a:extLst>
            </p:cNvPr>
            <p:cNvSpPr/>
            <p:nvPr/>
          </p:nvSpPr>
          <p:spPr>
            <a:xfrm>
              <a:off x="2483366" y="1892721"/>
              <a:ext cx="38100" cy="25400"/>
            </a:xfrm>
            <a:custGeom>
              <a:avLst/>
              <a:gdLst/>
              <a:ahLst/>
              <a:cxnLst/>
              <a:rect l="l" t="t" r="r" b="b"/>
              <a:pathLst>
                <a:path w="38100" h="25400">
                  <a:moveTo>
                    <a:pt x="0" y="0"/>
                  </a:moveTo>
                  <a:lnTo>
                    <a:pt x="0" y="25343"/>
                  </a:lnTo>
                  <a:lnTo>
                    <a:pt x="38053" y="126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1">
              <a:extLst>
                <a:ext uri="{FF2B5EF4-FFF2-40B4-BE49-F238E27FC236}">
                  <a16:creationId xmlns:a16="http://schemas.microsoft.com/office/drawing/2014/main" id="{95A84F3D-1CE7-46BA-81F0-86F9E173E057}"/>
                </a:ext>
              </a:extLst>
            </p:cNvPr>
            <p:cNvSpPr/>
            <p:nvPr/>
          </p:nvSpPr>
          <p:spPr>
            <a:xfrm>
              <a:off x="2483366" y="1892721"/>
              <a:ext cx="38100" cy="25400"/>
            </a:xfrm>
            <a:custGeom>
              <a:avLst/>
              <a:gdLst/>
              <a:ahLst/>
              <a:cxnLst/>
              <a:rect l="l" t="t" r="r" b="b"/>
              <a:pathLst>
                <a:path w="38100" h="25400">
                  <a:moveTo>
                    <a:pt x="38053" y="12671"/>
                  </a:moveTo>
                  <a:lnTo>
                    <a:pt x="0" y="0"/>
                  </a:lnTo>
                  <a:lnTo>
                    <a:pt x="0" y="25343"/>
                  </a:lnTo>
                  <a:lnTo>
                    <a:pt x="38053" y="1267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4" name="Title 12">
            <a:extLst>
              <a:ext uri="{FF2B5EF4-FFF2-40B4-BE49-F238E27FC236}">
                <a16:creationId xmlns:a16="http://schemas.microsoft.com/office/drawing/2014/main" id="{594F25B1-60EA-4E4D-970E-B4C76C1DDDA3}"/>
              </a:ext>
            </a:extLst>
          </p:cNvPr>
          <p:cNvSpPr txBox="1">
            <a:spLocks/>
          </p:cNvSpPr>
          <p:nvPr/>
        </p:nvSpPr>
        <p:spPr>
          <a:xfrm>
            <a:off x="243852" y="121486"/>
            <a:ext cx="4300575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Tahoma"/>
                <a:ea typeface="+mj-ea"/>
                <a:cs typeface="Tahoma"/>
              </a:defRPr>
            </a:lvl1pPr>
          </a:lstStyle>
          <a:p>
            <a:pPr algn="ctr"/>
            <a:r>
              <a:rPr lang="en-US" kern="0" dirty="0">
                <a:solidFill>
                  <a:schemeClr val="tx1"/>
                </a:solidFill>
              </a:rPr>
              <a:t>Solution </a:t>
            </a:r>
          </a:p>
        </p:txBody>
      </p:sp>
    </p:spTree>
    <p:extLst>
      <p:ext uri="{BB962C8B-B14F-4D97-AF65-F5344CB8AC3E}">
        <p14:creationId xmlns:p14="http://schemas.microsoft.com/office/powerpoint/2010/main" val="2660325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4762" y="11988"/>
            <a:ext cx="4300575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5" dirty="0">
                <a:latin typeface="+mn-lt"/>
              </a:rPr>
              <a:t>Solution</a:t>
            </a:r>
            <a:r>
              <a:rPr spc="-55" dirty="0">
                <a:latin typeface="+mn-lt"/>
              </a:rPr>
              <a:t> </a:t>
            </a:r>
            <a:r>
              <a:rPr spc="-65" dirty="0">
                <a:latin typeface="+mn-lt"/>
              </a:rPr>
              <a:t>3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8220" y="362617"/>
            <a:ext cx="2614930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95" dirty="0">
                <a:cs typeface="Tahoma"/>
              </a:rPr>
              <a:t>Is </a:t>
            </a:r>
            <a:r>
              <a:rPr sz="1100" spc="-55" dirty="0">
                <a:cs typeface="Tahoma"/>
              </a:rPr>
              <a:t>your </a:t>
            </a:r>
            <a:r>
              <a:rPr sz="1100" spc="-75" dirty="0">
                <a:cs typeface="Tahoma"/>
              </a:rPr>
              <a:t>new </a:t>
            </a:r>
            <a:r>
              <a:rPr sz="1100" spc="-45" dirty="0">
                <a:cs typeface="Tahoma"/>
              </a:rPr>
              <a:t>flow </a:t>
            </a:r>
            <a:r>
              <a:rPr sz="1100" spc="-25" dirty="0">
                <a:cs typeface="Tahoma"/>
              </a:rPr>
              <a:t>optimal?  </a:t>
            </a:r>
            <a:r>
              <a:rPr sz="1100" spc="-30" dirty="0">
                <a:cs typeface="Tahoma"/>
              </a:rPr>
              <a:t>Prove </a:t>
            </a:r>
            <a:r>
              <a:rPr sz="1100" spc="-60" dirty="0">
                <a:cs typeface="Tahoma"/>
              </a:rPr>
              <a:t>or </a:t>
            </a:r>
            <a:r>
              <a:rPr sz="1100" spc="-50" dirty="0">
                <a:cs typeface="Tahoma"/>
              </a:rPr>
              <a:t>disprove.</a:t>
            </a:r>
            <a:endParaRPr sz="1100" dirty="0">
              <a:cs typeface="Tahoma"/>
            </a:endParaRPr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53505DCF-D680-472E-8093-8D3349F2A28B}"/>
              </a:ext>
            </a:extLst>
          </p:cNvPr>
          <p:cNvGrpSpPr/>
          <p:nvPr/>
        </p:nvGrpSpPr>
        <p:grpSpPr>
          <a:xfrm>
            <a:off x="572059" y="696869"/>
            <a:ext cx="1524869" cy="1187043"/>
            <a:chOff x="572059" y="696869"/>
            <a:chExt cx="1524869" cy="1187043"/>
          </a:xfrm>
        </p:grpSpPr>
        <p:sp>
          <p:nvSpPr>
            <p:cNvPr id="6" name="object 6"/>
            <p:cNvSpPr txBox="1"/>
            <p:nvPr/>
          </p:nvSpPr>
          <p:spPr>
            <a:xfrm>
              <a:off x="572059" y="1232879"/>
              <a:ext cx="119380" cy="161583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050" spc="105" dirty="0">
                  <a:solidFill>
                    <a:srgbClr val="C00000"/>
                  </a:solidFill>
                  <a:cs typeface="Tahoma"/>
                </a:rPr>
                <a:t>A</a:t>
              </a:r>
              <a:endParaRPr sz="1050" dirty="0">
                <a:solidFill>
                  <a:srgbClr val="C00000"/>
                </a:solidFill>
                <a:cs typeface="Tahoma"/>
              </a:endParaRPr>
            </a:p>
          </p:txBody>
        </p:sp>
        <p:sp>
          <p:nvSpPr>
            <p:cNvPr id="7" name="object 7"/>
            <p:cNvSpPr txBox="1"/>
            <p:nvPr/>
          </p:nvSpPr>
          <p:spPr>
            <a:xfrm>
              <a:off x="912330" y="726760"/>
              <a:ext cx="810895" cy="161583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tabLst>
                  <a:tab pos="713105" algn="l"/>
                </a:tabLst>
              </a:pPr>
              <a:r>
                <a:rPr sz="1575" spc="112" baseline="2645" dirty="0">
                  <a:solidFill>
                    <a:srgbClr val="C00000"/>
                  </a:solidFill>
                  <a:cs typeface="Tahoma"/>
                </a:rPr>
                <a:t>B</a:t>
              </a:r>
              <a:r>
                <a:rPr sz="1575" spc="112" baseline="2645" dirty="0">
                  <a:cs typeface="Tahoma"/>
                </a:rPr>
                <a:t>	</a:t>
              </a:r>
              <a:r>
                <a:rPr sz="1050" spc="75" dirty="0">
                  <a:solidFill>
                    <a:srgbClr val="0070C0"/>
                  </a:solidFill>
                  <a:cs typeface="Tahoma"/>
                </a:rPr>
                <a:t>E</a:t>
              </a:r>
              <a:endParaRPr sz="1050" dirty="0">
                <a:solidFill>
                  <a:srgbClr val="0070C0"/>
                </a:solidFill>
                <a:cs typeface="Tahoma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701709" y="880414"/>
              <a:ext cx="194945" cy="366395"/>
            </a:xfrm>
            <a:custGeom>
              <a:avLst/>
              <a:gdLst/>
              <a:ahLst/>
              <a:cxnLst/>
              <a:rect l="l" t="t" r="r" b="b"/>
              <a:pathLst>
                <a:path w="194944" h="366394">
                  <a:moveTo>
                    <a:pt x="0" y="366005"/>
                  </a:moveTo>
                  <a:lnTo>
                    <a:pt x="194438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67107" y="880414"/>
              <a:ext cx="29209" cy="40005"/>
            </a:xfrm>
            <a:custGeom>
              <a:avLst/>
              <a:gdLst/>
              <a:ahLst/>
              <a:cxnLst/>
              <a:rect l="l" t="t" r="r" b="b"/>
              <a:pathLst>
                <a:path w="29209" h="40005">
                  <a:moveTo>
                    <a:pt x="29040" y="0"/>
                  </a:moveTo>
                  <a:lnTo>
                    <a:pt x="0" y="27659"/>
                  </a:lnTo>
                  <a:lnTo>
                    <a:pt x="22380" y="39548"/>
                  </a:lnTo>
                  <a:lnTo>
                    <a:pt x="2904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67107" y="880414"/>
              <a:ext cx="29209" cy="40005"/>
            </a:xfrm>
            <a:custGeom>
              <a:avLst/>
              <a:gdLst/>
              <a:ahLst/>
              <a:cxnLst/>
              <a:rect l="l" t="t" r="r" b="b"/>
              <a:pathLst>
                <a:path w="29209" h="40005">
                  <a:moveTo>
                    <a:pt x="29040" y="0"/>
                  </a:moveTo>
                  <a:lnTo>
                    <a:pt x="0" y="27659"/>
                  </a:lnTo>
                  <a:lnTo>
                    <a:pt x="22380" y="39548"/>
                  </a:lnTo>
                  <a:lnTo>
                    <a:pt x="2904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64823" y="1423412"/>
              <a:ext cx="206375" cy="320675"/>
            </a:xfrm>
            <a:custGeom>
              <a:avLst/>
              <a:gdLst/>
              <a:ahLst/>
              <a:cxnLst/>
              <a:rect l="l" t="t" r="r" b="b"/>
              <a:pathLst>
                <a:path w="206375" h="320675">
                  <a:moveTo>
                    <a:pt x="205877" y="32025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39464" y="1704808"/>
              <a:ext cx="31750" cy="39370"/>
            </a:xfrm>
            <a:custGeom>
              <a:avLst/>
              <a:gdLst/>
              <a:ahLst/>
              <a:cxnLst/>
              <a:rect l="l" t="t" r="r" b="b"/>
              <a:pathLst>
                <a:path w="31750" h="39369">
                  <a:moveTo>
                    <a:pt x="21320" y="0"/>
                  </a:moveTo>
                  <a:lnTo>
                    <a:pt x="0" y="13704"/>
                  </a:lnTo>
                  <a:lnTo>
                    <a:pt x="31236" y="38863"/>
                  </a:lnTo>
                  <a:lnTo>
                    <a:pt x="213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39464" y="1704808"/>
              <a:ext cx="31750" cy="39370"/>
            </a:xfrm>
            <a:custGeom>
              <a:avLst/>
              <a:gdLst/>
              <a:ahLst/>
              <a:cxnLst/>
              <a:rect l="l" t="t" r="r" b="b"/>
              <a:pathLst>
                <a:path w="31750" h="39369">
                  <a:moveTo>
                    <a:pt x="31236" y="38863"/>
                  </a:moveTo>
                  <a:lnTo>
                    <a:pt x="21320" y="0"/>
                  </a:lnTo>
                  <a:lnTo>
                    <a:pt x="0" y="13704"/>
                  </a:lnTo>
                  <a:lnTo>
                    <a:pt x="31236" y="3886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96355" y="1303320"/>
              <a:ext cx="434975" cy="3175"/>
            </a:xfrm>
            <a:custGeom>
              <a:avLst/>
              <a:gdLst/>
              <a:ahLst/>
              <a:cxnLst/>
              <a:rect l="l" t="t" r="r" b="b"/>
              <a:pathLst>
                <a:path w="434975" h="3175">
                  <a:moveTo>
                    <a:pt x="0" y="0"/>
                  </a:moveTo>
                  <a:lnTo>
                    <a:pt x="434632" y="285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192852" y="1293258"/>
              <a:ext cx="38735" cy="25400"/>
            </a:xfrm>
            <a:custGeom>
              <a:avLst/>
              <a:gdLst/>
              <a:ahLst/>
              <a:cxnLst/>
              <a:rect l="l" t="t" r="r" b="b"/>
              <a:pathLst>
                <a:path w="38734" h="25400">
                  <a:moveTo>
                    <a:pt x="163" y="0"/>
                  </a:moveTo>
                  <a:lnTo>
                    <a:pt x="0" y="25343"/>
                  </a:lnTo>
                  <a:lnTo>
                    <a:pt x="38135" y="12921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192852" y="1293258"/>
              <a:ext cx="38735" cy="25400"/>
            </a:xfrm>
            <a:custGeom>
              <a:avLst/>
              <a:gdLst/>
              <a:ahLst/>
              <a:cxnLst/>
              <a:rect l="l" t="t" r="r" b="b"/>
              <a:pathLst>
                <a:path w="38734" h="25400">
                  <a:moveTo>
                    <a:pt x="38135" y="12921"/>
                  </a:moveTo>
                  <a:lnTo>
                    <a:pt x="163" y="0"/>
                  </a:lnTo>
                  <a:lnTo>
                    <a:pt x="0" y="25343"/>
                  </a:lnTo>
                  <a:lnTo>
                    <a:pt x="38135" y="1292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07955" y="905861"/>
              <a:ext cx="208915" cy="309245"/>
            </a:xfrm>
            <a:custGeom>
              <a:avLst/>
              <a:gdLst/>
              <a:ahLst/>
              <a:cxnLst/>
              <a:rect l="l" t="t" r="r" b="b"/>
              <a:pathLst>
                <a:path w="208915" h="309244">
                  <a:moveTo>
                    <a:pt x="0" y="0"/>
                  </a:moveTo>
                  <a:lnTo>
                    <a:pt x="208735" y="30881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007955" y="905861"/>
              <a:ext cx="32384" cy="38735"/>
            </a:xfrm>
            <a:custGeom>
              <a:avLst/>
              <a:gdLst/>
              <a:ahLst/>
              <a:cxnLst/>
              <a:rect l="l" t="t" r="r" b="b"/>
              <a:pathLst>
                <a:path w="32384" h="38734">
                  <a:moveTo>
                    <a:pt x="0" y="0"/>
                  </a:moveTo>
                  <a:lnTo>
                    <a:pt x="10812" y="38624"/>
                  </a:lnTo>
                  <a:lnTo>
                    <a:pt x="31807" y="244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007955" y="905861"/>
              <a:ext cx="32384" cy="38735"/>
            </a:xfrm>
            <a:custGeom>
              <a:avLst/>
              <a:gdLst/>
              <a:ahLst/>
              <a:cxnLst/>
              <a:rect l="l" t="t" r="r" b="b"/>
              <a:pathLst>
                <a:path w="32384" h="38734">
                  <a:moveTo>
                    <a:pt x="0" y="0"/>
                  </a:moveTo>
                  <a:lnTo>
                    <a:pt x="10812" y="38624"/>
                  </a:lnTo>
                  <a:lnTo>
                    <a:pt x="31807" y="2443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376819" y="911580"/>
              <a:ext cx="260350" cy="343535"/>
            </a:xfrm>
            <a:custGeom>
              <a:avLst/>
              <a:gdLst/>
              <a:ahLst/>
              <a:cxnLst/>
              <a:rect l="l" t="t" r="r" b="b"/>
              <a:pathLst>
                <a:path w="260350" h="343534">
                  <a:moveTo>
                    <a:pt x="260205" y="0"/>
                  </a:moveTo>
                  <a:lnTo>
                    <a:pt x="0" y="34312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376819" y="1216732"/>
              <a:ext cx="33655" cy="38100"/>
            </a:xfrm>
            <a:custGeom>
              <a:avLst/>
              <a:gdLst/>
              <a:ahLst/>
              <a:cxnLst/>
              <a:rect l="l" t="t" r="r" b="b"/>
              <a:pathLst>
                <a:path w="33655" h="38100">
                  <a:moveTo>
                    <a:pt x="12894" y="0"/>
                  </a:moveTo>
                  <a:lnTo>
                    <a:pt x="0" y="37977"/>
                  </a:lnTo>
                  <a:lnTo>
                    <a:pt x="33090" y="15313"/>
                  </a:lnTo>
                  <a:lnTo>
                    <a:pt x="1289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376819" y="1216732"/>
              <a:ext cx="33655" cy="38100"/>
            </a:xfrm>
            <a:custGeom>
              <a:avLst/>
              <a:gdLst/>
              <a:ahLst/>
              <a:cxnLst/>
              <a:rect l="l" t="t" r="r" b="b"/>
              <a:pathLst>
                <a:path w="33655" h="38100">
                  <a:moveTo>
                    <a:pt x="0" y="37977"/>
                  </a:moveTo>
                  <a:lnTo>
                    <a:pt x="33090" y="15313"/>
                  </a:lnTo>
                  <a:lnTo>
                    <a:pt x="12894" y="0"/>
                  </a:lnTo>
                  <a:lnTo>
                    <a:pt x="0" y="3797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685636" y="957331"/>
              <a:ext cx="3175" cy="701040"/>
            </a:xfrm>
            <a:custGeom>
              <a:avLst/>
              <a:gdLst/>
              <a:ahLst/>
              <a:cxnLst/>
              <a:rect l="l" t="t" r="r" b="b"/>
              <a:pathLst>
                <a:path w="3175" h="701039">
                  <a:moveTo>
                    <a:pt x="2859" y="70055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673121" y="957331"/>
              <a:ext cx="25400" cy="38100"/>
            </a:xfrm>
            <a:custGeom>
              <a:avLst/>
              <a:gdLst/>
              <a:ahLst/>
              <a:cxnLst/>
              <a:rect l="l" t="t" r="r" b="b"/>
              <a:pathLst>
                <a:path w="25400" h="38100">
                  <a:moveTo>
                    <a:pt x="12514" y="0"/>
                  </a:moveTo>
                  <a:lnTo>
                    <a:pt x="0" y="38102"/>
                  </a:lnTo>
                  <a:lnTo>
                    <a:pt x="25343" y="37999"/>
                  </a:lnTo>
                  <a:lnTo>
                    <a:pt x="1251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673121" y="957331"/>
              <a:ext cx="25400" cy="38100"/>
            </a:xfrm>
            <a:custGeom>
              <a:avLst/>
              <a:gdLst/>
              <a:ahLst/>
              <a:cxnLst/>
              <a:rect l="l" t="t" r="r" b="b"/>
              <a:pathLst>
                <a:path w="25400" h="38100">
                  <a:moveTo>
                    <a:pt x="12514" y="0"/>
                  </a:moveTo>
                  <a:lnTo>
                    <a:pt x="0" y="38102"/>
                  </a:lnTo>
                  <a:lnTo>
                    <a:pt x="25343" y="37999"/>
                  </a:lnTo>
                  <a:lnTo>
                    <a:pt x="12514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719949" y="908720"/>
              <a:ext cx="243204" cy="377825"/>
            </a:xfrm>
            <a:custGeom>
              <a:avLst/>
              <a:gdLst/>
              <a:ahLst/>
              <a:cxnLst/>
              <a:rect l="l" t="t" r="r" b="b"/>
              <a:pathLst>
                <a:path w="243205" h="377825">
                  <a:moveTo>
                    <a:pt x="0" y="0"/>
                  </a:moveTo>
                  <a:lnTo>
                    <a:pt x="243048" y="37744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931740" y="1247311"/>
              <a:ext cx="31750" cy="39370"/>
            </a:xfrm>
            <a:custGeom>
              <a:avLst/>
              <a:gdLst/>
              <a:ahLst/>
              <a:cxnLst/>
              <a:rect l="l" t="t" r="r" b="b"/>
              <a:pathLst>
                <a:path w="31750" h="39369">
                  <a:moveTo>
                    <a:pt x="21310" y="0"/>
                  </a:moveTo>
                  <a:lnTo>
                    <a:pt x="0" y="13721"/>
                  </a:lnTo>
                  <a:lnTo>
                    <a:pt x="31258" y="38852"/>
                  </a:lnTo>
                  <a:lnTo>
                    <a:pt x="2131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931740" y="1247311"/>
              <a:ext cx="31750" cy="39370"/>
            </a:xfrm>
            <a:custGeom>
              <a:avLst/>
              <a:gdLst/>
              <a:ahLst/>
              <a:cxnLst/>
              <a:rect l="l" t="t" r="r" b="b"/>
              <a:pathLst>
                <a:path w="31750" h="39369">
                  <a:moveTo>
                    <a:pt x="31258" y="38852"/>
                  </a:moveTo>
                  <a:lnTo>
                    <a:pt x="21310" y="0"/>
                  </a:lnTo>
                  <a:lnTo>
                    <a:pt x="0" y="13721"/>
                  </a:lnTo>
                  <a:lnTo>
                    <a:pt x="31258" y="3885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728528" y="1426272"/>
              <a:ext cx="223520" cy="269240"/>
            </a:xfrm>
            <a:custGeom>
              <a:avLst/>
              <a:gdLst/>
              <a:ahLst/>
              <a:cxnLst/>
              <a:rect l="l" t="t" r="r" b="b"/>
              <a:pathLst>
                <a:path w="223519" h="269239">
                  <a:moveTo>
                    <a:pt x="0" y="268789"/>
                  </a:moveTo>
                  <a:lnTo>
                    <a:pt x="223032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917507" y="1426272"/>
              <a:ext cx="34290" cy="37465"/>
            </a:xfrm>
            <a:custGeom>
              <a:avLst/>
              <a:gdLst/>
              <a:ahLst/>
              <a:cxnLst/>
              <a:rect l="l" t="t" r="r" b="b"/>
              <a:pathLst>
                <a:path w="34289" h="37465">
                  <a:moveTo>
                    <a:pt x="34052" y="0"/>
                  </a:moveTo>
                  <a:lnTo>
                    <a:pt x="0" y="21190"/>
                  </a:lnTo>
                  <a:lnTo>
                    <a:pt x="19505" y="37374"/>
                  </a:lnTo>
                  <a:lnTo>
                    <a:pt x="3405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917507" y="1426272"/>
              <a:ext cx="34290" cy="37465"/>
            </a:xfrm>
            <a:custGeom>
              <a:avLst/>
              <a:gdLst/>
              <a:ahLst/>
              <a:cxnLst/>
              <a:rect l="l" t="t" r="r" b="b"/>
              <a:pathLst>
                <a:path w="34289" h="37465">
                  <a:moveTo>
                    <a:pt x="34052" y="0"/>
                  </a:moveTo>
                  <a:lnTo>
                    <a:pt x="0" y="21190"/>
                  </a:lnTo>
                  <a:lnTo>
                    <a:pt x="19505" y="37374"/>
                  </a:lnTo>
                  <a:lnTo>
                    <a:pt x="34052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050847" y="1437710"/>
              <a:ext cx="206375" cy="269240"/>
            </a:xfrm>
            <a:custGeom>
              <a:avLst/>
              <a:gdLst/>
              <a:ahLst/>
              <a:cxnLst/>
              <a:rect l="l" t="t" r="r" b="b"/>
              <a:pathLst>
                <a:path w="206375" h="269239">
                  <a:moveTo>
                    <a:pt x="205875" y="0"/>
                  </a:moveTo>
                  <a:lnTo>
                    <a:pt x="0" y="26878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050847" y="1668581"/>
              <a:ext cx="33655" cy="38100"/>
            </a:xfrm>
            <a:custGeom>
              <a:avLst/>
              <a:gdLst/>
              <a:ahLst/>
              <a:cxnLst/>
              <a:rect l="l" t="t" r="r" b="b"/>
              <a:pathLst>
                <a:path w="33655" h="38100">
                  <a:moveTo>
                    <a:pt x="13079" y="0"/>
                  </a:moveTo>
                  <a:lnTo>
                    <a:pt x="0" y="37917"/>
                  </a:lnTo>
                  <a:lnTo>
                    <a:pt x="33199" y="15411"/>
                  </a:lnTo>
                  <a:lnTo>
                    <a:pt x="1307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050847" y="1668581"/>
              <a:ext cx="33655" cy="38100"/>
            </a:xfrm>
            <a:custGeom>
              <a:avLst/>
              <a:gdLst/>
              <a:ahLst/>
              <a:cxnLst/>
              <a:rect l="l" t="t" r="r" b="b"/>
              <a:pathLst>
                <a:path w="33655" h="38100">
                  <a:moveTo>
                    <a:pt x="0" y="37917"/>
                  </a:moveTo>
                  <a:lnTo>
                    <a:pt x="33199" y="15411"/>
                  </a:lnTo>
                  <a:lnTo>
                    <a:pt x="13079" y="0"/>
                  </a:lnTo>
                  <a:lnTo>
                    <a:pt x="0" y="3791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093733" y="1760823"/>
              <a:ext cx="486409" cy="0"/>
            </a:xfrm>
            <a:custGeom>
              <a:avLst/>
              <a:gdLst/>
              <a:ahLst/>
              <a:cxnLst/>
              <a:rect l="l" t="t" r="r" b="b"/>
              <a:pathLst>
                <a:path w="486409">
                  <a:moveTo>
                    <a:pt x="0" y="0"/>
                  </a:moveTo>
                  <a:lnTo>
                    <a:pt x="486102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541782" y="1748151"/>
              <a:ext cx="38100" cy="25400"/>
            </a:xfrm>
            <a:custGeom>
              <a:avLst/>
              <a:gdLst/>
              <a:ahLst/>
              <a:cxnLst/>
              <a:rect l="l" t="t" r="r" b="b"/>
              <a:pathLst>
                <a:path w="38100" h="25400">
                  <a:moveTo>
                    <a:pt x="0" y="0"/>
                  </a:moveTo>
                  <a:lnTo>
                    <a:pt x="0" y="25343"/>
                  </a:lnTo>
                  <a:lnTo>
                    <a:pt x="38053" y="126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541782" y="1748151"/>
              <a:ext cx="38100" cy="25400"/>
            </a:xfrm>
            <a:custGeom>
              <a:avLst/>
              <a:gdLst/>
              <a:ahLst/>
              <a:cxnLst/>
              <a:rect l="l" t="t" r="r" b="b"/>
              <a:pathLst>
                <a:path w="38100" h="25400">
                  <a:moveTo>
                    <a:pt x="38053" y="12671"/>
                  </a:moveTo>
                  <a:lnTo>
                    <a:pt x="0" y="0"/>
                  </a:lnTo>
                  <a:lnTo>
                    <a:pt x="0" y="25343"/>
                  </a:lnTo>
                  <a:lnTo>
                    <a:pt x="38053" y="1267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 txBox="1"/>
            <p:nvPr/>
          </p:nvSpPr>
          <p:spPr>
            <a:xfrm>
              <a:off x="655447" y="930144"/>
              <a:ext cx="154305" cy="10772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700" spc="-10" dirty="0">
                  <a:cs typeface="Tahoma"/>
                </a:rPr>
                <a:t>6/9</a:t>
              </a:r>
              <a:endParaRPr sz="700">
                <a:cs typeface="Tahoma"/>
              </a:endParaRPr>
            </a:p>
          </p:txBody>
        </p:sp>
        <p:sp>
          <p:nvSpPr>
            <p:cNvPr id="39" name="object 39"/>
            <p:cNvSpPr txBox="1"/>
            <p:nvPr/>
          </p:nvSpPr>
          <p:spPr>
            <a:xfrm>
              <a:off x="1110829" y="915846"/>
              <a:ext cx="154305" cy="10772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700" spc="-10" dirty="0">
                  <a:cs typeface="Tahoma"/>
                </a:rPr>
                <a:t>4/8</a:t>
              </a:r>
              <a:endParaRPr sz="700">
                <a:cs typeface="Tahoma"/>
              </a:endParaRPr>
            </a:p>
          </p:txBody>
        </p:sp>
        <p:sp>
          <p:nvSpPr>
            <p:cNvPr id="40" name="object 40"/>
            <p:cNvSpPr txBox="1"/>
            <p:nvPr/>
          </p:nvSpPr>
          <p:spPr>
            <a:xfrm>
              <a:off x="1219945" y="696869"/>
              <a:ext cx="240029" cy="10772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700" spc="-25" dirty="0">
                  <a:cs typeface="Tahoma"/>
                </a:rPr>
                <a:t>10/10</a:t>
              </a:r>
              <a:endParaRPr sz="700">
                <a:cs typeface="Tahoma"/>
              </a:endParaRPr>
            </a:p>
          </p:txBody>
        </p:sp>
        <p:sp>
          <p:nvSpPr>
            <p:cNvPr id="41" name="object 41"/>
            <p:cNvSpPr txBox="1"/>
            <p:nvPr/>
          </p:nvSpPr>
          <p:spPr>
            <a:xfrm>
              <a:off x="1369615" y="971372"/>
              <a:ext cx="154305" cy="10772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700" spc="-10" dirty="0">
                  <a:cs typeface="Tahoma"/>
                </a:rPr>
                <a:t>0/5</a:t>
              </a:r>
              <a:endParaRPr sz="700">
                <a:cs typeface="Tahoma"/>
              </a:endParaRPr>
            </a:p>
          </p:txBody>
        </p:sp>
        <p:sp>
          <p:nvSpPr>
            <p:cNvPr id="42" name="object 42"/>
            <p:cNvSpPr txBox="1"/>
            <p:nvPr/>
          </p:nvSpPr>
          <p:spPr>
            <a:xfrm>
              <a:off x="1690087" y="1194410"/>
              <a:ext cx="154305" cy="10772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700" spc="-10" dirty="0">
                  <a:cs typeface="Tahoma"/>
                </a:rPr>
                <a:t>3/8</a:t>
              </a:r>
              <a:endParaRPr sz="700">
                <a:cs typeface="Tahoma"/>
              </a:endParaRPr>
            </a:p>
          </p:txBody>
        </p:sp>
        <p:sp>
          <p:nvSpPr>
            <p:cNvPr id="43" name="object 43"/>
            <p:cNvSpPr txBox="1"/>
            <p:nvPr/>
          </p:nvSpPr>
          <p:spPr>
            <a:xfrm>
              <a:off x="1853516" y="989192"/>
              <a:ext cx="240029" cy="10772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700" spc="-25" dirty="0">
                  <a:cs typeface="Tahoma"/>
                </a:rPr>
                <a:t>13/15</a:t>
              </a:r>
              <a:endParaRPr sz="700">
                <a:cs typeface="Tahoma"/>
              </a:endParaRPr>
            </a:p>
          </p:txBody>
        </p:sp>
        <p:sp>
          <p:nvSpPr>
            <p:cNvPr id="44" name="object 44"/>
            <p:cNvSpPr txBox="1"/>
            <p:nvPr/>
          </p:nvSpPr>
          <p:spPr>
            <a:xfrm>
              <a:off x="1870233" y="1264333"/>
              <a:ext cx="226695" cy="346249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15570">
                <a:lnSpc>
                  <a:spcPct val="100000"/>
                </a:lnSpc>
              </a:pPr>
              <a:r>
                <a:rPr sz="1050" spc="65" dirty="0">
                  <a:solidFill>
                    <a:srgbClr val="0070C0"/>
                  </a:solidFill>
                  <a:cs typeface="Tahoma"/>
                </a:rPr>
                <a:t>G</a:t>
              </a:r>
              <a:endParaRPr sz="1050" dirty="0">
                <a:solidFill>
                  <a:srgbClr val="0070C0"/>
                </a:solidFill>
                <a:cs typeface="Tahoma"/>
              </a:endParaRPr>
            </a:p>
            <a:p>
              <a:pPr marL="12700">
                <a:lnSpc>
                  <a:spcPct val="100000"/>
                </a:lnSpc>
                <a:spcBef>
                  <a:spcPts val="615"/>
                </a:spcBef>
              </a:pPr>
              <a:r>
                <a:rPr sz="700" spc="-10" dirty="0">
                  <a:cs typeface="Tahoma"/>
                </a:rPr>
                <a:t>5/5</a:t>
              </a:r>
              <a:endParaRPr sz="700" dirty="0">
                <a:cs typeface="Tahoma"/>
              </a:endParaRPr>
            </a:p>
          </p:txBody>
        </p:sp>
        <p:sp>
          <p:nvSpPr>
            <p:cNvPr id="45" name="object 45"/>
            <p:cNvSpPr txBox="1"/>
            <p:nvPr/>
          </p:nvSpPr>
          <p:spPr>
            <a:xfrm>
              <a:off x="1289116" y="1776190"/>
              <a:ext cx="154305" cy="10772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700" spc="-10" dirty="0">
                  <a:cs typeface="Tahoma"/>
                </a:rPr>
                <a:t>8/8</a:t>
              </a:r>
              <a:endParaRPr sz="700">
                <a:cs typeface="Tahoma"/>
              </a:endParaRPr>
            </a:p>
          </p:txBody>
        </p:sp>
        <p:sp>
          <p:nvSpPr>
            <p:cNvPr id="46" name="object 46"/>
            <p:cNvSpPr txBox="1"/>
            <p:nvPr/>
          </p:nvSpPr>
          <p:spPr>
            <a:xfrm>
              <a:off x="1178255" y="1244316"/>
              <a:ext cx="206375" cy="407034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98425">
                <a:lnSpc>
                  <a:spcPct val="100000"/>
                </a:lnSpc>
              </a:pPr>
              <a:r>
                <a:rPr sz="1050" spc="35" dirty="0">
                  <a:solidFill>
                    <a:srgbClr val="C00000"/>
                  </a:solidFill>
                  <a:cs typeface="Tahoma"/>
                </a:rPr>
                <a:t>D</a:t>
              </a:r>
              <a:endParaRPr sz="1050" dirty="0">
                <a:solidFill>
                  <a:srgbClr val="C00000"/>
                </a:solidFill>
                <a:cs typeface="Tahoma"/>
              </a:endParaRPr>
            </a:p>
            <a:p>
              <a:pPr>
                <a:lnSpc>
                  <a:spcPct val="100000"/>
                </a:lnSpc>
                <a:spcBef>
                  <a:spcPts val="35"/>
                </a:spcBef>
              </a:pPr>
              <a:endParaRPr sz="800" dirty="0">
                <a:cs typeface="Times New Roman"/>
              </a:endParaRPr>
            </a:p>
            <a:p>
              <a:pPr marL="12700">
                <a:lnSpc>
                  <a:spcPct val="100000"/>
                </a:lnSpc>
              </a:pPr>
              <a:r>
                <a:rPr sz="700" spc="-10" dirty="0">
                  <a:cs typeface="Tahoma"/>
                </a:rPr>
                <a:t>2/6</a:t>
              </a:r>
              <a:endParaRPr sz="700" dirty="0">
                <a:cs typeface="Tahoma"/>
              </a:endParaRPr>
            </a:p>
          </p:txBody>
        </p:sp>
        <p:sp>
          <p:nvSpPr>
            <p:cNvPr id="47" name="object 47"/>
            <p:cNvSpPr txBox="1"/>
            <p:nvPr/>
          </p:nvSpPr>
          <p:spPr>
            <a:xfrm>
              <a:off x="749123" y="1444716"/>
              <a:ext cx="154305" cy="10772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700" spc="-10" dirty="0">
                  <a:cs typeface="Tahoma"/>
                </a:rPr>
                <a:t>6/6</a:t>
              </a:r>
              <a:endParaRPr sz="700">
                <a:cs typeface="Tahoma"/>
              </a:endParaRPr>
            </a:p>
          </p:txBody>
        </p:sp>
        <p:sp>
          <p:nvSpPr>
            <p:cNvPr id="48" name="object 48"/>
            <p:cNvSpPr txBox="1"/>
            <p:nvPr/>
          </p:nvSpPr>
          <p:spPr>
            <a:xfrm>
              <a:off x="949503" y="1188691"/>
              <a:ext cx="154305" cy="10772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700" spc="-10" dirty="0">
                  <a:cs typeface="Tahoma"/>
                </a:rPr>
                <a:t>6/6</a:t>
              </a:r>
              <a:endParaRPr sz="700">
                <a:cs typeface="Tahoma"/>
              </a:endParaRPr>
            </a:p>
          </p:txBody>
        </p:sp>
        <p:sp>
          <p:nvSpPr>
            <p:cNvPr id="49" name="object 49"/>
            <p:cNvSpPr/>
            <p:nvPr/>
          </p:nvSpPr>
          <p:spPr>
            <a:xfrm>
              <a:off x="1102855" y="845959"/>
              <a:ext cx="434975" cy="0"/>
            </a:xfrm>
            <a:custGeom>
              <a:avLst/>
              <a:gdLst/>
              <a:ahLst/>
              <a:cxnLst/>
              <a:rect l="l" t="t" r="r" b="b"/>
              <a:pathLst>
                <a:path w="434975">
                  <a:moveTo>
                    <a:pt x="0" y="0"/>
                  </a:moveTo>
                  <a:lnTo>
                    <a:pt x="434898" y="0"/>
                  </a:lnTo>
                </a:path>
              </a:pathLst>
            </a:custGeom>
            <a:ln w="3175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499700" y="833287"/>
              <a:ext cx="38100" cy="25400"/>
            </a:xfrm>
            <a:custGeom>
              <a:avLst/>
              <a:gdLst/>
              <a:ahLst/>
              <a:cxnLst/>
              <a:rect l="l" t="t" r="r" b="b"/>
              <a:pathLst>
                <a:path w="38100" h="25400">
                  <a:moveTo>
                    <a:pt x="0" y="0"/>
                  </a:moveTo>
                  <a:lnTo>
                    <a:pt x="0" y="25343"/>
                  </a:lnTo>
                  <a:lnTo>
                    <a:pt x="38053" y="126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1499700" y="833287"/>
              <a:ext cx="38100" cy="25400"/>
            </a:xfrm>
            <a:custGeom>
              <a:avLst/>
              <a:gdLst/>
              <a:ahLst/>
              <a:cxnLst/>
              <a:rect l="l" t="t" r="r" b="b"/>
              <a:pathLst>
                <a:path w="38100" h="25400">
                  <a:moveTo>
                    <a:pt x="38053" y="12671"/>
                  </a:moveTo>
                  <a:lnTo>
                    <a:pt x="0" y="0"/>
                  </a:lnTo>
                  <a:lnTo>
                    <a:pt x="0" y="25343"/>
                  </a:lnTo>
                  <a:lnTo>
                    <a:pt x="38053" y="1267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915190" y="1698329"/>
            <a:ext cx="2837180" cy="169277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09930" algn="l"/>
                <a:tab pos="2005964" algn="l"/>
                <a:tab pos="2738120" algn="l"/>
              </a:tabLst>
            </a:pPr>
            <a:r>
              <a:rPr sz="1575" spc="112" baseline="5291" dirty="0">
                <a:solidFill>
                  <a:srgbClr val="C00000"/>
                </a:solidFill>
                <a:cs typeface="Tahoma"/>
              </a:rPr>
              <a:t>C</a:t>
            </a:r>
            <a:r>
              <a:rPr sz="1575" spc="112" baseline="5291" dirty="0">
                <a:cs typeface="Tahoma"/>
              </a:rPr>
              <a:t>	</a:t>
            </a:r>
            <a:r>
              <a:rPr sz="1050" spc="90" dirty="0">
                <a:solidFill>
                  <a:srgbClr val="0070C0"/>
                </a:solidFill>
                <a:cs typeface="Tahoma"/>
              </a:rPr>
              <a:t>F</a:t>
            </a:r>
            <a:r>
              <a:rPr sz="1050" spc="90" dirty="0">
                <a:cs typeface="Tahoma"/>
              </a:rPr>
              <a:t>	</a:t>
            </a:r>
            <a:r>
              <a:rPr sz="1650" spc="120" baseline="7575" dirty="0">
                <a:solidFill>
                  <a:srgbClr val="C00000"/>
                </a:solidFill>
                <a:cs typeface="Tahoma"/>
              </a:rPr>
              <a:t>C</a:t>
            </a:r>
            <a:r>
              <a:rPr sz="1650" spc="120" baseline="7575" dirty="0">
                <a:cs typeface="Tahoma"/>
              </a:rPr>
              <a:t>	</a:t>
            </a:r>
            <a:r>
              <a:rPr sz="1650" spc="142" baseline="2525" dirty="0">
                <a:solidFill>
                  <a:srgbClr val="0070C0"/>
                </a:solidFill>
                <a:cs typeface="Tahoma"/>
              </a:rPr>
              <a:t>F</a:t>
            </a:r>
            <a:endParaRPr sz="1650" baseline="2525" dirty="0">
              <a:solidFill>
                <a:srgbClr val="0070C0"/>
              </a:solidFill>
              <a:cs typeface="Tahoma"/>
            </a:endParaRPr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4485015A-6735-4AFE-9A03-FA8442A389EC}"/>
              </a:ext>
            </a:extLst>
          </p:cNvPr>
          <p:cNvGrpSpPr/>
          <p:nvPr/>
        </p:nvGrpSpPr>
        <p:grpSpPr>
          <a:xfrm>
            <a:off x="2548344" y="630920"/>
            <a:ext cx="1599432" cy="1283338"/>
            <a:chOff x="2548344" y="630920"/>
            <a:chExt cx="1599432" cy="1283338"/>
          </a:xfrm>
        </p:grpSpPr>
        <p:sp>
          <p:nvSpPr>
            <p:cNvPr id="52" name="object 52"/>
            <p:cNvSpPr txBox="1"/>
            <p:nvPr/>
          </p:nvSpPr>
          <p:spPr>
            <a:xfrm>
              <a:off x="2548344" y="1195954"/>
              <a:ext cx="123825" cy="16927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100" spc="110" dirty="0">
                  <a:solidFill>
                    <a:srgbClr val="C00000"/>
                  </a:solidFill>
                  <a:cs typeface="Tahoma"/>
                </a:rPr>
                <a:t>A</a:t>
              </a:r>
              <a:endParaRPr sz="1100" dirty="0">
                <a:solidFill>
                  <a:srgbClr val="C00000"/>
                </a:solidFill>
                <a:cs typeface="Tahoma"/>
              </a:endParaRPr>
            </a:p>
          </p:txBody>
        </p:sp>
        <p:sp>
          <p:nvSpPr>
            <p:cNvPr id="53" name="object 53"/>
            <p:cNvSpPr txBox="1"/>
            <p:nvPr/>
          </p:nvSpPr>
          <p:spPr>
            <a:xfrm>
              <a:off x="2905627" y="655525"/>
              <a:ext cx="118110" cy="16927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100" spc="80" dirty="0">
                  <a:solidFill>
                    <a:srgbClr val="C00000"/>
                  </a:solidFill>
                  <a:cs typeface="Tahoma"/>
                </a:rPr>
                <a:t>B</a:t>
              </a:r>
              <a:endParaRPr sz="1100" dirty="0">
                <a:solidFill>
                  <a:srgbClr val="C00000"/>
                </a:solidFill>
                <a:cs typeface="Tahoma"/>
              </a:endParaRPr>
            </a:p>
          </p:txBody>
        </p:sp>
        <p:sp>
          <p:nvSpPr>
            <p:cNvPr id="54" name="object 54"/>
            <p:cNvSpPr txBox="1"/>
            <p:nvPr/>
          </p:nvSpPr>
          <p:spPr>
            <a:xfrm>
              <a:off x="3274918" y="1207964"/>
              <a:ext cx="125730" cy="16927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100" spc="40" dirty="0">
                  <a:solidFill>
                    <a:srgbClr val="C00000"/>
                  </a:solidFill>
                  <a:cs typeface="Tahoma"/>
                </a:rPr>
                <a:t>D</a:t>
              </a:r>
              <a:endParaRPr sz="1100" dirty="0">
                <a:solidFill>
                  <a:srgbClr val="C00000"/>
                </a:solidFill>
                <a:cs typeface="Tahoma"/>
              </a:endParaRPr>
            </a:p>
          </p:txBody>
        </p:sp>
        <p:sp>
          <p:nvSpPr>
            <p:cNvPr id="55" name="object 55"/>
            <p:cNvSpPr txBox="1"/>
            <p:nvPr/>
          </p:nvSpPr>
          <p:spPr>
            <a:xfrm>
              <a:off x="3641207" y="664533"/>
              <a:ext cx="114300" cy="16927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100" spc="80" dirty="0">
                  <a:solidFill>
                    <a:srgbClr val="0070C0"/>
                  </a:solidFill>
                  <a:cs typeface="Tahoma"/>
                </a:rPr>
                <a:t>E</a:t>
              </a:r>
              <a:endParaRPr sz="1100" dirty="0">
                <a:solidFill>
                  <a:srgbClr val="0070C0"/>
                </a:solidFill>
                <a:cs typeface="Tahoma"/>
              </a:endParaRPr>
            </a:p>
          </p:txBody>
        </p:sp>
        <p:sp>
          <p:nvSpPr>
            <p:cNvPr id="56" name="object 56"/>
            <p:cNvSpPr txBox="1"/>
            <p:nvPr/>
          </p:nvSpPr>
          <p:spPr>
            <a:xfrm>
              <a:off x="4019506" y="1228981"/>
              <a:ext cx="128270" cy="16927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100" spc="70" dirty="0">
                  <a:solidFill>
                    <a:srgbClr val="0070C0"/>
                  </a:solidFill>
                  <a:cs typeface="Tahoma"/>
                </a:rPr>
                <a:t>G</a:t>
              </a:r>
              <a:endParaRPr sz="1100" dirty="0">
                <a:solidFill>
                  <a:srgbClr val="0070C0"/>
                </a:solidFill>
                <a:cs typeface="Tahoma"/>
              </a:endParaRPr>
            </a:p>
          </p:txBody>
        </p:sp>
        <p:sp>
          <p:nvSpPr>
            <p:cNvPr id="58" name="object 58"/>
            <p:cNvSpPr/>
            <p:nvPr/>
          </p:nvSpPr>
          <p:spPr>
            <a:xfrm>
              <a:off x="2654117" y="819245"/>
              <a:ext cx="213360" cy="396875"/>
            </a:xfrm>
            <a:custGeom>
              <a:avLst/>
              <a:gdLst/>
              <a:ahLst/>
              <a:cxnLst/>
              <a:rect l="l" t="t" r="r" b="b"/>
              <a:pathLst>
                <a:path w="213360" h="396875">
                  <a:moveTo>
                    <a:pt x="213168" y="0"/>
                  </a:moveTo>
                  <a:lnTo>
                    <a:pt x="0" y="39631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2654117" y="1174066"/>
              <a:ext cx="31115" cy="41910"/>
            </a:xfrm>
            <a:custGeom>
              <a:avLst/>
              <a:gdLst/>
              <a:ahLst/>
              <a:cxnLst/>
              <a:rect l="l" t="t" r="r" b="b"/>
              <a:pathLst>
                <a:path w="31114" h="41909">
                  <a:moveTo>
                    <a:pt x="7209" y="0"/>
                  </a:moveTo>
                  <a:lnTo>
                    <a:pt x="0" y="41491"/>
                  </a:lnTo>
                  <a:lnTo>
                    <a:pt x="30645" y="12603"/>
                  </a:lnTo>
                  <a:lnTo>
                    <a:pt x="720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2654117" y="1174066"/>
              <a:ext cx="31115" cy="41910"/>
            </a:xfrm>
            <a:custGeom>
              <a:avLst/>
              <a:gdLst/>
              <a:ahLst/>
              <a:cxnLst/>
              <a:rect l="l" t="t" r="r" b="b"/>
              <a:pathLst>
                <a:path w="31114" h="41909">
                  <a:moveTo>
                    <a:pt x="0" y="41491"/>
                  </a:moveTo>
                  <a:lnTo>
                    <a:pt x="30645" y="12603"/>
                  </a:lnTo>
                  <a:lnTo>
                    <a:pt x="7209" y="0"/>
                  </a:lnTo>
                  <a:lnTo>
                    <a:pt x="0" y="4149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2711162" y="837259"/>
              <a:ext cx="204470" cy="384810"/>
            </a:xfrm>
            <a:custGeom>
              <a:avLst/>
              <a:gdLst/>
              <a:ahLst/>
              <a:cxnLst/>
              <a:rect l="l" t="t" r="r" b="b"/>
              <a:pathLst>
                <a:path w="204469" h="384809">
                  <a:moveTo>
                    <a:pt x="0" y="384303"/>
                  </a:moveTo>
                  <a:lnTo>
                    <a:pt x="20416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2884826" y="837259"/>
              <a:ext cx="31115" cy="41910"/>
            </a:xfrm>
            <a:custGeom>
              <a:avLst/>
              <a:gdLst/>
              <a:ahLst/>
              <a:cxnLst/>
              <a:rect l="l" t="t" r="r" b="b"/>
              <a:pathLst>
                <a:path w="31114" h="41909">
                  <a:moveTo>
                    <a:pt x="30497" y="0"/>
                  </a:moveTo>
                  <a:lnTo>
                    <a:pt x="0" y="29042"/>
                  </a:lnTo>
                  <a:lnTo>
                    <a:pt x="23499" y="41525"/>
                  </a:lnTo>
                  <a:lnTo>
                    <a:pt x="3049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2884826" y="837259"/>
              <a:ext cx="31115" cy="41910"/>
            </a:xfrm>
            <a:custGeom>
              <a:avLst/>
              <a:gdLst/>
              <a:ahLst/>
              <a:cxnLst/>
              <a:rect l="l" t="t" r="r" b="b"/>
              <a:pathLst>
                <a:path w="31114" h="41909">
                  <a:moveTo>
                    <a:pt x="30497" y="0"/>
                  </a:moveTo>
                  <a:lnTo>
                    <a:pt x="0" y="29042"/>
                  </a:lnTo>
                  <a:lnTo>
                    <a:pt x="23499" y="41525"/>
                  </a:lnTo>
                  <a:lnTo>
                    <a:pt x="30497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2645110" y="1395697"/>
              <a:ext cx="216535" cy="336550"/>
            </a:xfrm>
            <a:custGeom>
              <a:avLst/>
              <a:gdLst/>
              <a:ahLst/>
              <a:cxnLst/>
              <a:rect l="l" t="t" r="r" b="b"/>
              <a:pathLst>
                <a:path w="216535" h="336550">
                  <a:moveTo>
                    <a:pt x="216170" y="33627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2645110" y="1395697"/>
              <a:ext cx="33020" cy="41275"/>
            </a:xfrm>
            <a:custGeom>
              <a:avLst/>
              <a:gdLst/>
              <a:ahLst/>
              <a:cxnLst/>
              <a:rect l="l" t="t" r="r" b="b"/>
              <a:pathLst>
                <a:path w="33019" h="41275">
                  <a:moveTo>
                    <a:pt x="0" y="0"/>
                  </a:moveTo>
                  <a:lnTo>
                    <a:pt x="10414" y="40806"/>
                  </a:lnTo>
                  <a:lnTo>
                    <a:pt x="32798" y="264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2645110" y="1395697"/>
              <a:ext cx="33020" cy="41275"/>
            </a:xfrm>
            <a:custGeom>
              <a:avLst/>
              <a:gdLst/>
              <a:ahLst/>
              <a:cxnLst/>
              <a:rect l="l" t="t" r="r" b="b"/>
              <a:pathLst>
                <a:path w="33019" h="41275">
                  <a:moveTo>
                    <a:pt x="0" y="0"/>
                  </a:moveTo>
                  <a:lnTo>
                    <a:pt x="10414" y="40806"/>
                  </a:lnTo>
                  <a:lnTo>
                    <a:pt x="32798" y="26416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2752566" y="1329650"/>
              <a:ext cx="417830" cy="0"/>
            </a:xfrm>
            <a:custGeom>
              <a:avLst/>
              <a:gdLst/>
              <a:ahLst/>
              <a:cxnLst/>
              <a:rect l="l" t="t" r="r" b="b"/>
              <a:pathLst>
                <a:path w="417830">
                  <a:moveTo>
                    <a:pt x="417330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2752566" y="1316344"/>
              <a:ext cx="40005" cy="26670"/>
            </a:xfrm>
            <a:custGeom>
              <a:avLst/>
              <a:gdLst/>
              <a:ahLst/>
              <a:cxnLst/>
              <a:rect l="l" t="t" r="r" b="b"/>
              <a:pathLst>
                <a:path w="40005" h="26669">
                  <a:moveTo>
                    <a:pt x="39956" y="0"/>
                  </a:moveTo>
                  <a:lnTo>
                    <a:pt x="0" y="13305"/>
                  </a:lnTo>
                  <a:lnTo>
                    <a:pt x="39956" y="26610"/>
                  </a:lnTo>
                  <a:lnTo>
                    <a:pt x="399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2752566" y="1316344"/>
              <a:ext cx="40005" cy="26670"/>
            </a:xfrm>
            <a:custGeom>
              <a:avLst/>
              <a:gdLst/>
              <a:ahLst/>
              <a:cxnLst/>
              <a:rect l="l" t="t" r="r" b="b"/>
              <a:pathLst>
                <a:path w="40005" h="26669">
                  <a:moveTo>
                    <a:pt x="0" y="13305"/>
                  </a:moveTo>
                  <a:lnTo>
                    <a:pt x="39956" y="26610"/>
                  </a:lnTo>
                  <a:lnTo>
                    <a:pt x="39956" y="0"/>
                  </a:lnTo>
                  <a:lnTo>
                    <a:pt x="0" y="1330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3005397" y="852271"/>
              <a:ext cx="219710" cy="324485"/>
            </a:xfrm>
            <a:custGeom>
              <a:avLst/>
              <a:gdLst/>
              <a:ahLst/>
              <a:cxnLst/>
              <a:rect l="l" t="t" r="r" b="b"/>
              <a:pathLst>
                <a:path w="219710" h="324484">
                  <a:moveTo>
                    <a:pt x="0" y="0"/>
                  </a:moveTo>
                  <a:lnTo>
                    <a:pt x="219170" y="32425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3191170" y="1135971"/>
              <a:ext cx="33655" cy="40640"/>
            </a:xfrm>
            <a:custGeom>
              <a:avLst/>
              <a:gdLst/>
              <a:ahLst/>
              <a:cxnLst/>
              <a:rect l="l" t="t" r="r" b="b"/>
              <a:pathLst>
                <a:path w="33655" h="40640">
                  <a:moveTo>
                    <a:pt x="22044" y="0"/>
                  </a:moveTo>
                  <a:lnTo>
                    <a:pt x="0" y="14903"/>
                  </a:lnTo>
                  <a:lnTo>
                    <a:pt x="33397" y="40555"/>
                  </a:lnTo>
                  <a:lnTo>
                    <a:pt x="220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3191170" y="1135971"/>
              <a:ext cx="33655" cy="40640"/>
            </a:xfrm>
            <a:custGeom>
              <a:avLst/>
              <a:gdLst/>
              <a:ahLst/>
              <a:cxnLst/>
              <a:rect l="l" t="t" r="r" b="b"/>
              <a:pathLst>
                <a:path w="33655" h="40640">
                  <a:moveTo>
                    <a:pt x="33397" y="40555"/>
                  </a:moveTo>
                  <a:lnTo>
                    <a:pt x="22044" y="0"/>
                  </a:lnTo>
                  <a:lnTo>
                    <a:pt x="0" y="14903"/>
                  </a:lnTo>
                  <a:lnTo>
                    <a:pt x="33397" y="4055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3041425" y="822247"/>
              <a:ext cx="213360" cy="306705"/>
            </a:xfrm>
            <a:custGeom>
              <a:avLst/>
              <a:gdLst/>
              <a:ahLst/>
              <a:cxnLst/>
              <a:rect l="l" t="t" r="r" b="b"/>
              <a:pathLst>
                <a:path w="213360" h="306705">
                  <a:moveTo>
                    <a:pt x="213165" y="30624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3041425" y="822247"/>
              <a:ext cx="34290" cy="40640"/>
            </a:xfrm>
            <a:custGeom>
              <a:avLst/>
              <a:gdLst/>
              <a:ahLst/>
              <a:cxnLst/>
              <a:rect l="l" t="t" r="r" b="b"/>
              <a:pathLst>
                <a:path w="34289" h="40640">
                  <a:moveTo>
                    <a:pt x="0" y="0"/>
                  </a:moveTo>
                  <a:lnTo>
                    <a:pt x="11906" y="40395"/>
                  </a:lnTo>
                  <a:lnTo>
                    <a:pt x="33745" y="251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3041425" y="822247"/>
              <a:ext cx="34290" cy="40640"/>
            </a:xfrm>
            <a:custGeom>
              <a:avLst/>
              <a:gdLst/>
              <a:ahLst/>
              <a:cxnLst/>
              <a:rect l="l" t="t" r="r" b="b"/>
              <a:pathLst>
                <a:path w="34289" h="40640">
                  <a:moveTo>
                    <a:pt x="0" y="0"/>
                  </a:moveTo>
                  <a:lnTo>
                    <a:pt x="11906" y="40395"/>
                  </a:lnTo>
                  <a:lnTo>
                    <a:pt x="33745" y="25195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3104471" y="747187"/>
              <a:ext cx="508000" cy="3175"/>
            </a:xfrm>
            <a:custGeom>
              <a:avLst/>
              <a:gdLst/>
              <a:ahLst/>
              <a:cxnLst/>
              <a:rect l="l" t="t" r="r" b="b"/>
              <a:pathLst>
                <a:path w="508000" h="3175">
                  <a:moveTo>
                    <a:pt x="507402" y="0"/>
                  </a:moveTo>
                  <a:lnTo>
                    <a:pt x="0" y="300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3104471" y="736650"/>
              <a:ext cx="40640" cy="26670"/>
            </a:xfrm>
            <a:custGeom>
              <a:avLst/>
              <a:gdLst/>
              <a:ahLst/>
              <a:cxnLst/>
              <a:rect l="l" t="t" r="r" b="b"/>
              <a:pathLst>
                <a:path w="40639" h="26670">
                  <a:moveTo>
                    <a:pt x="39876" y="0"/>
                  </a:moveTo>
                  <a:lnTo>
                    <a:pt x="0" y="13539"/>
                  </a:lnTo>
                  <a:lnTo>
                    <a:pt x="40036" y="26610"/>
                  </a:lnTo>
                  <a:lnTo>
                    <a:pt x="398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3104471" y="736650"/>
              <a:ext cx="40640" cy="26670"/>
            </a:xfrm>
            <a:custGeom>
              <a:avLst/>
              <a:gdLst/>
              <a:ahLst/>
              <a:cxnLst/>
              <a:rect l="l" t="t" r="r" b="b"/>
              <a:pathLst>
                <a:path w="40639" h="26670">
                  <a:moveTo>
                    <a:pt x="0" y="13539"/>
                  </a:moveTo>
                  <a:lnTo>
                    <a:pt x="40036" y="26610"/>
                  </a:lnTo>
                  <a:lnTo>
                    <a:pt x="39876" y="0"/>
                  </a:lnTo>
                  <a:lnTo>
                    <a:pt x="0" y="1353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3392702" y="858276"/>
              <a:ext cx="273685" cy="360680"/>
            </a:xfrm>
            <a:custGeom>
              <a:avLst/>
              <a:gdLst/>
              <a:ahLst/>
              <a:cxnLst/>
              <a:rect l="l" t="t" r="r" b="b"/>
              <a:pathLst>
                <a:path w="273685" h="360680">
                  <a:moveTo>
                    <a:pt x="273214" y="0"/>
                  </a:moveTo>
                  <a:lnTo>
                    <a:pt x="0" y="36028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3392702" y="1178684"/>
              <a:ext cx="34925" cy="40005"/>
            </a:xfrm>
            <a:custGeom>
              <a:avLst/>
              <a:gdLst/>
              <a:ahLst/>
              <a:cxnLst/>
              <a:rect l="l" t="t" r="r" b="b"/>
              <a:pathLst>
                <a:path w="34925" h="40005">
                  <a:moveTo>
                    <a:pt x="13539" y="0"/>
                  </a:moveTo>
                  <a:lnTo>
                    <a:pt x="0" y="39876"/>
                  </a:lnTo>
                  <a:lnTo>
                    <a:pt x="34744" y="16079"/>
                  </a:lnTo>
                  <a:lnTo>
                    <a:pt x="1353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3392702" y="1178684"/>
              <a:ext cx="34925" cy="40005"/>
            </a:xfrm>
            <a:custGeom>
              <a:avLst/>
              <a:gdLst/>
              <a:ahLst/>
              <a:cxnLst/>
              <a:rect l="l" t="t" r="r" b="b"/>
              <a:pathLst>
                <a:path w="34925" h="40005">
                  <a:moveTo>
                    <a:pt x="0" y="39876"/>
                  </a:moveTo>
                  <a:lnTo>
                    <a:pt x="34744" y="16079"/>
                  </a:lnTo>
                  <a:lnTo>
                    <a:pt x="13539" y="0"/>
                  </a:lnTo>
                  <a:lnTo>
                    <a:pt x="0" y="3987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3677926" y="906315"/>
              <a:ext cx="3175" cy="741680"/>
            </a:xfrm>
            <a:custGeom>
              <a:avLst/>
              <a:gdLst/>
              <a:ahLst/>
              <a:cxnLst/>
              <a:rect l="l" t="t" r="r" b="b"/>
              <a:pathLst>
                <a:path w="3175" h="741680">
                  <a:moveTo>
                    <a:pt x="3002" y="0"/>
                  </a:moveTo>
                  <a:lnTo>
                    <a:pt x="0" y="74158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3664781" y="1607893"/>
              <a:ext cx="26670" cy="40005"/>
            </a:xfrm>
            <a:custGeom>
              <a:avLst/>
              <a:gdLst/>
              <a:ahLst/>
              <a:cxnLst/>
              <a:rect l="l" t="t" r="r" b="b"/>
              <a:pathLst>
                <a:path w="26670" h="40005">
                  <a:moveTo>
                    <a:pt x="0" y="0"/>
                  </a:moveTo>
                  <a:lnTo>
                    <a:pt x="13145" y="40007"/>
                  </a:lnTo>
                  <a:lnTo>
                    <a:pt x="26610" y="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3664781" y="1607893"/>
              <a:ext cx="26670" cy="40005"/>
            </a:xfrm>
            <a:custGeom>
              <a:avLst/>
              <a:gdLst/>
              <a:ahLst/>
              <a:cxnLst/>
              <a:rect l="l" t="t" r="r" b="b"/>
              <a:pathLst>
                <a:path w="26670" h="40005">
                  <a:moveTo>
                    <a:pt x="13145" y="40007"/>
                  </a:moveTo>
                  <a:lnTo>
                    <a:pt x="26610" y="102"/>
                  </a:lnTo>
                  <a:lnTo>
                    <a:pt x="0" y="0"/>
                  </a:lnTo>
                  <a:lnTo>
                    <a:pt x="13145" y="4000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3716958" y="906315"/>
              <a:ext cx="3175" cy="735965"/>
            </a:xfrm>
            <a:custGeom>
              <a:avLst/>
              <a:gdLst/>
              <a:ahLst/>
              <a:cxnLst/>
              <a:rect l="l" t="t" r="r" b="b"/>
              <a:pathLst>
                <a:path w="3175" h="735964">
                  <a:moveTo>
                    <a:pt x="3002" y="73558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3703818" y="906315"/>
              <a:ext cx="26670" cy="40005"/>
            </a:xfrm>
            <a:custGeom>
              <a:avLst/>
              <a:gdLst/>
              <a:ahLst/>
              <a:cxnLst/>
              <a:rect l="l" t="t" r="r" b="b"/>
              <a:pathLst>
                <a:path w="26670" h="40005">
                  <a:moveTo>
                    <a:pt x="13139" y="0"/>
                  </a:moveTo>
                  <a:lnTo>
                    <a:pt x="0" y="40007"/>
                  </a:lnTo>
                  <a:lnTo>
                    <a:pt x="26610" y="39899"/>
                  </a:lnTo>
                  <a:lnTo>
                    <a:pt x="1313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3703818" y="906315"/>
              <a:ext cx="26670" cy="40005"/>
            </a:xfrm>
            <a:custGeom>
              <a:avLst/>
              <a:gdLst/>
              <a:ahLst/>
              <a:cxnLst/>
              <a:rect l="l" t="t" r="r" b="b"/>
              <a:pathLst>
                <a:path w="26670" h="40005">
                  <a:moveTo>
                    <a:pt x="13139" y="0"/>
                  </a:moveTo>
                  <a:lnTo>
                    <a:pt x="0" y="40007"/>
                  </a:lnTo>
                  <a:lnTo>
                    <a:pt x="26610" y="39899"/>
                  </a:lnTo>
                  <a:lnTo>
                    <a:pt x="13139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3752987" y="855274"/>
              <a:ext cx="255270" cy="396875"/>
            </a:xfrm>
            <a:custGeom>
              <a:avLst/>
              <a:gdLst/>
              <a:ahLst/>
              <a:cxnLst/>
              <a:rect l="l" t="t" r="r" b="b"/>
              <a:pathLst>
                <a:path w="255270" h="396875">
                  <a:moveTo>
                    <a:pt x="0" y="0"/>
                  </a:moveTo>
                  <a:lnTo>
                    <a:pt x="255199" y="39631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3975365" y="1210792"/>
              <a:ext cx="33020" cy="41275"/>
            </a:xfrm>
            <a:custGeom>
              <a:avLst/>
              <a:gdLst/>
              <a:ahLst/>
              <a:cxnLst/>
              <a:rect l="l" t="t" r="r" b="b"/>
              <a:pathLst>
                <a:path w="33020" h="41275">
                  <a:moveTo>
                    <a:pt x="22375" y="0"/>
                  </a:moveTo>
                  <a:lnTo>
                    <a:pt x="0" y="14407"/>
                  </a:lnTo>
                  <a:lnTo>
                    <a:pt x="32821" y="40795"/>
                  </a:lnTo>
                  <a:lnTo>
                    <a:pt x="223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3975365" y="1210792"/>
              <a:ext cx="33020" cy="41275"/>
            </a:xfrm>
            <a:custGeom>
              <a:avLst/>
              <a:gdLst/>
              <a:ahLst/>
              <a:cxnLst/>
              <a:rect l="l" t="t" r="r" b="b"/>
              <a:pathLst>
                <a:path w="33020" h="41275">
                  <a:moveTo>
                    <a:pt x="32821" y="40795"/>
                  </a:moveTo>
                  <a:lnTo>
                    <a:pt x="22375" y="0"/>
                  </a:lnTo>
                  <a:lnTo>
                    <a:pt x="0" y="14407"/>
                  </a:lnTo>
                  <a:lnTo>
                    <a:pt x="32821" y="4079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3780008" y="834257"/>
              <a:ext cx="252729" cy="372745"/>
            </a:xfrm>
            <a:custGeom>
              <a:avLst/>
              <a:gdLst/>
              <a:ahLst/>
              <a:cxnLst/>
              <a:rect l="l" t="t" r="r" b="b"/>
              <a:pathLst>
                <a:path w="252729" h="372744">
                  <a:moveTo>
                    <a:pt x="252197" y="372293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3780008" y="834257"/>
              <a:ext cx="33655" cy="40640"/>
            </a:xfrm>
            <a:custGeom>
              <a:avLst/>
              <a:gdLst/>
              <a:ahLst/>
              <a:cxnLst/>
              <a:rect l="l" t="t" r="r" b="b"/>
              <a:pathLst>
                <a:path w="33654" h="40640">
                  <a:moveTo>
                    <a:pt x="0" y="0"/>
                  </a:moveTo>
                  <a:lnTo>
                    <a:pt x="11393" y="40544"/>
                  </a:lnTo>
                  <a:lnTo>
                    <a:pt x="33426" y="256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3780008" y="834257"/>
              <a:ext cx="33655" cy="40640"/>
            </a:xfrm>
            <a:custGeom>
              <a:avLst/>
              <a:gdLst/>
              <a:ahLst/>
              <a:cxnLst/>
              <a:rect l="l" t="t" r="r" b="b"/>
              <a:pathLst>
                <a:path w="33654" h="40640">
                  <a:moveTo>
                    <a:pt x="0" y="0"/>
                  </a:moveTo>
                  <a:lnTo>
                    <a:pt x="11393" y="40544"/>
                  </a:lnTo>
                  <a:lnTo>
                    <a:pt x="33426" y="25617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3792018" y="1428724"/>
              <a:ext cx="237490" cy="279400"/>
            </a:xfrm>
            <a:custGeom>
              <a:avLst/>
              <a:gdLst/>
              <a:ahLst/>
              <a:cxnLst/>
              <a:rect l="l" t="t" r="r" b="b"/>
              <a:pathLst>
                <a:path w="237489" h="279400">
                  <a:moveTo>
                    <a:pt x="237185" y="0"/>
                  </a:moveTo>
                  <a:lnTo>
                    <a:pt x="0" y="27922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3792018" y="1668883"/>
              <a:ext cx="36195" cy="39370"/>
            </a:xfrm>
            <a:custGeom>
              <a:avLst/>
              <a:gdLst/>
              <a:ahLst/>
              <a:cxnLst/>
              <a:rect l="l" t="t" r="r" b="b"/>
              <a:pathLst>
                <a:path w="36195" h="39369">
                  <a:moveTo>
                    <a:pt x="15725" y="0"/>
                  </a:moveTo>
                  <a:lnTo>
                    <a:pt x="0" y="39065"/>
                  </a:lnTo>
                  <a:lnTo>
                    <a:pt x="36006" y="17226"/>
                  </a:lnTo>
                  <a:lnTo>
                    <a:pt x="157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3792018" y="1668883"/>
              <a:ext cx="36195" cy="39370"/>
            </a:xfrm>
            <a:custGeom>
              <a:avLst/>
              <a:gdLst/>
              <a:ahLst/>
              <a:cxnLst/>
              <a:rect l="l" t="t" r="r" b="b"/>
              <a:pathLst>
                <a:path w="36195" h="39369">
                  <a:moveTo>
                    <a:pt x="0" y="39065"/>
                  </a:moveTo>
                  <a:lnTo>
                    <a:pt x="36006" y="17226"/>
                  </a:lnTo>
                  <a:lnTo>
                    <a:pt x="15725" y="0"/>
                  </a:lnTo>
                  <a:lnTo>
                    <a:pt x="0" y="3906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3050433" y="1410709"/>
              <a:ext cx="216535" cy="282575"/>
            </a:xfrm>
            <a:custGeom>
              <a:avLst/>
              <a:gdLst/>
              <a:ahLst/>
              <a:cxnLst/>
              <a:rect l="l" t="t" r="r" b="b"/>
              <a:pathLst>
                <a:path w="216535" h="282575">
                  <a:moveTo>
                    <a:pt x="216168" y="0"/>
                  </a:moveTo>
                  <a:lnTo>
                    <a:pt x="0" y="28222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3050433" y="1653123"/>
              <a:ext cx="34925" cy="40005"/>
            </a:xfrm>
            <a:custGeom>
              <a:avLst/>
              <a:gdLst/>
              <a:ahLst/>
              <a:cxnLst/>
              <a:rect l="l" t="t" r="r" b="b"/>
              <a:pathLst>
                <a:path w="34925" h="40005">
                  <a:moveTo>
                    <a:pt x="13733" y="0"/>
                  </a:moveTo>
                  <a:lnTo>
                    <a:pt x="0" y="39813"/>
                  </a:lnTo>
                  <a:lnTo>
                    <a:pt x="34858" y="16182"/>
                  </a:lnTo>
                  <a:lnTo>
                    <a:pt x="1373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3050433" y="1653123"/>
              <a:ext cx="34925" cy="40005"/>
            </a:xfrm>
            <a:custGeom>
              <a:avLst/>
              <a:gdLst/>
              <a:ahLst/>
              <a:cxnLst/>
              <a:rect l="l" t="t" r="r" b="b"/>
              <a:pathLst>
                <a:path w="34925" h="40005">
                  <a:moveTo>
                    <a:pt x="0" y="39813"/>
                  </a:moveTo>
                  <a:lnTo>
                    <a:pt x="34858" y="16182"/>
                  </a:lnTo>
                  <a:lnTo>
                    <a:pt x="13733" y="0"/>
                  </a:lnTo>
                  <a:lnTo>
                    <a:pt x="0" y="3981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3098466" y="1807022"/>
              <a:ext cx="508000" cy="3175"/>
            </a:xfrm>
            <a:custGeom>
              <a:avLst/>
              <a:gdLst/>
              <a:ahLst/>
              <a:cxnLst/>
              <a:rect l="l" t="t" r="r" b="b"/>
              <a:pathLst>
                <a:path w="508000" h="3175">
                  <a:moveTo>
                    <a:pt x="507402" y="0"/>
                  </a:moveTo>
                  <a:lnTo>
                    <a:pt x="0" y="300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3098466" y="1796485"/>
              <a:ext cx="40640" cy="26670"/>
            </a:xfrm>
            <a:custGeom>
              <a:avLst/>
              <a:gdLst/>
              <a:ahLst/>
              <a:cxnLst/>
              <a:rect l="l" t="t" r="r" b="b"/>
              <a:pathLst>
                <a:path w="40639" h="26669">
                  <a:moveTo>
                    <a:pt x="39876" y="0"/>
                  </a:moveTo>
                  <a:lnTo>
                    <a:pt x="0" y="13539"/>
                  </a:lnTo>
                  <a:lnTo>
                    <a:pt x="40036" y="26610"/>
                  </a:lnTo>
                  <a:lnTo>
                    <a:pt x="398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3098466" y="1796485"/>
              <a:ext cx="40640" cy="26670"/>
            </a:xfrm>
            <a:custGeom>
              <a:avLst/>
              <a:gdLst/>
              <a:ahLst/>
              <a:cxnLst/>
              <a:rect l="l" t="t" r="r" b="b"/>
              <a:pathLst>
                <a:path w="40639" h="26669">
                  <a:moveTo>
                    <a:pt x="0" y="13539"/>
                  </a:moveTo>
                  <a:lnTo>
                    <a:pt x="40036" y="26610"/>
                  </a:lnTo>
                  <a:lnTo>
                    <a:pt x="39876" y="0"/>
                  </a:lnTo>
                  <a:lnTo>
                    <a:pt x="0" y="1353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 txBox="1"/>
            <p:nvPr/>
          </p:nvSpPr>
          <p:spPr>
            <a:xfrm>
              <a:off x="2674443" y="919146"/>
              <a:ext cx="70485" cy="11541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750" spc="-55" dirty="0">
                  <a:cs typeface="Tahoma"/>
                </a:rPr>
                <a:t>6</a:t>
              </a:r>
              <a:endParaRPr sz="750">
                <a:cs typeface="Tahoma"/>
              </a:endParaRPr>
            </a:p>
          </p:txBody>
        </p:sp>
        <p:sp>
          <p:nvSpPr>
            <p:cNvPr id="104" name="object 104"/>
            <p:cNvSpPr txBox="1"/>
            <p:nvPr/>
          </p:nvSpPr>
          <p:spPr>
            <a:xfrm>
              <a:off x="2818557" y="967185"/>
              <a:ext cx="70485" cy="11541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750" spc="-55" dirty="0">
                  <a:cs typeface="Tahoma"/>
                </a:rPr>
                <a:t>3</a:t>
              </a:r>
              <a:endParaRPr sz="750">
                <a:cs typeface="Tahoma"/>
              </a:endParaRPr>
            </a:p>
          </p:txBody>
        </p:sp>
        <p:sp>
          <p:nvSpPr>
            <p:cNvPr id="105" name="object 105"/>
            <p:cNvSpPr txBox="1"/>
            <p:nvPr/>
          </p:nvSpPr>
          <p:spPr>
            <a:xfrm>
              <a:off x="3022721" y="952173"/>
              <a:ext cx="70485" cy="11541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750" spc="-55" dirty="0">
                  <a:cs typeface="Tahoma"/>
                </a:rPr>
                <a:t>4</a:t>
              </a:r>
              <a:endParaRPr sz="750">
                <a:cs typeface="Tahoma"/>
              </a:endParaRPr>
            </a:p>
          </p:txBody>
        </p:sp>
        <p:sp>
          <p:nvSpPr>
            <p:cNvPr id="106" name="object 106"/>
            <p:cNvSpPr txBox="1"/>
            <p:nvPr/>
          </p:nvSpPr>
          <p:spPr>
            <a:xfrm>
              <a:off x="3154821" y="868111"/>
              <a:ext cx="70485" cy="11541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750" spc="-55" dirty="0">
                  <a:cs typeface="Tahoma"/>
                </a:rPr>
                <a:t>4</a:t>
              </a:r>
              <a:endParaRPr sz="750">
                <a:cs typeface="Tahoma"/>
              </a:endParaRPr>
            </a:p>
          </p:txBody>
        </p:sp>
        <p:sp>
          <p:nvSpPr>
            <p:cNvPr id="107" name="object 107"/>
            <p:cNvSpPr txBox="1"/>
            <p:nvPr/>
          </p:nvSpPr>
          <p:spPr>
            <a:xfrm>
              <a:off x="3319948" y="630920"/>
              <a:ext cx="115570" cy="11541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750" spc="-55" dirty="0">
                  <a:cs typeface="Tahoma"/>
                </a:rPr>
                <a:t>10</a:t>
              </a:r>
              <a:endParaRPr sz="750">
                <a:cs typeface="Tahoma"/>
              </a:endParaRPr>
            </a:p>
          </p:txBody>
        </p:sp>
        <p:sp>
          <p:nvSpPr>
            <p:cNvPr id="108" name="object 108"/>
            <p:cNvSpPr txBox="1"/>
            <p:nvPr/>
          </p:nvSpPr>
          <p:spPr>
            <a:xfrm>
              <a:off x="3455063" y="919146"/>
              <a:ext cx="70485" cy="11541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750" spc="-55" dirty="0">
                  <a:cs typeface="Tahoma"/>
                </a:rPr>
                <a:t>5</a:t>
              </a:r>
              <a:endParaRPr sz="750">
                <a:cs typeface="Tahoma"/>
              </a:endParaRPr>
            </a:p>
          </p:txBody>
        </p:sp>
        <p:sp>
          <p:nvSpPr>
            <p:cNvPr id="109" name="object 109"/>
            <p:cNvSpPr txBox="1"/>
            <p:nvPr/>
          </p:nvSpPr>
          <p:spPr>
            <a:xfrm>
              <a:off x="3590910" y="1276854"/>
              <a:ext cx="252095" cy="11541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125" spc="-82" baseline="3703" dirty="0">
                  <a:cs typeface="Tahoma"/>
                </a:rPr>
                <a:t>3 </a:t>
              </a:r>
              <a:r>
                <a:rPr sz="1125" spc="104" baseline="3703" dirty="0">
                  <a:cs typeface="Tahoma"/>
                </a:rPr>
                <a:t> </a:t>
              </a:r>
              <a:r>
                <a:rPr lang="en-US" sz="1125" spc="104" baseline="3703" dirty="0">
                  <a:cs typeface="Tahoma"/>
                </a:rPr>
                <a:t>  </a:t>
              </a:r>
              <a:r>
                <a:rPr sz="750" spc="-55" dirty="0">
                  <a:cs typeface="Tahoma"/>
                </a:rPr>
                <a:t>5</a:t>
              </a:r>
              <a:endParaRPr sz="750" dirty="0">
                <a:cs typeface="Tahoma"/>
              </a:endParaRPr>
            </a:p>
          </p:txBody>
        </p:sp>
        <p:sp>
          <p:nvSpPr>
            <p:cNvPr id="110" name="object 110"/>
            <p:cNvSpPr txBox="1"/>
            <p:nvPr/>
          </p:nvSpPr>
          <p:spPr>
            <a:xfrm>
              <a:off x="3815341" y="1030235"/>
              <a:ext cx="70485" cy="11541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750" spc="-55" dirty="0">
                  <a:cs typeface="Tahoma"/>
                </a:rPr>
                <a:t>2</a:t>
              </a:r>
              <a:endParaRPr sz="750">
                <a:cs typeface="Tahoma"/>
              </a:endParaRPr>
            </a:p>
          </p:txBody>
        </p:sp>
        <p:sp>
          <p:nvSpPr>
            <p:cNvPr id="111" name="object 111"/>
            <p:cNvSpPr txBox="1"/>
            <p:nvPr/>
          </p:nvSpPr>
          <p:spPr>
            <a:xfrm>
              <a:off x="3923434" y="913141"/>
              <a:ext cx="115570" cy="11541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750" spc="-55" dirty="0">
                  <a:cs typeface="Tahoma"/>
                </a:rPr>
                <a:t>13</a:t>
              </a:r>
              <a:endParaRPr sz="750">
                <a:cs typeface="Tahoma"/>
              </a:endParaRPr>
            </a:p>
          </p:txBody>
        </p:sp>
        <p:sp>
          <p:nvSpPr>
            <p:cNvPr id="112" name="object 112"/>
            <p:cNvSpPr txBox="1"/>
            <p:nvPr/>
          </p:nvSpPr>
          <p:spPr>
            <a:xfrm>
              <a:off x="3953458" y="1498606"/>
              <a:ext cx="70485" cy="11541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750" spc="-55" dirty="0">
                  <a:cs typeface="Tahoma"/>
                </a:rPr>
                <a:t>5</a:t>
              </a:r>
              <a:endParaRPr sz="750">
                <a:cs typeface="Tahoma"/>
              </a:endParaRPr>
            </a:p>
          </p:txBody>
        </p:sp>
        <p:sp>
          <p:nvSpPr>
            <p:cNvPr id="113" name="object 113"/>
            <p:cNvSpPr txBox="1"/>
            <p:nvPr/>
          </p:nvSpPr>
          <p:spPr>
            <a:xfrm>
              <a:off x="3343974" y="1798842"/>
              <a:ext cx="70485" cy="11541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750" spc="-55" dirty="0">
                  <a:cs typeface="Tahoma"/>
                </a:rPr>
                <a:t>8</a:t>
              </a:r>
              <a:endParaRPr sz="750">
                <a:cs typeface="Tahoma"/>
              </a:endParaRPr>
            </a:p>
          </p:txBody>
        </p:sp>
        <p:sp>
          <p:nvSpPr>
            <p:cNvPr id="114" name="object 114"/>
            <p:cNvSpPr txBox="1"/>
            <p:nvPr/>
          </p:nvSpPr>
          <p:spPr>
            <a:xfrm>
              <a:off x="2773520" y="1471585"/>
              <a:ext cx="70485" cy="11541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750" spc="-55" dirty="0">
                  <a:cs typeface="Tahoma"/>
                </a:rPr>
                <a:t>6</a:t>
              </a:r>
              <a:endParaRPr sz="750">
                <a:cs typeface="Tahoma"/>
              </a:endParaRPr>
            </a:p>
          </p:txBody>
        </p:sp>
        <p:sp>
          <p:nvSpPr>
            <p:cNvPr id="115" name="object 115"/>
            <p:cNvSpPr txBox="1"/>
            <p:nvPr/>
          </p:nvSpPr>
          <p:spPr>
            <a:xfrm>
              <a:off x="2938653" y="1321464"/>
              <a:ext cx="70485" cy="11541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750" spc="-55" dirty="0">
                  <a:cs typeface="Tahoma"/>
                </a:rPr>
                <a:t>6</a:t>
              </a:r>
              <a:endParaRPr sz="750">
                <a:cs typeface="Tahoma"/>
              </a:endParaRPr>
            </a:p>
          </p:txBody>
        </p:sp>
        <p:sp>
          <p:nvSpPr>
            <p:cNvPr id="116" name="object 116"/>
            <p:cNvSpPr/>
            <p:nvPr/>
          </p:nvSpPr>
          <p:spPr>
            <a:xfrm>
              <a:off x="3027601" y="1387877"/>
              <a:ext cx="216535" cy="282575"/>
            </a:xfrm>
            <a:custGeom>
              <a:avLst/>
              <a:gdLst/>
              <a:ahLst/>
              <a:cxnLst/>
              <a:rect l="l" t="t" r="r" b="b"/>
              <a:pathLst>
                <a:path w="216535" h="282575">
                  <a:moveTo>
                    <a:pt x="216168" y="0"/>
                  </a:moveTo>
                  <a:lnTo>
                    <a:pt x="0" y="28222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3208910" y="1387877"/>
              <a:ext cx="34925" cy="40005"/>
            </a:xfrm>
            <a:custGeom>
              <a:avLst/>
              <a:gdLst/>
              <a:ahLst/>
              <a:cxnLst/>
              <a:rect l="l" t="t" r="r" b="b"/>
              <a:pathLst>
                <a:path w="34925" h="40005">
                  <a:moveTo>
                    <a:pt x="34858" y="0"/>
                  </a:moveTo>
                  <a:lnTo>
                    <a:pt x="0" y="23631"/>
                  </a:lnTo>
                  <a:lnTo>
                    <a:pt x="21125" y="39813"/>
                  </a:lnTo>
                  <a:lnTo>
                    <a:pt x="3485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3208910" y="1387877"/>
              <a:ext cx="34925" cy="40005"/>
            </a:xfrm>
            <a:custGeom>
              <a:avLst/>
              <a:gdLst/>
              <a:ahLst/>
              <a:cxnLst/>
              <a:rect l="l" t="t" r="r" b="b"/>
              <a:pathLst>
                <a:path w="34925" h="40005">
                  <a:moveTo>
                    <a:pt x="34858" y="0"/>
                  </a:moveTo>
                  <a:lnTo>
                    <a:pt x="0" y="23631"/>
                  </a:lnTo>
                  <a:lnTo>
                    <a:pt x="21125" y="39813"/>
                  </a:lnTo>
                  <a:lnTo>
                    <a:pt x="34858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 txBox="1"/>
            <p:nvPr/>
          </p:nvSpPr>
          <p:spPr>
            <a:xfrm>
              <a:off x="3062169" y="1436047"/>
              <a:ext cx="193675" cy="18248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ts val="710"/>
                </a:lnSpc>
              </a:pPr>
              <a:r>
                <a:rPr sz="750" spc="-55" dirty="0">
                  <a:cs typeface="Tahoma"/>
                </a:rPr>
                <a:t>2</a:t>
              </a:r>
              <a:endParaRPr sz="750">
                <a:cs typeface="Tahoma"/>
              </a:endParaRPr>
            </a:p>
            <a:p>
              <a:pPr marR="5080" algn="r">
                <a:lnSpc>
                  <a:spcPts val="710"/>
                </a:lnSpc>
              </a:pPr>
              <a:r>
                <a:rPr sz="750" spc="-55" dirty="0">
                  <a:cs typeface="Tahoma"/>
                </a:rPr>
                <a:t>4</a:t>
              </a:r>
              <a:endParaRPr sz="750">
                <a:cs typeface="Tahoma"/>
              </a:endParaRPr>
            </a:p>
          </p:txBody>
        </p:sp>
      </p:grpSp>
      <p:sp>
        <p:nvSpPr>
          <p:cNvPr id="120" name="object 120"/>
          <p:cNvSpPr txBox="1"/>
          <p:nvPr/>
        </p:nvSpPr>
        <p:spPr>
          <a:xfrm>
            <a:off x="109730" y="1876314"/>
            <a:ext cx="686626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100" spc="-45" dirty="0">
                <a:cs typeface="Tahoma"/>
              </a:rPr>
              <a:t>It </a:t>
            </a:r>
            <a:r>
              <a:rPr lang="en-US" sz="1100" spc="-35" dirty="0">
                <a:cs typeface="Tahoma"/>
              </a:rPr>
              <a:t>is</a:t>
            </a:r>
            <a:r>
              <a:rPr lang="en-US" sz="1100" spc="-5" dirty="0">
                <a:cs typeface="Tahoma"/>
              </a:rPr>
              <a:t> </a:t>
            </a:r>
            <a:r>
              <a:rPr lang="en-US" sz="1100" spc="-25" dirty="0">
                <a:cs typeface="Tahoma"/>
              </a:rPr>
              <a:t>optimal.</a:t>
            </a:r>
            <a:endParaRPr lang="en-US" sz="1100" dirty="0">
              <a:cs typeface="Tahoma"/>
            </a:endParaRPr>
          </a:p>
        </p:txBody>
      </p:sp>
      <p:sp>
        <p:nvSpPr>
          <p:cNvPr id="123" name="object 123"/>
          <p:cNvSpPr txBox="1">
            <a:spLocks noGrp="1"/>
          </p:cNvSpPr>
          <p:nvPr>
            <p:ph type="dt" sz="half" idx="6"/>
          </p:nvPr>
        </p:nvSpPr>
        <p:spPr>
          <a:xfrm>
            <a:off x="1775777" y="3346669"/>
            <a:ext cx="405130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25" dirty="0">
                <a:latin typeface="+mn-lt"/>
              </a:rPr>
              <a:t>Tutorial</a:t>
            </a:r>
            <a:r>
              <a:rPr spc="-30" dirty="0">
                <a:latin typeface="+mn-lt"/>
              </a:rPr>
              <a:t> </a:t>
            </a:r>
            <a:r>
              <a:rPr spc="-5" dirty="0">
                <a:latin typeface="+mn-lt"/>
              </a:rPr>
              <a:t>10</a:t>
            </a:r>
          </a:p>
        </p:txBody>
      </p:sp>
      <p:sp>
        <p:nvSpPr>
          <p:cNvPr id="124" name="object 124"/>
          <p:cNvSpPr txBox="1">
            <a:spLocks noGrp="1"/>
          </p:cNvSpPr>
          <p:nvPr>
            <p:ph type="ftr" sz="quarter" idx="5"/>
          </p:nvPr>
        </p:nvSpPr>
        <p:spPr>
          <a:xfrm>
            <a:off x="2399296" y="3346669"/>
            <a:ext cx="1686560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5" dirty="0">
                <a:latin typeface="+mn-lt"/>
                <a:hlinkClick r:id="rId2" action="ppaction://hlinksldjump"/>
              </a:rPr>
              <a:t>COMP3711:  </a:t>
            </a:r>
            <a:r>
              <a:rPr spc="-10" dirty="0">
                <a:latin typeface="+mn-lt"/>
                <a:hlinkClick r:id="rId2" action="ppaction://hlinksldjump"/>
              </a:rPr>
              <a:t>Design </a:t>
            </a:r>
            <a:r>
              <a:rPr spc="-15" dirty="0">
                <a:latin typeface="+mn-lt"/>
                <a:hlinkClick r:id="rId2" action="ppaction://hlinksldjump"/>
              </a:rPr>
              <a:t>and Analysis </a:t>
            </a:r>
            <a:r>
              <a:rPr spc="-5" dirty="0">
                <a:latin typeface="+mn-lt"/>
                <a:hlinkClick r:id="rId2" action="ppaction://hlinksldjump"/>
              </a:rPr>
              <a:t>of </a:t>
            </a:r>
            <a:r>
              <a:rPr spc="-25" dirty="0">
                <a:latin typeface="+mn-lt"/>
                <a:hlinkClick r:id="rId2" action="ppaction://hlinksldjump"/>
              </a:rPr>
              <a:t>Algorithms</a:t>
            </a:r>
          </a:p>
        </p:txBody>
      </p:sp>
      <p:sp>
        <p:nvSpPr>
          <p:cNvPr id="127" name="Title 12">
            <a:extLst>
              <a:ext uri="{FF2B5EF4-FFF2-40B4-BE49-F238E27FC236}">
                <a16:creationId xmlns:a16="http://schemas.microsoft.com/office/drawing/2014/main" id="{B95A52E8-5932-4D1A-8C39-52236B0D9D78}"/>
              </a:ext>
            </a:extLst>
          </p:cNvPr>
          <p:cNvSpPr txBox="1">
            <a:spLocks/>
          </p:cNvSpPr>
          <p:nvPr/>
        </p:nvSpPr>
        <p:spPr>
          <a:xfrm>
            <a:off x="249008" y="122849"/>
            <a:ext cx="4300575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Tahoma"/>
                <a:ea typeface="+mj-ea"/>
                <a:cs typeface="Tahoma"/>
              </a:defRPr>
            </a:lvl1pPr>
          </a:lstStyle>
          <a:p>
            <a:pPr algn="ctr"/>
            <a:r>
              <a:rPr lang="en-US" kern="0" dirty="0">
                <a:solidFill>
                  <a:schemeClr val="tx1"/>
                </a:solidFill>
              </a:rPr>
              <a:t>Solution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object 120"/>
              <p:cNvSpPr txBox="1"/>
              <p:nvPr/>
            </p:nvSpPr>
            <p:spPr>
              <a:xfrm>
                <a:off x="115012" y="2132744"/>
                <a:ext cx="4394821" cy="523028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2700" marR="5080">
                  <a:lnSpc>
                    <a:spcPct val="102600"/>
                  </a:lnSpc>
                </a:pPr>
                <a:r>
                  <a:rPr lang="en-US" sz="1100" spc="-45" dirty="0">
                    <a:cs typeface="Tahoma"/>
                  </a:rPr>
                  <a:t>Consider</a:t>
                </a:r>
                <a:r>
                  <a:rPr lang="en-US" sz="1100" spc="5" dirty="0">
                    <a:cs typeface="Tahoma"/>
                  </a:rPr>
                  <a:t> </a:t>
                </a:r>
                <a:r>
                  <a:rPr lang="en-US" sz="1100" spc="-40" dirty="0">
                    <a:cs typeface="Tahoma"/>
                  </a:rPr>
                  <a:t>the</a:t>
                </a:r>
                <a:r>
                  <a:rPr lang="en-US" sz="1100" dirty="0">
                    <a:cs typeface="Tahoma"/>
                  </a:rPr>
                  <a:t> </a:t>
                </a:r>
                <a14:m>
                  <m:oMath xmlns:m="http://schemas.openxmlformats.org/officeDocument/2006/math">
                    <m:r>
                      <a:rPr lang="en-US" sz="1100" i="1" spc="65" dirty="0" smtClean="0">
                        <a:latin typeface="Cambria Math" panose="02040503050406030204" pitchFamily="18" charset="0"/>
                        <a:cs typeface="Trebuchet MS"/>
                      </a:rPr>
                      <m:t>𝑆</m:t>
                    </m:r>
                    <m:r>
                      <a:rPr lang="en-US" sz="1100" i="1" spc="65" dirty="0">
                        <a:latin typeface="Cambria Math" panose="02040503050406030204" pitchFamily="18" charset="0"/>
                        <a:cs typeface="Lucida Sans"/>
                      </a:rPr>
                      <m:t>,</m:t>
                    </m:r>
                    <m:r>
                      <a:rPr lang="en-US" sz="1100" i="1" spc="-170" dirty="0">
                        <a:latin typeface="Cambria Math" panose="02040503050406030204" pitchFamily="18" charset="0"/>
                        <a:cs typeface="Lucida Sans"/>
                      </a:rPr>
                      <m:t> </m:t>
                    </m:r>
                    <m:r>
                      <a:rPr lang="en-US" sz="1100" i="1" spc="100" dirty="0">
                        <a:latin typeface="Cambria Math" panose="02040503050406030204" pitchFamily="18" charset="0"/>
                        <a:cs typeface="Trebuchet MS"/>
                      </a:rPr>
                      <m:t>𝑇</m:t>
                    </m:r>
                  </m:oMath>
                </a14:m>
                <a:r>
                  <a:rPr lang="en-US" sz="1100" spc="-20" dirty="0">
                    <a:cs typeface="Tahoma"/>
                  </a:rPr>
                  <a:t>cut</a:t>
                </a:r>
                <a:r>
                  <a:rPr lang="en-US" sz="1100" dirty="0">
                    <a:cs typeface="Tahoma"/>
                  </a:rPr>
                  <a:t> </a:t>
                </a:r>
                <a:r>
                  <a:rPr lang="en-US" sz="1100" spc="-50" dirty="0">
                    <a:cs typeface="Tahoma"/>
                  </a:rPr>
                  <a:t>defined</a:t>
                </a:r>
                <a:r>
                  <a:rPr lang="en-US" sz="1100" dirty="0">
                    <a:cs typeface="Tahoma"/>
                  </a:rPr>
                  <a:t> </a:t>
                </a:r>
                <a:r>
                  <a:rPr lang="en-US" sz="1100" spc="-60" dirty="0">
                    <a:cs typeface="Tahoma"/>
                  </a:rPr>
                  <a:t>by</a:t>
                </a:r>
                <a:r>
                  <a:rPr lang="en-US" sz="1100" dirty="0">
                    <a:cs typeface="Tahoma"/>
                  </a:rPr>
                  <a:t> </a:t>
                </a:r>
                <a14:m>
                  <m:oMath xmlns:m="http://schemas.openxmlformats.org/officeDocument/2006/math">
                    <m:r>
                      <a:rPr lang="en-US" sz="1100" i="1" spc="75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rebuchet MS"/>
                      </a:rPr>
                      <m:t>𝑆</m:t>
                    </m:r>
                    <m:r>
                      <a:rPr lang="en-US" sz="1100" i="1" spc="45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ahoma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ar-AE" sz="1100" i="1" spc="-4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DejaVu Sans Mono"/>
                          </a:rPr>
                        </m:ctrlPr>
                      </m:dPr>
                      <m:e>
                        <m:r>
                          <a:rPr lang="ar-AE" sz="1100" i="1" spc="-4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rebuchet MS"/>
                          </a:rPr>
                          <m:t>𝐴</m:t>
                        </m:r>
                        <m:r>
                          <a:rPr lang="ar-AE" sz="1100" i="1" spc="-4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Lucida Sans"/>
                          </a:rPr>
                          <m:t>,</m:t>
                        </m:r>
                        <m:r>
                          <a:rPr lang="ar-AE" sz="1100" i="1" spc="-17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Lucida Sans"/>
                          </a:rPr>
                          <m:t> </m:t>
                        </m:r>
                        <m:r>
                          <a:rPr lang="ar-AE" sz="1100" i="1" spc="7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rebuchet MS"/>
                          </a:rPr>
                          <m:t>𝐵</m:t>
                        </m:r>
                        <m:r>
                          <a:rPr lang="ar-AE" sz="1100" i="1" spc="7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Lucida Sans"/>
                          </a:rPr>
                          <m:t>,</m:t>
                        </m:r>
                        <m:r>
                          <a:rPr lang="ar-AE" sz="1100" i="1" spc="-17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Lucida Sans"/>
                          </a:rPr>
                          <m:t> </m:t>
                        </m:r>
                        <m:r>
                          <a:rPr lang="ar-AE" sz="1100" i="1" spc="6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rebuchet MS"/>
                          </a:rPr>
                          <m:t>𝐶</m:t>
                        </m:r>
                        <m:r>
                          <a:rPr lang="ar-AE" sz="1100" i="1" spc="6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Lucida Sans"/>
                          </a:rPr>
                          <m:t>,</m:t>
                        </m:r>
                        <m:r>
                          <a:rPr lang="ar-AE" sz="1100" i="1" spc="-17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Lucida Sans"/>
                          </a:rPr>
                          <m:t> </m:t>
                        </m:r>
                        <m:r>
                          <a:rPr lang="ar-AE" sz="1100" i="1" spc="35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rebuchet MS"/>
                          </a:rPr>
                          <m:t>𝐷</m:t>
                        </m:r>
                      </m:e>
                    </m:d>
                    <m:r>
                      <a:rPr lang="en-US" sz="1100" b="0" i="1" spc="35" dirty="0" smtClean="0">
                        <a:latin typeface="Cambria Math" panose="02040503050406030204" pitchFamily="18" charset="0"/>
                        <a:cs typeface="Trebuchet MS"/>
                      </a:rPr>
                      <m:t>,</m:t>
                    </m:r>
                    <m:r>
                      <a:rPr lang="en-US" sz="1100" b="0" i="0" spc="35" dirty="0" smtClean="0">
                        <a:latin typeface="Cambria Math" panose="02040503050406030204" pitchFamily="18" charset="0"/>
                        <a:cs typeface="Trebuchet MS"/>
                      </a:rPr>
                      <m:t> </m:t>
                    </m:r>
                  </m:oMath>
                </a14:m>
                <a:r>
                  <a:rPr lang="en-US" sz="1100" spc="-40" dirty="0">
                    <a:cs typeface="Tahoma"/>
                  </a:rPr>
                  <a:t>which</a:t>
                </a:r>
                <a:r>
                  <a:rPr lang="en-US" sz="1100" spc="5" dirty="0">
                    <a:cs typeface="Tahoma"/>
                  </a:rPr>
                  <a:t> </a:t>
                </a:r>
                <a:r>
                  <a:rPr lang="en-US" sz="1100" spc="-35" dirty="0">
                    <a:cs typeface="Tahoma"/>
                  </a:rPr>
                  <a:t>is</a:t>
                </a:r>
                <a:r>
                  <a:rPr lang="en-US" sz="1100" dirty="0">
                    <a:cs typeface="Tahoma"/>
                  </a:rPr>
                  <a:t> </a:t>
                </a:r>
                <a:r>
                  <a:rPr lang="en-US" sz="1100" spc="-40" dirty="0">
                    <a:cs typeface="Tahoma"/>
                  </a:rPr>
                  <a:t>the</a:t>
                </a:r>
                <a:r>
                  <a:rPr lang="en-US" sz="1100" spc="5" dirty="0">
                    <a:cs typeface="Tahoma"/>
                  </a:rPr>
                  <a:t> </a:t>
                </a:r>
                <a:r>
                  <a:rPr lang="en-US" sz="1100" spc="-50" dirty="0">
                    <a:cs typeface="Tahoma"/>
                  </a:rPr>
                  <a:t>set  </a:t>
                </a:r>
                <a:r>
                  <a:rPr lang="en-US" sz="1100" spc="-35" dirty="0">
                    <a:cs typeface="Tahoma"/>
                  </a:rPr>
                  <a:t>of </a:t>
                </a:r>
                <a:r>
                  <a:rPr lang="en-US" sz="1100" spc="-60" dirty="0">
                    <a:cs typeface="Tahoma"/>
                  </a:rPr>
                  <a:t>nodes </a:t>
                </a:r>
                <a:r>
                  <a:rPr lang="en-US" sz="1100" spc="-15" dirty="0">
                    <a:cs typeface="Tahoma"/>
                  </a:rPr>
                  <a:t>that </a:t>
                </a:r>
                <a:r>
                  <a:rPr lang="en-US" sz="1100" spc="-45" dirty="0">
                    <a:cs typeface="Tahoma"/>
                  </a:rPr>
                  <a:t>can </a:t>
                </a:r>
                <a:r>
                  <a:rPr lang="en-US" sz="1100" spc="-55" dirty="0">
                    <a:cs typeface="Tahoma"/>
                  </a:rPr>
                  <a:t>be </a:t>
                </a:r>
                <a:r>
                  <a:rPr lang="en-US" sz="1100" spc="-60" dirty="0">
                    <a:cs typeface="Tahoma"/>
                  </a:rPr>
                  <a:t>reached </a:t>
                </a:r>
                <a:r>
                  <a:rPr lang="en-US" sz="1100" spc="-40" dirty="0">
                    <a:cs typeface="Tahoma"/>
                  </a:rPr>
                  <a:t>from </a:t>
                </a:r>
                <a14:m>
                  <m:oMath xmlns:m="http://schemas.openxmlformats.org/officeDocument/2006/math">
                    <m:r>
                      <a:rPr lang="en-US" sz="1100" i="1" spc="50" dirty="0" smtClean="0">
                        <a:latin typeface="Cambria Math" panose="02040503050406030204" pitchFamily="18" charset="0"/>
                        <a:cs typeface="Trebuchet MS"/>
                      </a:rPr>
                      <m:t>𝐴</m:t>
                    </m:r>
                  </m:oMath>
                </a14:m>
                <a:r>
                  <a:rPr lang="en-US" sz="1100" i="1" spc="50" dirty="0">
                    <a:cs typeface="Trebuchet MS"/>
                  </a:rPr>
                  <a:t> </a:t>
                </a:r>
                <a:r>
                  <a:rPr lang="en-US" sz="1100" spc="-25" dirty="0">
                    <a:cs typeface="Tahoma"/>
                  </a:rPr>
                  <a:t>in </a:t>
                </a:r>
                <a:r>
                  <a:rPr lang="en-US" sz="1100" spc="-40" dirty="0">
                    <a:cs typeface="Tahoma"/>
                  </a:rPr>
                  <a:t>the </a:t>
                </a:r>
                <a:r>
                  <a:rPr lang="en-US" sz="1100" spc="-45" dirty="0">
                    <a:cs typeface="Tahoma"/>
                  </a:rPr>
                  <a:t>residual </a:t>
                </a:r>
                <a:r>
                  <a:rPr lang="en-US" sz="1100" spc="-50" dirty="0">
                    <a:cs typeface="Tahoma"/>
                  </a:rPr>
                  <a:t>graph </a:t>
                </a:r>
                <a:r>
                  <a:rPr lang="en-US" sz="1100" spc="-35" dirty="0">
                    <a:cs typeface="Tahoma"/>
                  </a:rPr>
                  <a:t>of </a:t>
                </a:r>
                <a:r>
                  <a:rPr lang="en-US" sz="1100" spc="-40" dirty="0">
                    <a:cs typeface="Tahoma"/>
                  </a:rPr>
                  <a:t>the </a:t>
                </a:r>
                <a:r>
                  <a:rPr lang="en-US" sz="1100" spc="-75" dirty="0">
                    <a:cs typeface="Tahoma"/>
                  </a:rPr>
                  <a:t>new </a:t>
                </a:r>
                <a:r>
                  <a:rPr lang="en-US" sz="1100" spc="-45" dirty="0">
                    <a:cs typeface="Tahoma"/>
                  </a:rPr>
                  <a:t>flow. </a:t>
                </a:r>
                <a:br>
                  <a:rPr lang="en-US" sz="1100" spc="-45" dirty="0">
                    <a:cs typeface="Tahoma"/>
                  </a:rPr>
                </a:br>
                <a:r>
                  <a:rPr lang="en-US" sz="1100" spc="-25" dirty="0">
                    <a:cs typeface="Tahoma"/>
                  </a:rPr>
                  <a:t>Then </a:t>
                </a:r>
                <a14:m>
                  <m:oMath xmlns:m="http://schemas.openxmlformats.org/officeDocument/2006/math">
                    <m:r>
                      <a:rPr lang="en-US" sz="1100" i="1" spc="10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rebuchet MS"/>
                      </a:rPr>
                      <m:t>𝑇</m:t>
                    </m:r>
                    <m:r>
                      <a:rPr lang="en-US" sz="1100" i="1" spc="45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ahoma"/>
                      </a:rPr>
                      <m:t>=</m:t>
                    </m:r>
                    <m:r>
                      <a:rPr lang="en-US" sz="1100" i="1" spc="5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DejaVu Sans Mono"/>
                      </a:rPr>
                      <m:t>{</m:t>
                    </m:r>
                    <m:r>
                      <a:rPr lang="en-US" sz="1100" i="1" spc="5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rebuchet MS"/>
                      </a:rPr>
                      <m:t>𝐸</m:t>
                    </m:r>
                    <m:r>
                      <a:rPr lang="en-US" sz="1100" i="1" spc="5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Lucida Sans"/>
                      </a:rPr>
                      <m:t>, </m:t>
                    </m:r>
                    <m:r>
                      <a:rPr lang="en-US" sz="1100" i="1" spc="70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rebuchet MS"/>
                      </a:rPr>
                      <m:t>𝐹</m:t>
                    </m:r>
                    <m:r>
                      <a:rPr lang="en-US" sz="1100" i="1" spc="70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Lucida Sans"/>
                      </a:rPr>
                      <m:t>,</m:t>
                    </m:r>
                    <m:r>
                      <a:rPr lang="en-US" sz="1100" i="1" spc="-125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Lucida Sans"/>
                      </a:rPr>
                      <m:t> </m:t>
                    </m:r>
                    <m:r>
                      <a:rPr lang="en-US" sz="1100" i="1" spc="-15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rebuchet MS"/>
                      </a:rPr>
                      <m:t>𝐺</m:t>
                    </m:r>
                    <m:r>
                      <a:rPr lang="en-US" sz="1100" i="1" spc="-15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DejaVu Sans Mono"/>
                      </a:rPr>
                      <m:t>}</m:t>
                    </m:r>
                    <m:r>
                      <a:rPr lang="en-US" sz="1100" i="1" spc="-15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ahoma"/>
                      </a:rPr>
                      <m:t>.</m:t>
                    </m:r>
                  </m:oMath>
                </a14:m>
                <a:endParaRPr lang="en-US" sz="1100" dirty="0">
                  <a:cs typeface="Tahoma"/>
                </a:endParaRPr>
              </a:p>
            </p:txBody>
          </p:sp>
        </mc:Choice>
        <mc:Fallback xmlns="">
          <p:sp>
            <p:nvSpPr>
              <p:cNvPr id="128" name="object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012" y="2132744"/>
                <a:ext cx="4394821" cy="523028"/>
              </a:xfrm>
              <a:prstGeom prst="rect">
                <a:avLst/>
              </a:prstGeom>
              <a:blipFill>
                <a:blip r:embed="rId3"/>
                <a:stretch>
                  <a:fillRect l="-1803" t="-10465" r="-139" b="-139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object 120"/>
              <p:cNvSpPr txBox="1"/>
              <p:nvPr/>
            </p:nvSpPr>
            <p:spPr>
              <a:xfrm>
                <a:off x="126885" y="2768679"/>
                <a:ext cx="4108043" cy="348685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2700" marR="5080">
                  <a:lnSpc>
                    <a:spcPct val="102600"/>
                  </a:lnSpc>
                </a:pPr>
                <a:r>
                  <a:rPr lang="en-US" sz="1100" spc="-30" dirty="0">
                    <a:cs typeface="Tahoma"/>
                  </a:rPr>
                  <a:t>Capacity</a:t>
                </a:r>
                <a:r>
                  <a:rPr lang="en-US" sz="1100" spc="15" dirty="0">
                    <a:cs typeface="Tahoma"/>
                  </a:rPr>
                  <a:t> </a:t>
                </a:r>
                <a:r>
                  <a:rPr lang="en-US" sz="1100" spc="-35" dirty="0">
                    <a:cs typeface="Tahoma"/>
                  </a:rPr>
                  <a:t>of</a:t>
                </a:r>
                <a:r>
                  <a:rPr lang="en-US" sz="1100" spc="15" dirty="0">
                    <a:cs typeface="Tahoma"/>
                  </a:rPr>
                  <a:t> </a:t>
                </a:r>
                <a:r>
                  <a:rPr lang="en-US" sz="1100" spc="-40" dirty="0">
                    <a:cs typeface="Tahoma"/>
                  </a:rPr>
                  <a:t>the</a:t>
                </a:r>
                <a:r>
                  <a:rPr lang="en-US" sz="1100" spc="15" dirty="0">
                    <a:cs typeface="Tahoma"/>
                  </a:rPr>
                  <a:t> </a:t>
                </a:r>
                <a:r>
                  <a:rPr lang="en-US" sz="1100" spc="-20" dirty="0">
                    <a:cs typeface="Tahoma"/>
                  </a:rPr>
                  <a:t>cut</a:t>
                </a:r>
                <a:r>
                  <a:rPr lang="en-US" sz="1100" spc="15" dirty="0">
                    <a:cs typeface="Tahoma"/>
                  </a:rPr>
                  <a:t> </a:t>
                </a:r>
                <a:r>
                  <a:rPr lang="en-US" sz="1100" spc="-35" dirty="0">
                    <a:cs typeface="Tahoma"/>
                  </a:rPr>
                  <a:t>is</a:t>
                </a:r>
                <a:r>
                  <a:rPr lang="en-US" sz="1100" spc="10" dirty="0">
                    <a:cs typeface="Tahoma"/>
                  </a:rPr>
                  <a:t> </a:t>
                </a:r>
                <a14:m>
                  <m:oMath xmlns:m="http://schemas.openxmlformats.org/officeDocument/2006/math">
                    <m:r>
                      <a:rPr lang="en-US" sz="1100" i="1" spc="35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Trebuchet MS"/>
                      </a:rPr>
                      <m:t>𝐶</m:t>
                    </m:r>
                    <m:r>
                      <a:rPr lang="en-US" sz="1100" i="1" spc="-210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Trebuchet MS"/>
                      </a:rPr>
                      <m:t> </m:t>
                    </m:r>
                    <m:d>
                      <m:dPr>
                        <m:ctrlPr>
                          <a:rPr lang="en-US" sz="1100" i="1" spc="40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ahoma"/>
                          </a:rPr>
                        </m:ctrlPr>
                      </m:dPr>
                      <m:e>
                        <m:r>
                          <a:rPr lang="en-US" sz="1100" i="1" spc="40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rebuchet MS"/>
                          </a:rPr>
                          <m:t>𝑆</m:t>
                        </m:r>
                        <m:r>
                          <a:rPr lang="en-US" sz="1100" i="1" spc="40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Lucida Sans"/>
                          </a:rPr>
                          <m:t>,</m:t>
                        </m:r>
                        <m:r>
                          <a:rPr lang="en-US" sz="1100" i="1" spc="-175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Lucida Sans"/>
                          </a:rPr>
                          <m:t> </m:t>
                        </m:r>
                        <m:r>
                          <a:rPr lang="en-US" sz="1100" i="1" spc="100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rebuchet MS"/>
                          </a:rPr>
                          <m:t>𝑇</m:t>
                        </m:r>
                        <m:r>
                          <a:rPr lang="en-US" sz="1100" i="1" spc="-190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rebuchet MS"/>
                          </a:rPr>
                          <m:t> </m:t>
                        </m:r>
                      </m:e>
                    </m:d>
                    <m:r>
                      <a:rPr lang="en-US" sz="1100" i="1" spc="45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Tahoma"/>
                      </a:rPr>
                      <m:t>=</m:t>
                    </m:r>
                    <m:r>
                      <a:rPr lang="en-US" sz="1100" i="1" spc="-55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Tahoma"/>
                      </a:rPr>
                      <m:t>10</m:t>
                    </m:r>
                    <m:r>
                      <a:rPr lang="en-US" sz="1100" i="1" spc="45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Tahoma"/>
                      </a:rPr>
                      <m:t>+</m:t>
                    </m:r>
                    <m:r>
                      <a:rPr lang="en-US" sz="1100" i="1" spc="-55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Tahoma"/>
                      </a:rPr>
                      <m:t>8</m:t>
                    </m:r>
                    <m:r>
                      <a:rPr lang="en-US" sz="1100" i="1" spc="45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Tahoma"/>
                      </a:rPr>
                      <m:t>=</m:t>
                    </m:r>
                    <m:r>
                      <a:rPr lang="en-US" sz="1100" i="1" spc="-55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Tahoma"/>
                      </a:rPr>
                      <m:t>18</m:t>
                    </m:r>
                    <m:r>
                      <a:rPr lang="en-US" sz="1100" i="1" spc="15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Tahoma"/>
                      </a:rPr>
                      <m:t> </m:t>
                    </m:r>
                  </m:oMath>
                </a14:m>
                <a:r>
                  <a:rPr lang="en-US" sz="1100" spc="-40" dirty="0">
                    <a:cs typeface="Tahoma"/>
                  </a:rPr>
                  <a:t>which </a:t>
                </a:r>
                <a:r>
                  <a:rPr lang="en-US" sz="1100" spc="-35" dirty="0">
                    <a:cs typeface="Tahoma"/>
                  </a:rPr>
                  <a:t>is equal to </a:t>
                </a:r>
                <a:br>
                  <a:rPr lang="en-US" sz="1100" i="1" spc="45" dirty="0">
                    <a:latin typeface="Cambria Math" panose="02040503050406030204" pitchFamily="18" charset="0"/>
                    <a:cs typeface="Tahoma"/>
                  </a:rPr>
                </a:br>
                <a:r>
                  <a:rPr lang="en-US" sz="1100" i="1" spc="45" dirty="0">
                    <a:latin typeface="Cambria Math" panose="02040503050406030204" pitchFamily="18" charset="0"/>
                    <a:cs typeface="Tahoma"/>
                  </a:rPr>
                  <a:t> </a:t>
                </a:r>
                <a14:m>
                  <m:oMath xmlns:m="http://schemas.openxmlformats.org/officeDocument/2006/math">
                    <m:r>
                      <a:rPr lang="en-US" sz="1100" i="1" spc="-55" dirty="0">
                        <a:latin typeface="Cambria Math" panose="02040503050406030204" pitchFamily="18" charset="0"/>
                        <a:cs typeface="Tahoma"/>
                      </a:rPr>
                      <m:t>6</m:t>
                    </m:r>
                    <m:r>
                      <a:rPr lang="en-US" sz="1100" b="0" i="1" spc="-55" dirty="0" smtClean="0">
                        <a:latin typeface="Cambria Math" panose="02040503050406030204" pitchFamily="18" charset="0"/>
                        <a:cs typeface="Tahoma"/>
                      </a:rPr>
                      <m:t>+</m:t>
                    </m:r>
                    <m:r>
                      <a:rPr lang="en-US" sz="1100" i="1" spc="-55" dirty="0">
                        <a:latin typeface="Cambria Math" panose="02040503050406030204" pitchFamily="18" charset="0"/>
                        <a:cs typeface="Tahoma"/>
                      </a:rPr>
                      <m:t>6+</m:t>
                    </m:r>
                    <m:r>
                      <a:rPr lang="en-US" sz="1100" i="1" spc="-45" dirty="0">
                        <a:latin typeface="Cambria Math" panose="02040503050406030204" pitchFamily="18" charset="0"/>
                        <a:cs typeface="Tahoma"/>
                      </a:rPr>
                      <m:t>6</m:t>
                    </m:r>
                  </m:oMath>
                </a14:m>
                <a:r>
                  <a:rPr lang="en-US" sz="1100" spc="-45" dirty="0">
                    <a:cs typeface="Tahoma"/>
                  </a:rPr>
                  <a:t>, </a:t>
                </a:r>
                <a:r>
                  <a:rPr lang="en-US" sz="1100" spc="-35" dirty="0">
                    <a:cs typeface="Tahoma"/>
                  </a:rPr>
                  <a:t>exactly </a:t>
                </a:r>
                <a:r>
                  <a:rPr lang="en-US" sz="1100" spc="-40" dirty="0">
                    <a:cs typeface="Tahoma"/>
                  </a:rPr>
                  <a:t>the </a:t>
                </a:r>
                <a:r>
                  <a:rPr lang="en-US" sz="1100" spc="-50" dirty="0">
                    <a:cs typeface="Tahoma"/>
                  </a:rPr>
                  <a:t>value </a:t>
                </a:r>
                <a:r>
                  <a:rPr lang="en-US" sz="1100" spc="-35" dirty="0">
                    <a:cs typeface="Tahoma"/>
                  </a:rPr>
                  <a:t>of </a:t>
                </a:r>
                <a:r>
                  <a:rPr lang="en-US" sz="1100" spc="-40" dirty="0">
                    <a:cs typeface="Tahoma"/>
                  </a:rPr>
                  <a:t>the </a:t>
                </a:r>
                <a:r>
                  <a:rPr lang="en-US" sz="1100" spc="-45" dirty="0">
                    <a:cs typeface="Tahoma"/>
                  </a:rPr>
                  <a:t>flow leaving</a:t>
                </a:r>
                <a:r>
                  <a:rPr lang="en-US" sz="1100" dirty="0">
                    <a:cs typeface="Tahoma"/>
                  </a:rPr>
                  <a:t> </a:t>
                </a:r>
                <a14:m>
                  <m:oMath xmlns:m="http://schemas.openxmlformats.org/officeDocument/2006/math">
                    <m:r>
                      <a:rPr lang="en-US" sz="1100" i="1" spc="10" dirty="0" smtClean="0">
                        <a:latin typeface="Cambria Math" panose="02040503050406030204" pitchFamily="18" charset="0"/>
                        <a:cs typeface="Trebuchet MS"/>
                      </a:rPr>
                      <m:t>𝐴</m:t>
                    </m:r>
                  </m:oMath>
                </a14:m>
                <a:r>
                  <a:rPr lang="en-US" sz="1100" spc="10" dirty="0">
                    <a:cs typeface="Tahoma"/>
                  </a:rPr>
                  <a:t>.</a:t>
                </a:r>
                <a:endParaRPr lang="en-US" sz="1100" dirty="0">
                  <a:cs typeface="Tahoma"/>
                </a:endParaRPr>
              </a:p>
            </p:txBody>
          </p:sp>
        </mc:Choice>
        <mc:Fallback xmlns="">
          <p:sp>
            <p:nvSpPr>
              <p:cNvPr id="129" name="object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885" y="2768679"/>
                <a:ext cx="4108043" cy="348685"/>
              </a:xfrm>
              <a:prstGeom prst="rect">
                <a:avLst/>
              </a:prstGeom>
              <a:blipFill>
                <a:blip r:embed="rId4"/>
                <a:stretch>
                  <a:fillRect l="-1929" t="-14035" b="-245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0" name="object 120"/>
          <p:cNvSpPr txBox="1"/>
          <p:nvPr/>
        </p:nvSpPr>
        <p:spPr>
          <a:xfrm>
            <a:off x="109730" y="3212026"/>
            <a:ext cx="4108043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lang="en-US" sz="1100" i="1" spc="425" dirty="0">
                <a:cs typeface="DejaVu Sans Mono"/>
              </a:rPr>
              <a:t>⇒ </a:t>
            </a:r>
            <a:r>
              <a:rPr lang="en-US" sz="1100" spc="-40" dirty="0">
                <a:cs typeface="Tahoma"/>
              </a:rPr>
              <a:t>from the </a:t>
            </a:r>
            <a:r>
              <a:rPr lang="en-US" sz="1100" spc="-50" dirty="0">
                <a:cs typeface="Tahoma"/>
              </a:rPr>
              <a:t>max-flow </a:t>
            </a:r>
            <a:r>
              <a:rPr lang="en-US" sz="1100" spc="-30" dirty="0">
                <a:cs typeface="Tahoma"/>
              </a:rPr>
              <a:t>min-cut </a:t>
            </a:r>
            <a:r>
              <a:rPr lang="en-US" sz="1100" spc="-55" dirty="0">
                <a:cs typeface="Tahoma"/>
              </a:rPr>
              <a:t>theorem, </a:t>
            </a:r>
            <a:r>
              <a:rPr lang="en-US" sz="1100" spc="-25" dirty="0">
                <a:cs typeface="Tahoma"/>
              </a:rPr>
              <a:t>this </a:t>
            </a:r>
            <a:r>
              <a:rPr lang="en-US" sz="1100" spc="-35" dirty="0">
                <a:cs typeface="Tahoma"/>
              </a:rPr>
              <a:t>is </a:t>
            </a:r>
            <a:r>
              <a:rPr lang="en-US" sz="1100" spc="-55" dirty="0">
                <a:cs typeface="Tahoma"/>
              </a:rPr>
              <a:t>a </a:t>
            </a:r>
            <a:r>
              <a:rPr lang="en-US" sz="1100" spc="-40" dirty="0">
                <a:cs typeface="Tahoma"/>
              </a:rPr>
              <a:t>maximal</a:t>
            </a:r>
            <a:r>
              <a:rPr lang="en-US" sz="1100" spc="-165" dirty="0">
                <a:cs typeface="Tahoma"/>
              </a:rPr>
              <a:t> </a:t>
            </a:r>
            <a:r>
              <a:rPr lang="en-US" sz="1100" spc="-45" dirty="0">
                <a:cs typeface="Tahoma"/>
              </a:rPr>
              <a:t>flow.</a:t>
            </a:r>
            <a:endParaRPr sz="1100" dirty="0">
              <a:cs typeface="Tahoma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/>
      <p:bldP spid="128" grpId="0"/>
      <p:bldP spid="129" grpId="0"/>
      <p:bldP spid="13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4762" y="11988"/>
            <a:ext cx="4300575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40" dirty="0">
                <a:latin typeface="+mn-lt"/>
              </a:rPr>
              <a:t>Question</a:t>
            </a:r>
            <a:r>
              <a:rPr spc="-35" dirty="0">
                <a:latin typeface="+mn-lt"/>
              </a:rPr>
              <a:t> </a:t>
            </a:r>
            <a:r>
              <a:rPr spc="-65" dirty="0">
                <a:latin typeface="+mn-lt"/>
              </a:rPr>
              <a:t>4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80047" y="587375"/>
            <a:ext cx="3850004" cy="167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69545">
              <a:lnSpc>
                <a:spcPct val="102600"/>
              </a:lnSpc>
            </a:pPr>
            <a:r>
              <a:rPr sz="1100" spc="-20" dirty="0">
                <a:cs typeface="Tahoma"/>
              </a:rPr>
              <a:t>Max-Flow </a:t>
            </a:r>
            <a:r>
              <a:rPr sz="1100" spc="-25" dirty="0">
                <a:cs typeface="Tahoma"/>
              </a:rPr>
              <a:t>in </a:t>
            </a:r>
            <a:r>
              <a:rPr sz="1100" spc="-30" dirty="0">
                <a:cs typeface="Tahoma"/>
              </a:rPr>
              <a:t>taught </a:t>
            </a:r>
            <a:r>
              <a:rPr sz="1100" spc="-25" dirty="0">
                <a:cs typeface="Tahoma"/>
              </a:rPr>
              <a:t>in </a:t>
            </a:r>
            <a:r>
              <a:rPr sz="1100" spc="-45" dirty="0">
                <a:cs typeface="Tahoma"/>
              </a:rPr>
              <a:t>class </a:t>
            </a:r>
            <a:r>
              <a:rPr sz="1100" spc="-65" dirty="0">
                <a:cs typeface="Tahoma"/>
              </a:rPr>
              <a:t>assumed </a:t>
            </a:r>
            <a:r>
              <a:rPr sz="1100" spc="-55" dirty="0">
                <a:cs typeface="Tahoma"/>
              </a:rPr>
              <a:t>a </a:t>
            </a:r>
            <a:r>
              <a:rPr sz="1100" spc="-45" dirty="0">
                <a:cs typeface="Tahoma"/>
              </a:rPr>
              <a:t>single </a:t>
            </a:r>
            <a:r>
              <a:rPr sz="1100" spc="-55" dirty="0">
                <a:cs typeface="Tahoma"/>
              </a:rPr>
              <a:t>source </a:t>
            </a:r>
            <a:r>
              <a:rPr sz="1100" spc="-50" dirty="0">
                <a:cs typeface="Tahoma"/>
              </a:rPr>
              <a:t>and </a:t>
            </a:r>
            <a:r>
              <a:rPr sz="1100" spc="-45" dirty="0">
                <a:cs typeface="Tahoma"/>
              </a:rPr>
              <a:t>single </a:t>
            </a:r>
            <a:r>
              <a:rPr sz="1100" spc="-35" dirty="0">
                <a:cs typeface="Tahoma"/>
              </a:rPr>
              <a:t>sink.</a:t>
            </a:r>
            <a:endParaRPr sz="1100" dirty="0">
              <a:cs typeface="Tahom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xfrm>
            <a:off x="1775777" y="3346669"/>
            <a:ext cx="405130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25" dirty="0">
                <a:latin typeface="+mn-lt"/>
              </a:rPr>
              <a:t>Tutorial</a:t>
            </a:r>
            <a:r>
              <a:rPr spc="-30" dirty="0">
                <a:latin typeface="+mn-lt"/>
              </a:rPr>
              <a:t> </a:t>
            </a:r>
            <a:r>
              <a:rPr spc="-5" dirty="0">
                <a:latin typeface="+mn-lt"/>
              </a:rPr>
              <a:t>10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2399296" y="3346669"/>
            <a:ext cx="1686560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5" dirty="0">
                <a:latin typeface="+mn-lt"/>
                <a:hlinkClick r:id="rId2" action="ppaction://hlinksldjump"/>
              </a:rPr>
              <a:t>COMP3711:  </a:t>
            </a:r>
            <a:r>
              <a:rPr spc="-10" dirty="0">
                <a:latin typeface="+mn-lt"/>
                <a:hlinkClick r:id="rId2" action="ppaction://hlinksldjump"/>
              </a:rPr>
              <a:t>Design </a:t>
            </a:r>
            <a:r>
              <a:rPr spc="-15" dirty="0">
                <a:latin typeface="+mn-lt"/>
                <a:hlinkClick r:id="rId2" action="ppaction://hlinksldjump"/>
              </a:rPr>
              <a:t>and Analysis </a:t>
            </a:r>
            <a:r>
              <a:rPr spc="-5" dirty="0">
                <a:latin typeface="+mn-lt"/>
                <a:hlinkClick r:id="rId2" action="ppaction://hlinksldjump"/>
              </a:rPr>
              <a:t>of </a:t>
            </a:r>
            <a:r>
              <a:rPr spc="-25" dirty="0">
                <a:latin typeface="+mn-lt"/>
                <a:hlinkClick r:id="rId2" action="ppaction://hlinksldjump"/>
              </a:rPr>
              <a:t>Algorithms</a:t>
            </a:r>
          </a:p>
        </p:txBody>
      </p:sp>
      <p:sp>
        <p:nvSpPr>
          <p:cNvPr id="10" name="Title 12">
            <a:extLst>
              <a:ext uri="{FF2B5EF4-FFF2-40B4-BE49-F238E27FC236}">
                <a16:creationId xmlns:a16="http://schemas.microsoft.com/office/drawing/2014/main" id="{8FB72554-834F-4059-B9EC-6B7452D296C4}"/>
              </a:ext>
            </a:extLst>
          </p:cNvPr>
          <p:cNvSpPr txBox="1">
            <a:spLocks/>
          </p:cNvSpPr>
          <p:nvPr/>
        </p:nvSpPr>
        <p:spPr>
          <a:xfrm>
            <a:off x="249008" y="149872"/>
            <a:ext cx="4300575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Tahoma"/>
                <a:ea typeface="+mj-ea"/>
                <a:cs typeface="Tahoma"/>
              </a:defRPr>
            </a:lvl1pPr>
          </a:lstStyle>
          <a:p>
            <a:pPr algn="ctr"/>
            <a:r>
              <a:rPr lang="en-US" kern="0" dirty="0">
                <a:solidFill>
                  <a:schemeClr val="tx1"/>
                </a:solidFill>
              </a:rPr>
              <a:t>Question 5</a:t>
            </a:r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B89EBF03-1F71-2B45-BECD-73998BF5021D}"/>
              </a:ext>
            </a:extLst>
          </p:cNvPr>
          <p:cNvSpPr txBox="1"/>
          <p:nvPr/>
        </p:nvSpPr>
        <p:spPr>
          <a:xfrm>
            <a:off x="381399" y="2236397"/>
            <a:ext cx="3850004" cy="942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95"/>
              </a:spcBef>
            </a:pPr>
            <a:r>
              <a:rPr lang="en-US" sz="1100" spc="-30" dirty="0">
                <a:solidFill>
                  <a:schemeClr val="tx2"/>
                </a:solidFill>
                <a:cs typeface="Tahoma"/>
              </a:rPr>
              <a:t>a) </a:t>
            </a:r>
            <a:r>
              <a:rPr sz="1100" spc="-30" dirty="0">
                <a:solidFill>
                  <a:schemeClr val="tx2"/>
                </a:solidFill>
                <a:cs typeface="Tahoma"/>
              </a:rPr>
              <a:t>Extend </a:t>
            </a:r>
            <a:r>
              <a:rPr sz="1100" spc="-40" dirty="0">
                <a:solidFill>
                  <a:schemeClr val="tx2"/>
                </a:solidFill>
                <a:cs typeface="Tahoma"/>
              </a:rPr>
              <a:t>the </a:t>
            </a:r>
            <a:r>
              <a:rPr sz="1100" spc="-45" dirty="0">
                <a:solidFill>
                  <a:schemeClr val="tx2"/>
                </a:solidFill>
                <a:cs typeface="Tahoma"/>
              </a:rPr>
              <a:t>flow properties </a:t>
            </a:r>
            <a:r>
              <a:rPr sz="1100" spc="-50" dirty="0">
                <a:solidFill>
                  <a:schemeClr val="tx2"/>
                </a:solidFill>
                <a:cs typeface="Tahoma"/>
              </a:rPr>
              <a:t>and </a:t>
            </a:r>
            <a:r>
              <a:rPr sz="1100" spc="-35" dirty="0">
                <a:solidFill>
                  <a:schemeClr val="tx2"/>
                </a:solidFill>
                <a:cs typeface="Tahoma"/>
              </a:rPr>
              <a:t>definitions </a:t>
            </a:r>
            <a:r>
              <a:rPr sz="1100" spc="-15" dirty="0">
                <a:solidFill>
                  <a:schemeClr val="tx2"/>
                </a:solidFill>
                <a:cs typeface="Tahoma"/>
              </a:rPr>
              <a:t>to </a:t>
            </a:r>
            <a:r>
              <a:rPr sz="1100" spc="-40" dirty="0">
                <a:solidFill>
                  <a:schemeClr val="tx2"/>
                </a:solidFill>
                <a:cs typeface="Tahoma"/>
              </a:rPr>
              <a:t>the multiple-source,  </a:t>
            </a:r>
            <a:r>
              <a:rPr sz="1100" spc="-30" dirty="0">
                <a:solidFill>
                  <a:schemeClr val="tx2"/>
                </a:solidFill>
                <a:cs typeface="Tahoma"/>
              </a:rPr>
              <a:t>multiple-sink </a:t>
            </a:r>
            <a:r>
              <a:rPr sz="1100" spc="-50" dirty="0">
                <a:solidFill>
                  <a:schemeClr val="tx2"/>
                </a:solidFill>
                <a:cs typeface="Tahoma"/>
              </a:rPr>
              <a:t>problem. </a:t>
            </a:r>
            <a:endParaRPr lang="en-US" sz="1100" spc="-50" dirty="0">
              <a:solidFill>
                <a:schemeClr val="tx2"/>
              </a:solidFill>
              <a:cs typeface="Tahoma"/>
            </a:endParaRPr>
          </a:p>
          <a:p>
            <a:pPr marL="12700" marR="5080">
              <a:lnSpc>
                <a:spcPct val="102600"/>
              </a:lnSpc>
              <a:spcBef>
                <a:spcPts val="595"/>
              </a:spcBef>
            </a:pPr>
            <a:r>
              <a:rPr lang="en-US" sz="1100" spc="-55" dirty="0">
                <a:solidFill>
                  <a:schemeClr val="tx2"/>
                </a:solidFill>
                <a:cs typeface="Tahoma"/>
              </a:rPr>
              <a:t>b) </a:t>
            </a:r>
            <a:r>
              <a:rPr sz="1100" spc="-55" dirty="0">
                <a:solidFill>
                  <a:schemeClr val="tx2"/>
                </a:solidFill>
                <a:cs typeface="Tahoma"/>
              </a:rPr>
              <a:t>Show </a:t>
            </a:r>
            <a:r>
              <a:rPr sz="1100" spc="-15" dirty="0">
                <a:solidFill>
                  <a:schemeClr val="tx2"/>
                </a:solidFill>
                <a:cs typeface="Tahoma"/>
              </a:rPr>
              <a:t>that </a:t>
            </a:r>
            <a:r>
              <a:rPr sz="1100" spc="-50" dirty="0">
                <a:solidFill>
                  <a:schemeClr val="tx2"/>
                </a:solidFill>
                <a:cs typeface="Tahoma"/>
              </a:rPr>
              <a:t>any </a:t>
            </a:r>
            <a:r>
              <a:rPr sz="1100" spc="-45" dirty="0">
                <a:solidFill>
                  <a:schemeClr val="tx2"/>
                </a:solidFill>
                <a:cs typeface="Tahoma"/>
              </a:rPr>
              <a:t>flow </a:t>
            </a:r>
            <a:r>
              <a:rPr sz="1100" spc="-25" dirty="0">
                <a:solidFill>
                  <a:schemeClr val="tx2"/>
                </a:solidFill>
                <a:cs typeface="Tahoma"/>
              </a:rPr>
              <a:t>in </a:t>
            </a:r>
            <a:r>
              <a:rPr sz="1100" spc="-55" dirty="0">
                <a:solidFill>
                  <a:schemeClr val="tx2"/>
                </a:solidFill>
                <a:cs typeface="Tahoma"/>
              </a:rPr>
              <a:t>a </a:t>
            </a:r>
            <a:r>
              <a:rPr sz="1100" spc="-40" dirty="0">
                <a:solidFill>
                  <a:schemeClr val="tx2"/>
                </a:solidFill>
                <a:cs typeface="Tahoma"/>
              </a:rPr>
              <a:t>multiple-source,  </a:t>
            </a:r>
            <a:r>
              <a:rPr sz="1100" spc="-30" dirty="0">
                <a:solidFill>
                  <a:schemeClr val="tx2"/>
                </a:solidFill>
                <a:cs typeface="Tahoma"/>
              </a:rPr>
              <a:t>multiple-sink </a:t>
            </a:r>
            <a:r>
              <a:rPr sz="1100" spc="-45" dirty="0">
                <a:solidFill>
                  <a:schemeClr val="tx2"/>
                </a:solidFill>
                <a:cs typeface="Tahoma"/>
              </a:rPr>
              <a:t>flow </a:t>
            </a:r>
            <a:r>
              <a:rPr sz="1100" spc="-55" dirty="0">
                <a:solidFill>
                  <a:schemeClr val="tx2"/>
                </a:solidFill>
                <a:cs typeface="Tahoma"/>
              </a:rPr>
              <a:t>network corresponds </a:t>
            </a:r>
            <a:r>
              <a:rPr sz="1100" spc="-15" dirty="0">
                <a:solidFill>
                  <a:schemeClr val="tx2"/>
                </a:solidFill>
                <a:cs typeface="Tahoma"/>
              </a:rPr>
              <a:t>to </a:t>
            </a:r>
            <a:r>
              <a:rPr sz="1100" spc="-55" dirty="0">
                <a:solidFill>
                  <a:schemeClr val="tx2"/>
                </a:solidFill>
                <a:cs typeface="Tahoma"/>
              </a:rPr>
              <a:t>a </a:t>
            </a:r>
            <a:r>
              <a:rPr sz="1100" spc="-45" dirty="0">
                <a:solidFill>
                  <a:schemeClr val="tx2"/>
                </a:solidFill>
                <a:cs typeface="Tahoma"/>
              </a:rPr>
              <a:t>flow </a:t>
            </a:r>
            <a:r>
              <a:rPr sz="1100" spc="-35" dirty="0">
                <a:solidFill>
                  <a:schemeClr val="tx2"/>
                </a:solidFill>
                <a:cs typeface="Tahoma"/>
              </a:rPr>
              <a:t>of </a:t>
            </a:r>
            <a:r>
              <a:rPr sz="1100" spc="-25" dirty="0">
                <a:solidFill>
                  <a:schemeClr val="tx2"/>
                </a:solidFill>
                <a:cs typeface="Tahoma"/>
              </a:rPr>
              <a:t>identical </a:t>
            </a:r>
            <a:r>
              <a:rPr sz="1100" spc="-50" dirty="0">
                <a:solidFill>
                  <a:schemeClr val="tx2"/>
                </a:solidFill>
                <a:cs typeface="Tahoma"/>
              </a:rPr>
              <a:t>value  </a:t>
            </a:r>
            <a:r>
              <a:rPr sz="1100" spc="-25" dirty="0">
                <a:solidFill>
                  <a:schemeClr val="tx2"/>
                </a:solidFill>
                <a:cs typeface="Tahoma"/>
              </a:rPr>
              <a:t>in </a:t>
            </a:r>
            <a:r>
              <a:rPr sz="1100" spc="-40" dirty="0">
                <a:solidFill>
                  <a:schemeClr val="tx2"/>
                </a:solidFill>
                <a:cs typeface="Tahoma"/>
              </a:rPr>
              <a:t>the </a:t>
            </a:r>
            <a:r>
              <a:rPr sz="1100" spc="-50" dirty="0">
                <a:solidFill>
                  <a:schemeClr val="tx2"/>
                </a:solidFill>
                <a:cs typeface="Tahoma"/>
              </a:rPr>
              <a:t>single-source, </a:t>
            </a:r>
            <a:r>
              <a:rPr sz="1100" spc="-40" dirty="0">
                <a:solidFill>
                  <a:schemeClr val="tx2"/>
                </a:solidFill>
                <a:cs typeface="Tahoma"/>
              </a:rPr>
              <a:t>single-sink </a:t>
            </a:r>
            <a:r>
              <a:rPr sz="1100" spc="-55" dirty="0">
                <a:solidFill>
                  <a:schemeClr val="tx2"/>
                </a:solidFill>
                <a:cs typeface="Tahoma"/>
              </a:rPr>
              <a:t>network </a:t>
            </a:r>
            <a:r>
              <a:rPr sz="1100" spc="-40" dirty="0">
                <a:solidFill>
                  <a:schemeClr val="tx2"/>
                </a:solidFill>
                <a:cs typeface="Tahoma"/>
              </a:rPr>
              <a:t>obtained </a:t>
            </a:r>
            <a:r>
              <a:rPr sz="1100" spc="-60" dirty="0">
                <a:solidFill>
                  <a:schemeClr val="tx2"/>
                </a:solidFill>
                <a:cs typeface="Tahoma"/>
              </a:rPr>
              <a:t>by </a:t>
            </a:r>
            <a:r>
              <a:rPr sz="1100" spc="-45" dirty="0">
                <a:solidFill>
                  <a:schemeClr val="tx2"/>
                </a:solidFill>
                <a:cs typeface="Tahoma"/>
              </a:rPr>
              <a:t>adding </a:t>
            </a:r>
            <a:r>
              <a:rPr sz="1100" spc="-55" dirty="0">
                <a:solidFill>
                  <a:schemeClr val="tx2"/>
                </a:solidFill>
                <a:cs typeface="Tahoma"/>
              </a:rPr>
              <a:t>a  supersource </a:t>
            </a:r>
            <a:r>
              <a:rPr sz="1100" spc="-50" dirty="0">
                <a:solidFill>
                  <a:schemeClr val="tx2"/>
                </a:solidFill>
                <a:cs typeface="Tahoma"/>
              </a:rPr>
              <a:t>and </a:t>
            </a:r>
            <a:r>
              <a:rPr sz="1100" spc="-55" dirty="0">
                <a:solidFill>
                  <a:schemeClr val="tx2"/>
                </a:solidFill>
                <a:cs typeface="Tahoma"/>
              </a:rPr>
              <a:t>a </a:t>
            </a:r>
            <a:r>
              <a:rPr sz="1100" spc="-45" dirty="0">
                <a:solidFill>
                  <a:schemeClr val="tx2"/>
                </a:solidFill>
                <a:cs typeface="Tahoma"/>
              </a:rPr>
              <a:t>supersink, </a:t>
            </a:r>
            <a:r>
              <a:rPr sz="1100" spc="-50" dirty="0">
                <a:solidFill>
                  <a:schemeClr val="tx2"/>
                </a:solidFill>
                <a:cs typeface="Tahoma"/>
              </a:rPr>
              <a:t>and </a:t>
            </a:r>
            <a:r>
              <a:rPr sz="1100" spc="-40" dirty="0">
                <a:solidFill>
                  <a:schemeClr val="tx2"/>
                </a:solidFill>
                <a:cs typeface="Tahoma"/>
              </a:rPr>
              <a:t>vice </a:t>
            </a:r>
            <a:r>
              <a:rPr sz="1100" spc="-55" dirty="0">
                <a:solidFill>
                  <a:schemeClr val="tx2"/>
                </a:solidFill>
                <a:cs typeface="Tahoma"/>
              </a:rPr>
              <a:t>versa.</a:t>
            </a:r>
            <a:endParaRPr sz="1100" dirty="0">
              <a:solidFill>
                <a:schemeClr val="tx2"/>
              </a:solidFill>
              <a:cs typeface="Tahom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bject 5">
                <a:extLst>
                  <a:ext uri="{FF2B5EF4-FFF2-40B4-BE49-F238E27FC236}">
                    <a16:creationId xmlns:a16="http://schemas.microsoft.com/office/drawing/2014/main" id="{06C8E7B6-C68B-694F-959A-ADD1D4CAC87E}"/>
                  </a:ext>
                </a:extLst>
              </p:cNvPr>
              <p:cNvSpPr txBox="1"/>
              <p:nvPr/>
            </p:nvSpPr>
            <p:spPr>
              <a:xfrm>
                <a:off x="378449" y="951782"/>
                <a:ext cx="4076888" cy="1039708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2700" marR="29845">
                  <a:lnSpc>
                    <a:spcPct val="102600"/>
                  </a:lnSpc>
                  <a:spcBef>
                    <a:spcPts val="595"/>
                  </a:spcBef>
                </a:pPr>
                <a:r>
                  <a:rPr lang="en-HK" sz="1100" spc="-50" dirty="0">
                    <a:solidFill>
                      <a:schemeClr val="tx2"/>
                    </a:solidFill>
                    <a:cs typeface="Tahoma"/>
                  </a:rPr>
                  <a:t>Suppose </a:t>
                </a:r>
                <a:r>
                  <a:rPr lang="en-HK" sz="1100" spc="-40" dirty="0">
                    <a:solidFill>
                      <a:schemeClr val="tx2"/>
                    </a:solidFill>
                    <a:cs typeface="Tahoma"/>
                  </a:rPr>
                  <a:t>the </a:t>
                </a:r>
                <a:r>
                  <a:rPr lang="en-HK" sz="1100" spc="-45" dirty="0">
                    <a:solidFill>
                      <a:schemeClr val="tx2"/>
                    </a:solidFill>
                    <a:cs typeface="Tahoma"/>
                  </a:rPr>
                  <a:t>flow </a:t>
                </a:r>
                <a:r>
                  <a:rPr lang="en-HK" sz="1100" spc="-55" dirty="0">
                    <a:solidFill>
                      <a:schemeClr val="tx2"/>
                    </a:solidFill>
                    <a:cs typeface="Tahoma"/>
                  </a:rPr>
                  <a:t>network </a:t>
                </a:r>
                <a:r>
                  <a:rPr lang="en-HK" sz="1100" spc="-60" dirty="0">
                    <a:solidFill>
                      <a:schemeClr val="tx2"/>
                    </a:solidFill>
                    <a:cs typeface="Tahoma"/>
                  </a:rPr>
                  <a:t>has </a:t>
                </a:r>
                <a:br>
                  <a:rPr lang="en-HK" sz="1100" spc="-60" dirty="0">
                    <a:solidFill>
                      <a:schemeClr val="tx2"/>
                    </a:solidFill>
                    <a:cs typeface="Tahoma"/>
                  </a:rPr>
                </a:br>
                <a:br>
                  <a:rPr lang="en-HK" sz="1100" spc="-60" dirty="0">
                    <a:solidFill>
                      <a:schemeClr val="tx2"/>
                    </a:solidFill>
                    <a:cs typeface="Tahoma"/>
                  </a:rPr>
                </a:br>
                <a:r>
                  <a:rPr lang="en-HK" sz="1100" spc="-25" dirty="0">
                    <a:solidFill>
                      <a:schemeClr val="tx2"/>
                    </a:solidFill>
                    <a:cs typeface="Tahoma"/>
                  </a:rPr>
                  <a:t>multiple </a:t>
                </a:r>
                <a:r>
                  <a:rPr lang="en-HK" sz="1100" spc="-60" dirty="0">
                    <a:solidFill>
                      <a:schemeClr val="tx2"/>
                    </a:solidFill>
                    <a:cs typeface="Tahoma"/>
                  </a:rPr>
                  <a:t>sources </a:t>
                </a:r>
                <a14:m>
                  <m:oMath xmlns:m="http://schemas.openxmlformats.org/officeDocument/2006/math">
                    <m:r>
                      <a:rPr lang="en-HK" sz="1100" b="0" i="0" spc="-40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Trebuchet MS"/>
                      </a:rPr>
                      <m:t>   </m:t>
                    </m:r>
                    <m:r>
                      <a:rPr lang="en-HK" sz="1100" i="1" spc="-4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rebuchet MS"/>
                      </a:rPr>
                      <m:t>𝑠</m:t>
                    </m:r>
                    <m:r>
                      <a:rPr lang="en-HK" sz="1200" i="1" spc="-60" baseline="-10416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Lucida Sans Unicode"/>
                      </a:rPr>
                      <m:t>1</m:t>
                    </m:r>
                    <m:r>
                      <a:rPr lang="en-HK" sz="1100" i="1" spc="-4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Lucida Sans"/>
                      </a:rPr>
                      <m:t>,</m:t>
                    </m:r>
                    <m:r>
                      <a:rPr lang="en-US" sz="1100" b="0" i="1" spc="-4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Lucida Sans"/>
                      </a:rPr>
                      <m:t> </m:t>
                    </m:r>
                    <m:r>
                      <a:rPr lang="en-HK" sz="1100" i="1" spc="-4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rebuchet MS"/>
                      </a:rPr>
                      <m:t>𝑠</m:t>
                    </m:r>
                    <m:r>
                      <a:rPr lang="en-HK" sz="1200" i="1" spc="-60" baseline="-10416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Lucida Sans Unicode"/>
                      </a:rPr>
                      <m:t>2</m:t>
                    </m:r>
                    <m:r>
                      <a:rPr lang="en-HK" sz="1100" i="1" spc="-4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Lucida Sans"/>
                      </a:rPr>
                      <m:t>, </m:t>
                    </m:r>
                    <m:r>
                      <a:rPr lang="en-HK" sz="1100" i="1" spc="-5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Lucida Sans"/>
                      </a:rPr>
                      <m:t>. . . ,</m:t>
                    </m:r>
                    <m:r>
                      <a:rPr lang="en-US" sz="1100" b="0" i="1" spc="-5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Lucida Sans"/>
                      </a:rPr>
                      <m:t> </m:t>
                    </m:r>
                    <m:r>
                      <a:rPr lang="en-HK" sz="1100" i="1" spc="5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rebuchet MS"/>
                      </a:rPr>
                      <m:t>𝑠</m:t>
                    </m:r>
                    <m:r>
                      <a:rPr lang="en-HK" sz="1200" i="1" spc="7" baseline="-10416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/>
                      </a:rPr>
                      <m:t>𝑚</m:t>
                    </m:r>
                    <m:r>
                      <a:rPr lang="en-HK" sz="1200" i="1" spc="7" baseline="-10416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/>
                      </a:rPr>
                      <m:t> </m:t>
                    </m:r>
                  </m:oMath>
                </a14:m>
                <a:r>
                  <a:rPr lang="en-HK" sz="1100" spc="-50" dirty="0">
                    <a:solidFill>
                      <a:srgbClr val="C00000"/>
                    </a:solidFill>
                    <a:cs typeface="Tahoma"/>
                  </a:rPr>
                  <a:t>   </a:t>
                </a:r>
                <a:r>
                  <a:rPr lang="en-HK" sz="1100" spc="-50" dirty="0">
                    <a:solidFill>
                      <a:schemeClr val="tx2"/>
                    </a:solidFill>
                    <a:cs typeface="Tahoma"/>
                  </a:rPr>
                  <a:t>and </a:t>
                </a:r>
                <a:br>
                  <a:rPr lang="en-HK" sz="1100" spc="-50" dirty="0">
                    <a:solidFill>
                      <a:schemeClr val="tx2"/>
                    </a:solidFill>
                    <a:cs typeface="Tahoma"/>
                  </a:rPr>
                </a:br>
                <a:r>
                  <a:rPr lang="en-HK" sz="1100" spc="-25" dirty="0">
                    <a:solidFill>
                      <a:schemeClr val="tx2"/>
                    </a:solidFill>
                    <a:cs typeface="Tahoma"/>
                  </a:rPr>
                  <a:t>multiple </a:t>
                </a:r>
                <a:r>
                  <a:rPr lang="en-HK" sz="1100" spc="-45" dirty="0">
                    <a:solidFill>
                      <a:schemeClr val="tx2"/>
                    </a:solidFill>
                    <a:cs typeface="Tahoma"/>
                  </a:rPr>
                  <a:t>sinks.   </a:t>
                </a:r>
                <a14:m>
                  <m:oMath xmlns:m="http://schemas.openxmlformats.org/officeDocument/2006/math">
                    <m:r>
                      <a:rPr lang="en-HK" sz="1100" b="0" i="0" spc="-50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Trebuchet MS"/>
                      </a:rPr>
                      <m:t>  </m:t>
                    </m:r>
                    <m:r>
                      <a:rPr lang="en-US" sz="1100" b="0" i="0" spc="-50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Trebuchet MS"/>
                      </a:rPr>
                      <m:t> </m:t>
                    </m:r>
                    <m:r>
                      <a:rPr lang="en-HK" sz="1100" b="0" i="0" spc="-50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Trebuchet MS"/>
                      </a:rPr>
                      <m:t> </m:t>
                    </m:r>
                    <m:r>
                      <a:rPr lang="en-HK" sz="1100" i="1" spc="-5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rebuchet MS"/>
                      </a:rPr>
                      <m:t>𝑡</m:t>
                    </m:r>
                    <m:r>
                      <a:rPr lang="en-HK" sz="1200" i="1" spc="-75" baseline="-10416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Lucida Sans Unicode"/>
                      </a:rPr>
                      <m:t>1</m:t>
                    </m:r>
                    <m:r>
                      <a:rPr lang="en-HK" sz="1100" i="1" spc="-5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Lucida Sans"/>
                      </a:rPr>
                      <m:t>, </m:t>
                    </m:r>
                    <m:r>
                      <a:rPr lang="en-HK" sz="1100" i="1" spc="-5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rebuchet MS"/>
                      </a:rPr>
                      <m:t>𝑡</m:t>
                    </m:r>
                    <m:r>
                      <a:rPr lang="en-HK" sz="1200" i="1" spc="-75" baseline="-10416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Lucida Sans Unicode"/>
                      </a:rPr>
                      <m:t>2</m:t>
                    </m:r>
                    <m:r>
                      <a:rPr lang="en-HK" sz="1100" i="1" spc="-5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Lucida Sans"/>
                      </a:rPr>
                      <m:t>, . . . , </m:t>
                    </m:r>
                    <m:r>
                      <a:rPr lang="en-HK" sz="1100" i="1" spc="-25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rebuchet MS"/>
                      </a:rPr>
                      <m:t>𝑡</m:t>
                    </m:r>
                    <m:r>
                      <a:rPr lang="en-HK" sz="1200" i="1" spc="-37" baseline="-10416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/>
                      </a:rPr>
                      <m:t>𝑛</m:t>
                    </m:r>
                    <m:r>
                      <a:rPr lang="en-HK" sz="1200" i="1" spc="-37" baseline="-10416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/>
                      </a:rPr>
                      <m:t> </m:t>
                    </m:r>
                  </m:oMath>
                </a14:m>
                <a:r>
                  <a:rPr lang="en-HK" sz="1100" spc="-50" dirty="0">
                    <a:solidFill>
                      <a:srgbClr val="C00000"/>
                    </a:solidFill>
                    <a:cs typeface="Tahoma"/>
                  </a:rPr>
                  <a:t>      </a:t>
                </a:r>
                <a:r>
                  <a:rPr lang="en-HK" sz="1100" spc="-50" dirty="0">
                    <a:solidFill>
                      <a:schemeClr val="tx2"/>
                    </a:solidFill>
                    <a:cs typeface="Tahoma"/>
                  </a:rPr>
                  <a:t>and</a:t>
                </a:r>
                <a:br>
                  <a:rPr lang="en-HK" sz="1100" spc="-50" dirty="0">
                    <a:solidFill>
                      <a:schemeClr val="tx2"/>
                    </a:solidFill>
                    <a:cs typeface="Tahoma"/>
                  </a:rPr>
                </a:br>
                <a:br>
                  <a:rPr lang="en-HK" sz="1100" spc="-50" dirty="0">
                    <a:solidFill>
                      <a:schemeClr val="tx2"/>
                    </a:solidFill>
                    <a:cs typeface="Tahoma"/>
                  </a:rPr>
                </a:br>
                <a:r>
                  <a:rPr lang="en-HK" sz="1100" spc="-50" dirty="0">
                    <a:solidFill>
                      <a:schemeClr val="tx2"/>
                    </a:solidFill>
                    <a:cs typeface="Tahoma"/>
                  </a:rPr>
                  <a:t> </a:t>
                </a:r>
                <a:r>
                  <a:rPr lang="en-HK" sz="1100" spc="-40" dirty="0">
                    <a:solidFill>
                      <a:schemeClr val="tx2"/>
                    </a:solidFill>
                    <a:cs typeface="Tahoma"/>
                  </a:rPr>
                  <a:t>the goal </a:t>
                </a:r>
                <a:r>
                  <a:rPr lang="en-HK" sz="1100" spc="-35" dirty="0">
                    <a:solidFill>
                      <a:schemeClr val="tx2"/>
                    </a:solidFill>
                    <a:cs typeface="Tahoma"/>
                  </a:rPr>
                  <a:t>is </a:t>
                </a:r>
                <a:r>
                  <a:rPr lang="en-HK" sz="1100" spc="-15" dirty="0">
                    <a:solidFill>
                      <a:schemeClr val="tx2"/>
                    </a:solidFill>
                    <a:cs typeface="Tahoma"/>
                  </a:rPr>
                  <a:t>to </a:t>
                </a:r>
                <a:r>
                  <a:rPr lang="en-HK" sz="1100" spc="-65" dirty="0">
                    <a:solidFill>
                      <a:schemeClr val="tx2"/>
                    </a:solidFill>
                    <a:cs typeface="Tahoma"/>
                  </a:rPr>
                  <a:t>move as </a:t>
                </a:r>
                <a:r>
                  <a:rPr lang="en-HK" sz="1100" spc="-50" dirty="0">
                    <a:solidFill>
                      <a:schemeClr val="tx2"/>
                    </a:solidFill>
                    <a:cs typeface="Tahoma"/>
                  </a:rPr>
                  <a:t>much </a:t>
                </a:r>
                <a:r>
                  <a:rPr lang="en-HK" sz="1100" spc="-40" dirty="0">
                    <a:solidFill>
                      <a:schemeClr val="tx2"/>
                    </a:solidFill>
                    <a:cs typeface="Tahoma"/>
                  </a:rPr>
                  <a:t>from </a:t>
                </a:r>
                <a:r>
                  <a:rPr lang="en-HK" sz="1100" spc="-15" dirty="0">
                    <a:solidFill>
                      <a:schemeClr val="tx2"/>
                    </a:solidFill>
                    <a:cs typeface="Tahoma"/>
                  </a:rPr>
                  <a:t>all </a:t>
                </a:r>
                <a:r>
                  <a:rPr lang="en-HK" sz="1100" spc="-40" dirty="0">
                    <a:solidFill>
                      <a:schemeClr val="tx2"/>
                    </a:solidFill>
                    <a:cs typeface="Tahoma"/>
                  </a:rPr>
                  <a:t>the </a:t>
                </a:r>
                <a:r>
                  <a:rPr lang="en-HK" sz="1100" spc="-60" dirty="0">
                    <a:solidFill>
                      <a:schemeClr val="tx2"/>
                    </a:solidFill>
                    <a:cs typeface="Tahoma"/>
                  </a:rPr>
                  <a:t>sources </a:t>
                </a:r>
                <a:r>
                  <a:rPr lang="en-HK" sz="1100" spc="-15" dirty="0">
                    <a:solidFill>
                      <a:schemeClr val="tx2"/>
                    </a:solidFill>
                    <a:cs typeface="Tahoma"/>
                  </a:rPr>
                  <a:t>to all </a:t>
                </a:r>
                <a:r>
                  <a:rPr lang="en-HK" sz="1100" spc="-35" dirty="0">
                    <a:solidFill>
                      <a:schemeClr val="tx2"/>
                    </a:solidFill>
                    <a:cs typeface="Tahoma"/>
                  </a:rPr>
                  <a:t>of </a:t>
                </a:r>
                <a:r>
                  <a:rPr lang="en-HK" sz="1100" spc="-40" dirty="0">
                    <a:solidFill>
                      <a:schemeClr val="tx2"/>
                    </a:solidFill>
                    <a:cs typeface="Tahoma"/>
                  </a:rPr>
                  <a:t>the </a:t>
                </a:r>
                <a:r>
                  <a:rPr lang="en-HK" sz="1100" spc="-45" dirty="0">
                    <a:solidFill>
                      <a:schemeClr val="tx2"/>
                    </a:solidFill>
                    <a:cs typeface="Tahoma"/>
                  </a:rPr>
                  <a:t>sinks </a:t>
                </a:r>
                <a:r>
                  <a:rPr lang="en-HK" sz="1100" spc="-65" dirty="0">
                    <a:solidFill>
                      <a:schemeClr val="tx2"/>
                    </a:solidFill>
                    <a:cs typeface="Tahoma"/>
                  </a:rPr>
                  <a:t>as </a:t>
                </a:r>
                <a:r>
                  <a:rPr lang="en-HK" sz="1100" spc="-45" dirty="0">
                    <a:solidFill>
                      <a:schemeClr val="tx2"/>
                    </a:solidFill>
                    <a:cs typeface="Tahoma"/>
                  </a:rPr>
                  <a:t>possible.</a:t>
                </a:r>
                <a:endParaRPr lang="en-HK" sz="1100" dirty="0">
                  <a:solidFill>
                    <a:schemeClr val="tx2"/>
                  </a:solidFill>
                  <a:cs typeface="Tahoma"/>
                </a:endParaRPr>
              </a:p>
            </p:txBody>
          </p:sp>
        </mc:Choice>
        <mc:Fallback xmlns="">
          <p:sp>
            <p:nvSpPr>
              <p:cNvPr id="11" name="object 5">
                <a:extLst>
                  <a:ext uri="{FF2B5EF4-FFF2-40B4-BE49-F238E27FC236}">
                    <a16:creationId xmlns:a16="http://schemas.microsoft.com/office/drawing/2014/main" id="{06C8E7B6-C68B-694F-959A-ADD1D4CAC8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449" y="951782"/>
                <a:ext cx="4076888" cy="1039708"/>
              </a:xfrm>
              <a:prstGeom prst="rect">
                <a:avLst/>
              </a:prstGeom>
              <a:blipFill>
                <a:blip r:embed="rId3"/>
                <a:stretch>
                  <a:fillRect l="-1553" t="-3614" b="-60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4762" y="11988"/>
            <a:ext cx="4300575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5" dirty="0">
                <a:latin typeface="+mn-lt"/>
              </a:rPr>
              <a:t>Solution</a:t>
            </a:r>
            <a:r>
              <a:rPr spc="-55" dirty="0">
                <a:latin typeface="+mn-lt"/>
              </a:rPr>
              <a:t> </a:t>
            </a:r>
            <a:r>
              <a:rPr spc="-65" dirty="0">
                <a:latin typeface="+mn-lt"/>
              </a:rPr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ject 5"/>
              <p:cNvSpPr txBox="1"/>
              <p:nvPr/>
            </p:nvSpPr>
            <p:spPr>
              <a:xfrm>
                <a:off x="19050" y="572794"/>
                <a:ext cx="4530533" cy="957506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342900" indent="-342900">
                  <a:lnSpc>
                    <a:spcPct val="100000"/>
                  </a:lnSpc>
                  <a:buAutoNum type="alphaLcParenR"/>
                </a:pPr>
                <a:r>
                  <a:rPr lang="en-US" sz="1400" spc="-20" dirty="0">
                    <a:cs typeface="Tahoma"/>
                  </a:rPr>
                  <a:t>The </a:t>
                </a:r>
                <a:r>
                  <a:rPr lang="en-US" sz="1400" spc="-30" dirty="0">
                    <a:cs typeface="Tahoma"/>
                  </a:rPr>
                  <a:t>definition </a:t>
                </a:r>
                <a:r>
                  <a:rPr lang="en-US" sz="1400" spc="-60" dirty="0">
                    <a:cs typeface="Tahoma"/>
                  </a:rPr>
                  <a:t>becomes </a:t>
                </a:r>
                <a:r>
                  <a:rPr lang="en-US" sz="1400" spc="-15" dirty="0">
                    <a:cs typeface="Tahoma"/>
                  </a:rPr>
                  <a:t>to </a:t>
                </a:r>
                <a:r>
                  <a:rPr lang="en-US" sz="1400" spc="-30" dirty="0">
                    <a:cs typeface="Tahoma"/>
                  </a:rPr>
                  <a:t>find </a:t>
                </a:r>
                <a:r>
                  <a:rPr lang="en-US" sz="1400" spc="-55" dirty="0">
                    <a:cs typeface="Tahoma"/>
                  </a:rPr>
                  <a:t>a </a:t>
                </a:r>
                <a:r>
                  <a:rPr lang="en-US" sz="1400" spc="-45" dirty="0">
                    <a:cs typeface="Tahoma"/>
                  </a:rPr>
                  <a:t>flow </a:t>
                </a:r>
                <a:r>
                  <a:rPr lang="en-US" sz="1400" i="1" spc="-110" dirty="0">
                    <a:cs typeface="Trebuchet MS"/>
                  </a:rPr>
                  <a:t>f   </a:t>
                </a:r>
                <a:r>
                  <a:rPr lang="en-US" sz="1400" spc="-25" dirty="0">
                    <a:cs typeface="Tahoma"/>
                  </a:rPr>
                  <a:t>with </a:t>
                </a:r>
                <a:r>
                  <a:rPr lang="en-US" sz="1400" spc="-45" dirty="0">
                    <a:cs typeface="Tahoma"/>
                  </a:rPr>
                  <a:t>maximum </a:t>
                </a:r>
                <a:r>
                  <a:rPr lang="en-US" sz="1400" spc="85" dirty="0">
                    <a:cs typeface="Tahoma"/>
                  </a:rPr>
                  <a:t> </a:t>
                </a:r>
                <a:r>
                  <a:rPr lang="en-US" sz="1400" spc="-50" dirty="0">
                    <a:cs typeface="Tahoma"/>
                  </a:rPr>
                  <a:t>value</a:t>
                </a:r>
              </a:p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ahoma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ahoma"/>
                            </a:rPr>
                            <m:t>𝑓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Tahoma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ahoma"/>
                            </a:rPr>
                          </m:ctrlPr>
                        </m:naryPr>
                        <m:sub>
                          <m:r>
                            <a:rPr lang="en-US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ahoma"/>
                            </a:rPr>
                            <m:t>𝑖</m:t>
                          </m:r>
                          <m:r>
                            <a:rPr lang="en-US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ahoma"/>
                            </a:rPr>
                            <m:t>=1</m:t>
                          </m:r>
                        </m:sub>
                        <m:sup>
                          <m:r>
                            <a:rPr lang="en-US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ahoma"/>
                            </a:rPr>
                            <m:t>𝑚</m:t>
                          </m:r>
                        </m:sup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1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Tahoma"/>
                                </a:rPr>
                              </m:ctrlPr>
                            </m:naryPr>
                            <m:sub>
                              <m:r>
                                <a:rPr lang="en-US" sz="1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Tahoma"/>
                                </a:rPr>
                                <m:t>𝑣</m:t>
                              </m:r>
                            </m:sub>
                            <m:sup/>
                            <m:e>
                              <m:r>
                                <a:rPr lang="en-US" sz="1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Tahoma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1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cs typeface="Tahoma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4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cs typeface="Tahoma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cs typeface="Tahoma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cs typeface="Tahoma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cs typeface="Tahoma"/>
                                    </a:rPr>
                                    <m:t>, </m:t>
                                  </m:r>
                                  <m:r>
                                    <a:rPr lang="en-US" sz="1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cs typeface="Tahoma"/>
                                    </a:rPr>
                                    <m:t>𝑣</m:t>
                                  </m:r>
                                </m:e>
                              </m:d>
                            </m:e>
                          </m:nary>
                        </m:e>
                      </m:nary>
                      <m:r>
                        <a:rPr lang="en-US" sz="1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Tahoma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ahoma"/>
                            </a:rPr>
                          </m:ctrlPr>
                        </m:naryPr>
                        <m:sub>
                          <m:r>
                            <a:rPr lang="en-US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ahoma"/>
                            </a:rPr>
                            <m:t>𝑖</m:t>
                          </m:r>
                          <m:r>
                            <a:rPr lang="en-US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ahoma"/>
                            </a:rPr>
                            <m:t>=1</m:t>
                          </m:r>
                        </m:sub>
                        <m:sup>
                          <m:r>
                            <a:rPr lang="en-US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ahoma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1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Tahoma"/>
                                </a:rPr>
                              </m:ctrlPr>
                            </m:naryPr>
                            <m:sub>
                              <m:r>
                                <a:rPr lang="en-US" sz="1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Tahoma"/>
                                </a:rPr>
                                <m:t>𝑣</m:t>
                              </m:r>
                            </m:sub>
                            <m:sup/>
                            <m:e>
                              <m:r>
                                <a:rPr lang="en-US" sz="1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Tahoma"/>
                                </a:rPr>
                                <m:t>𝑓</m:t>
                              </m:r>
                              <m:r>
                                <a:rPr lang="en-US" sz="1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Tahoma"/>
                                </a:rPr>
                                <m:t>(</m:t>
                              </m:r>
                              <m:r>
                                <a:rPr lang="en-US" sz="1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Tahoma"/>
                                </a:rPr>
                                <m:t>𝑣</m:t>
                              </m:r>
                              <m:r>
                                <a:rPr lang="en-US" sz="1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Tahoma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cs typeface="Tahoma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cs typeface="Tahoma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cs typeface="Tahoma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Tahoma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sz="1400" dirty="0">
                  <a:solidFill>
                    <a:srgbClr val="C00000"/>
                  </a:solidFill>
                  <a:cs typeface="Tahoma"/>
                </a:endParaRPr>
              </a:p>
              <a:p>
                <a:pPr>
                  <a:lnSpc>
                    <a:spcPct val="100000"/>
                  </a:lnSpc>
                </a:pPr>
                <a:endParaRPr lang="en-US" sz="1000" dirty="0">
                  <a:cs typeface="Times New Roman"/>
                </a:endParaRPr>
              </a:p>
            </p:txBody>
          </p:sp>
        </mc:Choice>
        <mc:Fallback xmlns="">
          <p:sp>
            <p:nvSpPr>
              <p:cNvPr id="5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" y="572794"/>
                <a:ext cx="4530533" cy="957506"/>
              </a:xfrm>
              <a:prstGeom prst="rect">
                <a:avLst/>
              </a:prstGeom>
              <a:blipFill>
                <a:blip r:embed="rId2"/>
                <a:stretch>
                  <a:fillRect l="-2241" t="-51316" r="-1120" b="-986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6"/>
              <p:cNvSpPr txBox="1"/>
              <p:nvPr/>
            </p:nvSpPr>
            <p:spPr>
              <a:xfrm>
                <a:off x="347294" y="2416175"/>
                <a:ext cx="4108043" cy="762581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ar-AE" sz="1400" i="1" spc="-5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DejaVu Sans Mono"/>
                      </a:rPr>
                      <m:t>∀</m:t>
                    </m:r>
                    <m:r>
                      <a:rPr lang="ar-AE" sz="1400" i="1" spc="-5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rebuchet MS"/>
                      </a:rPr>
                      <m:t>𝑣</m:t>
                    </m:r>
                    <m:r>
                      <a:rPr lang="ar-AE" sz="1400" i="1" spc="9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rebuchet MS"/>
                      </a:rPr>
                      <m:t> </m:t>
                    </m:r>
                    <m:r>
                      <a:rPr lang="ar-AE" sz="1400" i="1" spc="6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DejaVu Sans Mono"/>
                      </a:rPr>
                      <m:t>∈</m:t>
                    </m:r>
                    <m:r>
                      <a:rPr lang="ar-AE" sz="1400" i="1" spc="-36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DejaVu Sans Mono"/>
                      </a:rPr>
                      <m:t> </m:t>
                    </m:r>
                    <m:r>
                      <a:rPr lang="ar-AE" sz="1400" i="1" spc="8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rebuchet MS"/>
                      </a:rPr>
                      <m:t>𝑉</m:t>
                    </m:r>
                    <m:r>
                      <a:rPr lang="ar-AE" sz="1400" b="0" i="1" spc="8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rebuchet MS"/>
                      </a:rPr>
                      <m:t>−</m:t>
                    </m:r>
                    <m:r>
                      <a:rPr lang="ar-AE" sz="1400" i="1" spc="-42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DejaVu Sans Mono"/>
                      </a:rPr>
                      <m:t> </m:t>
                    </m:r>
                    <m:r>
                      <a:rPr lang="ar-AE" sz="1400" i="1" spc="-6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DejaVu Sans Mono"/>
                      </a:rPr>
                      <m:t>{</m:t>
                    </m:r>
                    <m:r>
                      <a:rPr lang="ar-AE" sz="1400" i="1" spc="-6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rebuchet MS"/>
                      </a:rPr>
                      <m:t>𝑠</m:t>
                    </m:r>
                    <m:r>
                      <a:rPr lang="ar-AE" sz="1600" i="1" spc="-89" baseline="-10416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Lucida Sans Unicode"/>
                      </a:rPr>
                      <m:t>1</m:t>
                    </m:r>
                    <m:r>
                      <a:rPr lang="ar-AE" sz="1400" i="1" spc="-6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Lucida Sans"/>
                      </a:rPr>
                      <m:t>,</m:t>
                    </m:r>
                    <m:r>
                      <a:rPr lang="ar-AE" sz="1400" i="1" spc="-17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Lucida Sans"/>
                      </a:rPr>
                      <m:t> </m:t>
                    </m:r>
                    <m:r>
                      <a:rPr lang="ar-AE" sz="1400" i="1" spc="-4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rebuchet MS"/>
                      </a:rPr>
                      <m:t>𝑠</m:t>
                    </m:r>
                    <m:r>
                      <a:rPr lang="ar-AE" sz="1600" i="1" spc="-60" baseline="-10416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Lucida Sans Unicode"/>
                      </a:rPr>
                      <m:t>2</m:t>
                    </m:r>
                    <m:r>
                      <a:rPr lang="ar-AE" sz="1400" i="1" spc="-4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Lucida Sans"/>
                      </a:rPr>
                      <m:t>,</m:t>
                    </m:r>
                    <m:r>
                      <a:rPr lang="ar-AE" sz="1400" i="1" spc="-165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Lucida Sans"/>
                      </a:rPr>
                      <m:t> </m:t>
                    </m:r>
                    <m:r>
                      <a:rPr lang="ar-AE" sz="1400" i="1" spc="-5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Lucida Sans"/>
                      </a:rPr>
                      <m:t>.</m:t>
                    </m:r>
                    <m:r>
                      <a:rPr lang="ar-AE" sz="1400" i="1" spc="-17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Lucida Sans"/>
                      </a:rPr>
                      <m:t> </m:t>
                    </m:r>
                    <m:r>
                      <a:rPr lang="ar-AE" sz="1400" i="1" spc="-5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Lucida Sans"/>
                      </a:rPr>
                      <m:t>.</m:t>
                    </m:r>
                    <m:r>
                      <a:rPr lang="ar-AE" sz="1400" i="1" spc="-165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Lucida Sans"/>
                      </a:rPr>
                      <m:t> </m:t>
                    </m:r>
                    <m:r>
                      <a:rPr lang="ar-AE" sz="1400" i="1" spc="-5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Lucida Sans"/>
                      </a:rPr>
                      <m:t>.</m:t>
                    </m:r>
                    <m:r>
                      <a:rPr lang="ar-AE" sz="1400" i="1" spc="-165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Lucida Sans"/>
                      </a:rPr>
                      <m:t> </m:t>
                    </m:r>
                    <m:r>
                      <a:rPr lang="ar-AE" sz="1400" i="1" spc="-5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Lucida Sans"/>
                      </a:rPr>
                      <m:t>,</m:t>
                    </m:r>
                    <m:r>
                      <a:rPr lang="ar-AE" sz="1400" i="1" spc="-17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Lucida Sans"/>
                      </a:rPr>
                      <m:t> </m:t>
                    </m:r>
                    <m:r>
                      <a:rPr lang="ar-AE" sz="1400" i="1" spc="5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rebuchet MS"/>
                      </a:rPr>
                      <m:t>𝑠</m:t>
                    </m:r>
                    <m:r>
                      <a:rPr lang="ar-AE" sz="1600" i="1" spc="7" baseline="-10416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/>
                      </a:rPr>
                      <m:t>𝑚</m:t>
                    </m:r>
                    <m:r>
                      <a:rPr lang="ar-AE" sz="1400" i="1" spc="5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Lucida Sans"/>
                      </a:rPr>
                      <m:t>,</m:t>
                    </m:r>
                    <m:r>
                      <a:rPr lang="ar-AE" sz="1400" i="1" spc="-17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Lucida Sans"/>
                      </a:rPr>
                      <m:t> </m:t>
                    </m:r>
                    <m:r>
                      <a:rPr lang="ar-AE" sz="1400" i="1" spc="-5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rebuchet MS"/>
                      </a:rPr>
                      <m:t>𝑡</m:t>
                    </m:r>
                    <m:r>
                      <a:rPr lang="ar-AE" sz="1600" i="1" spc="-75" baseline="-10416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Lucida Sans Unicode"/>
                      </a:rPr>
                      <m:t>1</m:t>
                    </m:r>
                    <m:r>
                      <a:rPr lang="ar-AE" sz="1400" i="1" spc="-5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Lucida Sans"/>
                      </a:rPr>
                      <m:t>,</m:t>
                    </m:r>
                    <m:r>
                      <a:rPr lang="ar-AE" sz="1400" i="1" spc="-17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Lucida Sans"/>
                      </a:rPr>
                      <m:t> </m:t>
                    </m:r>
                    <m:r>
                      <a:rPr lang="ar-AE" sz="1400" i="1" spc="-5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rebuchet MS"/>
                      </a:rPr>
                      <m:t>𝑡</m:t>
                    </m:r>
                    <m:r>
                      <a:rPr lang="ar-AE" sz="1600" i="1" spc="-75" baseline="-10416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Lucida Sans Unicode"/>
                      </a:rPr>
                      <m:t>2</m:t>
                    </m:r>
                    <m:r>
                      <a:rPr lang="ar-AE" sz="1400" i="1" spc="-5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Lucida Sans"/>
                      </a:rPr>
                      <m:t>,</m:t>
                    </m:r>
                    <m:r>
                      <a:rPr lang="ar-AE" sz="1400" i="1" spc="-165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Lucida Sans"/>
                      </a:rPr>
                      <m:t> </m:t>
                    </m:r>
                    <m:r>
                      <a:rPr lang="ar-AE" sz="1400" i="1" spc="-5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Lucida Sans"/>
                      </a:rPr>
                      <m:t>.</m:t>
                    </m:r>
                    <m:r>
                      <a:rPr lang="ar-AE" sz="1400" i="1" spc="-17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Lucida Sans"/>
                      </a:rPr>
                      <m:t> </m:t>
                    </m:r>
                    <m:r>
                      <a:rPr lang="ar-AE" sz="1400" i="1" spc="-5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Lucida Sans"/>
                      </a:rPr>
                      <m:t>.</m:t>
                    </m:r>
                    <m:r>
                      <a:rPr lang="ar-AE" sz="1400" i="1" spc="-165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Lucida Sans"/>
                      </a:rPr>
                      <m:t> </m:t>
                    </m:r>
                    <m:r>
                      <a:rPr lang="ar-AE" sz="1400" i="1" spc="-5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Lucida Sans"/>
                      </a:rPr>
                      <m:t>.</m:t>
                    </m:r>
                    <m:r>
                      <a:rPr lang="ar-AE" sz="1400" i="1" spc="-165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Lucida Sans"/>
                      </a:rPr>
                      <m:t> </m:t>
                    </m:r>
                    <m:r>
                      <a:rPr lang="ar-AE" sz="1400" i="1" spc="-5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Lucida Sans"/>
                      </a:rPr>
                      <m:t>,</m:t>
                    </m:r>
                    <m:r>
                      <a:rPr lang="ar-AE" sz="1400" i="1" spc="-17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Lucida Sans"/>
                      </a:rPr>
                      <m:t> </m:t>
                    </m:r>
                    <m:r>
                      <a:rPr lang="ar-AE" sz="1400" i="1" spc="-4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rebuchet MS"/>
                      </a:rPr>
                      <m:t>𝑡</m:t>
                    </m:r>
                    <m:r>
                      <a:rPr lang="ar-AE" sz="1600" i="1" spc="-60" baseline="-10416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/>
                      </a:rPr>
                      <m:t>𝑛</m:t>
                    </m:r>
                    <m:r>
                      <a:rPr lang="ar-AE" sz="1400" i="1" spc="-4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DejaVu Sans Mono"/>
                      </a:rPr>
                      <m:t>}</m:t>
                    </m:r>
                    <m:r>
                      <a:rPr lang="ar-AE" sz="1400" i="1" spc="-4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Lucida Sans"/>
                      </a:rPr>
                      <m:t>,</m:t>
                    </m:r>
                  </m:oMath>
                </a14:m>
                <a:r>
                  <a:rPr lang="ar-AE" sz="1400" dirty="0">
                    <a:solidFill>
                      <a:srgbClr val="C00000"/>
                    </a:solidFill>
                    <a:cs typeface="Lucida Sans"/>
                  </a:rPr>
                  <a:t>  </a:t>
                </a:r>
              </a:p>
              <a:p>
                <a:pPr marL="12700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ar-AE" sz="1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Lucida Sans"/>
                            </a:rPr>
                          </m:ctrlPr>
                        </m:naryPr>
                        <m:sub>
                          <m:r>
                            <a:rPr lang="ar-AE" sz="1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Lucida Sans"/>
                            </a:rPr>
                            <m:t>𝑒</m:t>
                          </m:r>
                          <m:r>
                            <a:rPr lang="ar-AE" sz="1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Lucida Sans"/>
                            </a:rPr>
                            <m:t> </m:t>
                          </m:r>
                          <m:r>
                            <a:rPr lang="ar-AE" sz="1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Lucida Sans"/>
                            </a:rPr>
                            <m:t>𝑜𝑢𝑡</m:t>
                          </m:r>
                          <m:r>
                            <a:rPr lang="ar-AE" sz="1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Lucida Sans"/>
                            </a:rPr>
                            <m:t> </m:t>
                          </m:r>
                          <m:r>
                            <a:rPr lang="ar-AE" sz="1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Lucida Sans"/>
                            </a:rPr>
                            <m:t>𝑜𝑓</m:t>
                          </m:r>
                          <m:r>
                            <a:rPr lang="ar-AE" sz="1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Lucida Sans"/>
                            </a:rPr>
                            <m:t> </m:t>
                          </m:r>
                          <m:r>
                            <a:rPr lang="ar-AE" sz="1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Lucida Sans"/>
                            </a:rPr>
                            <m:t>𝑣</m:t>
                          </m:r>
                        </m:sub>
                        <m:sup/>
                        <m:e>
                          <m:r>
                            <a:rPr lang="ar-AE" sz="1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Lucida Sans"/>
                            </a:rPr>
                            <m:t>𝑓</m:t>
                          </m:r>
                          <m:d>
                            <m:dPr>
                              <m:ctrlPr>
                                <a:rPr lang="ar-AE" sz="1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Lucida Sans"/>
                                </a:rPr>
                              </m:ctrlPr>
                            </m:dPr>
                            <m:e>
                              <m:r>
                                <a:rPr lang="ar-AE" sz="1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Lucida Sans"/>
                                </a:rPr>
                                <m:t>𝑒</m:t>
                              </m:r>
                            </m:e>
                          </m:d>
                        </m:e>
                      </m:nary>
                      <m:r>
                        <a:rPr lang="ar-AE" sz="14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Lucida Sans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ar-AE" sz="1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Lucida Sans"/>
                            </a:rPr>
                          </m:ctrlPr>
                        </m:naryPr>
                        <m:sub>
                          <m:r>
                            <a:rPr lang="ar-AE" sz="1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Lucida Sans"/>
                            </a:rPr>
                            <m:t>𝑒</m:t>
                          </m:r>
                          <m:r>
                            <a:rPr lang="ar-AE" sz="1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Lucida Sans"/>
                            </a:rPr>
                            <m:t> </m:t>
                          </m:r>
                          <m:r>
                            <a:rPr lang="ar-AE" sz="1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Lucida Sans"/>
                            </a:rPr>
                            <m:t>𝑖𝑛𝑡𝑜</m:t>
                          </m:r>
                          <m:r>
                            <a:rPr lang="ar-AE" sz="1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Lucida Sans"/>
                            </a:rPr>
                            <m:t> </m:t>
                          </m:r>
                          <m:r>
                            <a:rPr lang="ar-AE" sz="1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Lucida Sans"/>
                            </a:rPr>
                            <m:t>𝑣</m:t>
                          </m:r>
                        </m:sub>
                        <m:sup/>
                        <m:e>
                          <m:r>
                            <a:rPr lang="ar-AE" sz="1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Lucida Sans"/>
                            </a:rPr>
                            <m:t>𝑓</m:t>
                          </m:r>
                          <m:d>
                            <m:dPr>
                              <m:ctrlPr>
                                <a:rPr lang="ar-AE" sz="1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Lucida Sans"/>
                                </a:rPr>
                              </m:ctrlPr>
                            </m:dPr>
                            <m:e>
                              <m:r>
                                <a:rPr lang="ar-AE" sz="1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Lucida Sans"/>
                                </a:rPr>
                                <m:t>𝑒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ar-AE" sz="1400" dirty="0">
                  <a:solidFill>
                    <a:srgbClr val="C00000"/>
                  </a:solidFill>
                  <a:cs typeface="Lucida Sans"/>
                </a:endParaRPr>
              </a:p>
            </p:txBody>
          </p:sp>
        </mc:Choice>
        <mc:Fallback xmlns="">
          <p:sp>
            <p:nvSpPr>
              <p:cNvPr id="6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94" y="2416175"/>
                <a:ext cx="4108043" cy="762581"/>
              </a:xfrm>
              <a:prstGeom prst="rect">
                <a:avLst/>
              </a:prstGeom>
              <a:blipFill>
                <a:blip r:embed="rId3"/>
                <a:stretch>
                  <a:fillRect l="-923" t="-72131" b="-1393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xfrm>
            <a:off x="1775777" y="3346669"/>
            <a:ext cx="405130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25" dirty="0">
                <a:latin typeface="+mn-lt"/>
              </a:rPr>
              <a:t>Tutorial</a:t>
            </a:r>
            <a:r>
              <a:rPr spc="-30" dirty="0">
                <a:latin typeface="+mn-lt"/>
              </a:rPr>
              <a:t> </a:t>
            </a:r>
            <a:r>
              <a:rPr spc="-5" dirty="0">
                <a:latin typeface="+mn-lt"/>
              </a:rPr>
              <a:t>10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xfrm>
            <a:off x="2399296" y="3346669"/>
            <a:ext cx="1686560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5" dirty="0">
                <a:latin typeface="+mn-lt"/>
                <a:hlinkClick r:id="rId4" action="ppaction://hlinksldjump"/>
              </a:rPr>
              <a:t>COMP3711:  </a:t>
            </a:r>
            <a:r>
              <a:rPr spc="-10" dirty="0">
                <a:latin typeface="+mn-lt"/>
                <a:hlinkClick r:id="rId4" action="ppaction://hlinksldjump"/>
              </a:rPr>
              <a:t>Design </a:t>
            </a:r>
            <a:r>
              <a:rPr spc="-15" dirty="0">
                <a:latin typeface="+mn-lt"/>
                <a:hlinkClick r:id="rId4" action="ppaction://hlinksldjump"/>
              </a:rPr>
              <a:t>and Analysis </a:t>
            </a:r>
            <a:r>
              <a:rPr spc="-5" dirty="0">
                <a:latin typeface="+mn-lt"/>
                <a:hlinkClick r:id="rId4" action="ppaction://hlinksldjump"/>
              </a:rPr>
              <a:t>of </a:t>
            </a:r>
            <a:r>
              <a:rPr spc="25" dirty="0">
                <a:latin typeface="+mn-lt"/>
                <a:hlinkClick r:id="rId4" action="ppaction://hlinksldjump"/>
              </a:rPr>
              <a:t> </a:t>
            </a:r>
            <a:r>
              <a:rPr spc="-25" dirty="0">
                <a:latin typeface="+mn-lt"/>
                <a:hlinkClick r:id="rId4" action="ppaction://hlinksldjump"/>
              </a:rPr>
              <a:t>Algorithms</a:t>
            </a:r>
          </a:p>
        </p:txBody>
      </p:sp>
      <p:sp>
        <p:nvSpPr>
          <p:cNvPr id="15" name="Title 12">
            <a:extLst>
              <a:ext uri="{FF2B5EF4-FFF2-40B4-BE49-F238E27FC236}">
                <a16:creationId xmlns:a16="http://schemas.microsoft.com/office/drawing/2014/main" id="{C2CE168E-1992-4E7C-A119-F1C316BAAC25}"/>
              </a:ext>
            </a:extLst>
          </p:cNvPr>
          <p:cNvSpPr txBox="1">
            <a:spLocks/>
          </p:cNvSpPr>
          <p:nvPr/>
        </p:nvSpPr>
        <p:spPr>
          <a:xfrm>
            <a:off x="249008" y="142209"/>
            <a:ext cx="4300575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Tahoma"/>
                <a:ea typeface="+mj-ea"/>
                <a:cs typeface="Tahoma"/>
              </a:defRPr>
            </a:lvl1pPr>
          </a:lstStyle>
          <a:p>
            <a:pPr algn="ctr"/>
            <a:r>
              <a:rPr lang="en-US" kern="0" dirty="0">
                <a:solidFill>
                  <a:schemeClr val="tx1"/>
                </a:solidFill>
              </a:rPr>
              <a:t>Solution </a:t>
            </a:r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461ED3F8-EB91-8D4E-A769-F50B309816D2}"/>
              </a:ext>
            </a:extLst>
          </p:cNvPr>
          <p:cNvSpPr txBox="1"/>
          <p:nvPr/>
        </p:nvSpPr>
        <p:spPr>
          <a:xfrm>
            <a:off x="278119" y="1780816"/>
            <a:ext cx="4209542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US" sz="1400" spc="-20" dirty="0">
                <a:cs typeface="Tahoma"/>
              </a:rPr>
              <a:t>The </a:t>
            </a:r>
            <a:r>
              <a:rPr lang="en-US" sz="1400" spc="-45" dirty="0">
                <a:cs typeface="Tahoma"/>
              </a:rPr>
              <a:t>flow conservation property</a:t>
            </a:r>
            <a:r>
              <a:rPr lang="en-US" sz="1400" spc="195" dirty="0">
                <a:cs typeface="Tahoma"/>
              </a:rPr>
              <a:t> </a:t>
            </a:r>
            <a:r>
              <a:rPr lang="en-US" sz="1400" spc="-60" dirty="0">
                <a:cs typeface="Tahoma"/>
              </a:rPr>
              <a:t>becomes</a:t>
            </a:r>
            <a:endParaRPr sz="1400" dirty="0">
              <a:cs typeface="Tahoma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4762" y="11988"/>
            <a:ext cx="4300575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5" dirty="0">
                <a:latin typeface="+mn-lt"/>
              </a:rPr>
              <a:t>Solution</a:t>
            </a:r>
            <a:r>
              <a:rPr spc="-55" dirty="0">
                <a:latin typeface="+mn-lt"/>
              </a:rPr>
              <a:t> </a:t>
            </a:r>
            <a:r>
              <a:rPr spc="-65" dirty="0">
                <a:latin typeface="+mn-lt"/>
              </a:rPr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ject 5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54762" y="511175"/>
                <a:ext cx="4167556" cy="1100942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2700" marR="76835">
                  <a:lnSpc>
                    <a:spcPct val="102600"/>
                  </a:lnSpc>
                </a:pPr>
                <a:r>
                  <a:rPr lang="en-US" sz="1400" spc="-15" dirty="0">
                    <a:latin typeface="+mn-lt"/>
                  </a:rPr>
                  <a:t>Obtain </a:t>
                </a:r>
                <a:r>
                  <a:rPr lang="en-US" sz="1400" spc="-55" dirty="0">
                    <a:latin typeface="+mn-lt"/>
                  </a:rPr>
                  <a:t>a </a:t>
                </a:r>
                <a:r>
                  <a:rPr lang="en-US" sz="1400" spc="-45" dirty="0">
                    <a:latin typeface="+mn-lt"/>
                  </a:rPr>
                  <a:t>flow </a:t>
                </a:r>
                <a:r>
                  <a:rPr lang="en-US" sz="1400" spc="-55" dirty="0">
                    <a:latin typeface="+mn-lt"/>
                  </a:rPr>
                  <a:t>network </a:t>
                </a:r>
                <a14:m>
                  <m:oMath xmlns:m="http://schemas.openxmlformats.org/officeDocument/2006/math">
                    <m:r>
                      <a:rPr lang="en-US" sz="1400" b="0" i="1" spc="55" dirty="0" smtClean="0">
                        <a:latin typeface="Cambria Math" panose="02040503050406030204" pitchFamily="18" charset="0"/>
                        <a:cs typeface="Trebuchet MS"/>
                      </a:rPr>
                      <m:t>𝐺</m:t>
                    </m:r>
                    <m:r>
                      <a:rPr lang="en-US" sz="1400" b="0" i="1" spc="55" dirty="0" smtClean="0">
                        <a:latin typeface="Cambria Math" panose="02040503050406030204" pitchFamily="18" charset="0"/>
                        <a:cs typeface="Trebuchet MS"/>
                      </a:rPr>
                      <m:t>′</m:t>
                    </m:r>
                  </m:oMath>
                </a14:m>
                <a:r>
                  <a:rPr lang="en-US" sz="1400" i="1" spc="82" baseline="27777" dirty="0">
                    <a:latin typeface="+mn-lt"/>
                    <a:cs typeface="Lucida Sans"/>
                  </a:rPr>
                  <a:t> </a:t>
                </a:r>
                <a:r>
                  <a:rPr lang="en-US" sz="1400" spc="-40" dirty="0">
                    <a:latin typeface="+mn-lt"/>
                  </a:rPr>
                  <a:t>from </a:t>
                </a:r>
                <a14:m>
                  <m:oMath xmlns:m="http://schemas.openxmlformats.org/officeDocument/2006/math">
                    <m:r>
                      <a:rPr lang="en-US" sz="1400" i="1" spc="-20" dirty="0" smtClean="0">
                        <a:latin typeface="Cambria Math" panose="02040503050406030204" pitchFamily="18" charset="0"/>
                        <a:cs typeface="Trebuchet MS"/>
                      </a:rPr>
                      <m:t>𝐺</m:t>
                    </m:r>
                  </m:oMath>
                </a14:m>
                <a:r>
                  <a:rPr lang="en-US" sz="1400" i="1" spc="-20" dirty="0">
                    <a:latin typeface="+mn-lt"/>
                    <a:cs typeface="Trebuchet MS"/>
                  </a:rPr>
                  <a:t> </a:t>
                </a:r>
                <a:r>
                  <a:rPr lang="en-US" sz="1400" spc="-60" dirty="0">
                    <a:latin typeface="+mn-lt"/>
                  </a:rPr>
                  <a:t>by </a:t>
                </a:r>
                <a:r>
                  <a:rPr lang="en-US" sz="1400" spc="-45" dirty="0">
                    <a:latin typeface="+mn-lt"/>
                  </a:rPr>
                  <a:t>adding </a:t>
                </a:r>
                <a:br>
                  <a:rPr lang="en-US" sz="1400" spc="-45" dirty="0">
                    <a:latin typeface="+mn-lt"/>
                  </a:rPr>
                </a:br>
                <a:r>
                  <a:rPr lang="en-US" sz="1400" spc="-55" dirty="0">
                    <a:solidFill>
                      <a:srgbClr val="C00000"/>
                    </a:solidFill>
                    <a:latin typeface="+mn-lt"/>
                  </a:rPr>
                  <a:t>a supersource </a:t>
                </a:r>
                <a14:m>
                  <m:oMath xmlns:m="http://schemas.openxmlformats.org/officeDocument/2006/math">
                    <m:r>
                      <a:rPr lang="en-US" sz="1400" i="1" spc="-3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rebuchet MS"/>
                      </a:rPr>
                      <m:t>𝑠</m:t>
                    </m:r>
                  </m:oMath>
                </a14:m>
                <a:r>
                  <a:rPr lang="en-US" sz="1400" i="1" spc="-30" dirty="0">
                    <a:solidFill>
                      <a:srgbClr val="C00000"/>
                    </a:solidFill>
                    <a:latin typeface="+mn-lt"/>
                    <a:cs typeface="Trebuchet MS"/>
                  </a:rPr>
                  <a:t> </a:t>
                </a:r>
                <a:r>
                  <a:rPr lang="en-US" sz="1400" spc="-25" dirty="0">
                    <a:solidFill>
                      <a:srgbClr val="C00000"/>
                    </a:solidFill>
                    <a:latin typeface="+mn-lt"/>
                  </a:rPr>
                  <a:t>with </a:t>
                </a:r>
                <a:r>
                  <a:rPr lang="en-US" sz="1400" spc="-75" dirty="0">
                    <a:solidFill>
                      <a:srgbClr val="C00000"/>
                    </a:solidFill>
                    <a:latin typeface="+mn-lt"/>
                  </a:rPr>
                  <a:t>edges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4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rebuchet MS"/>
                          </a:rPr>
                        </m:ctrlPr>
                      </m:dPr>
                      <m:e>
                        <m:r>
                          <a:rPr lang="en-US" sz="1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rebuchet MS"/>
                          </a:rPr>
                          <m:t>𝑠</m:t>
                        </m:r>
                        <m:r>
                          <a:rPr lang="en-US" sz="1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Lucida Sans"/>
                          </a:rPr>
                          <m:t>, </m:t>
                        </m:r>
                        <m:r>
                          <a:rPr lang="en-US" sz="1400" i="1" spc="-5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rebuchet MS"/>
                          </a:rPr>
                          <m:t>𝑠</m:t>
                        </m:r>
                        <m:r>
                          <a:rPr lang="en-US" sz="1400" i="1" spc="-7" baseline="-10416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𝑖</m:t>
                        </m:r>
                        <m:r>
                          <a:rPr lang="en-US" sz="1400" i="1" spc="-7" baseline="-10416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sz="1400" dirty="0">
                    <a:solidFill>
                      <a:srgbClr val="C00000"/>
                    </a:solidFill>
                    <a:latin typeface="+mn-lt"/>
                  </a:rPr>
                  <a:t> </a:t>
                </a:r>
                <a:r>
                  <a:rPr lang="en-US" sz="1400" spc="-45" dirty="0">
                    <a:solidFill>
                      <a:srgbClr val="C00000"/>
                    </a:solidFill>
                    <a:latin typeface="+mn-lt"/>
                  </a:rPr>
                  <a:t>for </a:t>
                </a:r>
                <a14:m>
                  <m:oMath xmlns:m="http://schemas.openxmlformats.org/officeDocument/2006/math">
                    <m:r>
                      <a:rPr lang="en-US" sz="1400" i="1" spc="-55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1400" i="1" spc="185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DejaVu Sans Mono"/>
                      </a:rPr>
                      <m:t>≤</m:t>
                    </m:r>
                    <m:r>
                      <a:rPr lang="en-US" sz="1400" i="1" spc="-8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rebuchet MS"/>
                      </a:rPr>
                      <m:t>𝑖</m:t>
                    </m:r>
                    <m:r>
                      <a:rPr lang="en-US" sz="1400" i="1" spc="-8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rebuchet MS"/>
                      </a:rPr>
                      <m:t> ≤</m:t>
                    </m:r>
                    <m:r>
                      <a:rPr lang="en-US" sz="1400" i="1" spc="-5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rebuchet MS"/>
                      </a:rPr>
                      <m:t>𝑚</m:t>
                    </m:r>
                  </m:oMath>
                </a14:m>
                <a:r>
                  <a:rPr lang="en-US" sz="1400" i="1" spc="-50" dirty="0">
                    <a:solidFill>
                      <a:srgbClr val="C00000"/>
                    </a:solidFill>
                    <a:latin typeface="+mn-lt"/>
                    <a:cs typeface="Trebuchet MS"/>
                  </a:rPr>
                  <a:t> </a:t>
                </a:r>
                <a:br>
                  <a:rPr lang="en-US" sz="1400" i="1" spc="-50" dirty="0">
                    <a:solidFill>
                      <a:srgbClr val="C00000"/>
                    </a:solidFill>
                    <a:latin typeface="+mn-lt"/>
                    <a:cs typeface="Trebuchet MS"/>
                  </a:rPr>
                </a:br>
                <a:r>
                  <a:rPr lang="en-US" sz="1400" spc="-50" dirty="0">
                    <a:latin typeface="+mn-lt"/>
                  </a:rPr>
                  <a:t>and </a:t>
                </a:r>
                <a:br>
                  <a:rPr lang="en-US" sz="1400" spc="-50" dirty="0">
                    <a:latin typeface="+mn-lt"/>
                  </a:rPr>
                </a:br>
                <a:r>
                  <a:rPr lang="en-US" sz="1400" spc="-55" dirty="0">
                    <a:solidFill>
                      <a:srgbClr val="C00000"/>
                    </a:solidFill>
                    <a:latin typeface="+mn-lt"/>
                  </a:rPr>
                  <a:t>a </a:t>
                </a:r>
                <a:r>
                  <a:rPr lang="en-US" sz="1400" spc="-45" dirty="0">
                    <a:solidFill>
                      <a:srgbClr val="C00000"/>
                    </a:solidFill>
                    <a:latin typeface="+mn-lt"/>
                  </a:rPr>
                  <a:t>supersink </a:t>
                </a:r>
                <a14:m>
                  <m:oMath xmlns:m="http://schemas.openxmlformats.org/officeDocument/2006/math">
                    <m:r>
                      <a:rPr lang="en-US" sz="1400" i="1" spc="-7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rebuchet MS"/>
                      </a:rPr>
                      <m:t>𝑡</m:t>
                    </m:r>
                  </m:oMath>
                </a14:m>
                <a:r>
                  <a:rPr lang="en-US" sz="1400" i="1" spc="-70" dirty="0">
                    <a:solidFill>
                      <a:srgbClr val="C00000"/>
                    </a:solidFill>
                    <a:latin typeface="+mn-lt"/>
                    <a:cs typeface="Trebuchet MS"/>
                  </a:rPr>
                  <a:t> </a:t>
                </a:r>
                <a:r>
                  <a:rPr lang="en-US" sz="1400" spc="-25" dirty="0">
                    <a:solidFill>
                      <a:srgbClr val="C00000"/>
                    </a:solidFill>
                    <a:latin typeface="+mn-lt"/>
                  </a:rPr>
                  <a:t>with </a:t>
                </a:r>
                <a:r>
                  <a:rPr lang="en-US" sz="1400" spc="-75" dirty="0">
                    <a:solidFill>
                      <a:srgbClr val="C00000"/>
                    </a:solidFill>
                    <a:latin typeface="+mn-lt"/>
                  </a:rPr>
                  <a:t>edges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400" i="1" spc="-2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rebuchet MS"/>
                          </a:rPr>
                        </m:ctrlPr>
                      </m:dPr>
                      <m:e>
                        <m:r>
                          <a:rPr lang="en-US" sz="1400" i="1" spc="-2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rebuchet MS"/>
                          </a:rPr>
                          <m:t>𝑡</m:t>
                        </m:r>
                        <m:r>
                          <a:rPr lang="en-US" sz="1400" i="1" spc="-30" baseline="-10416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𝑖</m:t>
                        </m:r>
                        <m:r>
                          <a:rPr lang="en-US" sz="1400" i="1" spc="-30" baseline="-10416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 , </m:t>
                        </m:r>
                        <m:r>
                          <a:rPr lang="en-US" sz="1400" i="1" spc="-1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rebuchet MS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1400" spc="-10" dirty="0">
                    <a:solidFill>
                      <a:srgbClr val="C00000"/>
                    </a:solidFill>
                    <a:latin typeface="+mn-lt"/>
                  </a:rPr>
                  <a:t>, </a:t>
                </a:r>
                <a:r>
                  <a:rPr lang="en-US" sz="1400" spc="-45" dirty="0">
                    <a:solidFill>
                      <a:srgbClr val="C00000"/>
                    </a:solidFill>
                  </a:rPr>
                  <a:t>for </a:t>
                </a:r>
                <a14:m>
                  <m:oMath xmlns:m="http://schemas.openxmlformats.org/officeDocument/2006/math">
                    <m:r>
                      <a:rPr lang="en-US" sz="1400" i="1" spc="-55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1400" i="1" spc="185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DejaVu Sans Mono"/>
                      </a:rPr>
                      <m:t>≤</m:t>
                    </m:r>
                    <m:r>
                      <a:rPr lang="en-US" sz="1400" i="1" spc="-8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rebuchet MS"/>
                      </a:rPr>
                      <m:t>𝑖</m:t>
                    </m:r>
                    <m:r>
                      <a:rPr lang="en-US" sz="1400" i="1" spc="-8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rebuchet MS"/>
                      </a:rPr>
                      <m:t> ≤</m:t>
                    </m:r>
                    <m:r>
                      <a:rPr lang="en-US" sz="1400" b="0" i="1" spc="-8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rebuchet MS"/>
                      </a:rPr>
                      <m:t>𝑛</m:t>
                    </m:r>
                  </m:oMath>
                </a14:m>
                <a:r>
                  <a:rPr lang="en-US" sz="1400" i="1" spc="-50" dirty="0">
                    <a:solidFill>
                      <a:srgbClr val="C00000"/>
                    </a:solidFill>
                    <a:cs typeface="Trebuchet MS"/>
                  </a:rPr>
                  <a:t> </a:t>
                </a:r>
                <a:br>
                  <a:rPr lang="en-US" sz="1400" i="1" spc="-50" dirty="0">
                    <a:solidFill>
                      <a:srgbClr val="C00000"/>
                    </a:solidFill>
                    <a:cs typeface="Trebuchet MS"/>
                  </a:rPr>
                </a:br>
                <a:r>
                  <a:rPr lang="en-US" sz="1400" spc="-70" dirty="0">
                    <a:latin typeface="+mn-lt"/>
                  </a:rPr>
                  <a:t>where </a:t>
                </a:r>
                <a:r>
                  <a:rPr lang="en-US" sz="1400" spc="-40" dirty="0">
                    <a:latin typeface="+mn-lt"/>
                  </a:rPr>
                  <a:t>the </a:t>
                </a:r>
                <a:r>
                  <a:rPr lang="en-US" sz="1400" spc="-30" dirty="0">
                    <a:latin typeface="+mn-lt"/>
                  </a:rPr>
                  <a:t>capacity </a:t>
                </a:r>
                <a:r>
                  <a:rPr lang="en-US" sz="1400" spc="-35" dirty="0">
                    <a:latin typeface="+mn-lt"/>
                  </a:rPr>
                  <a:t>of all </a:t>
                </a:r>
                <a:r>
                  <a:rPr lang="en-US" sz="1400" spc="-60" dirty="0">
                    <a:latin typeface="+mn-lt"/>
                  </a:rPr>
                  <a:t>these new  </a:t>
                </a:r>
                <a:r>
                  <a:rPr lang="en-US" sz="1400" spc="-75" dirty="0">
                    <a:latin typeface="+mn-lt"/>
                  </a:rPr>
                  <a:t>edges </a:t>
                </a:r>
                <a:r>
                  <a:rPr lang="en-US" sz="1400" spc="-70" dirty="0">
                    <a:latin typeface="+mn-lt"/>
                  </a:rPr>
                  <a:t>are </a:t>
                </a:r>
                <a:r>
                  <a:rPr lang="en-US" sz="1400" spc="-50" dirty="0">
                    <a:latin typeface="+mn-lt"/>
                  </a:rPr>
                  <a:t>set </a:t>
                </a:r>
                <a:r>
                  <a:rPr lang="en-US" sz="1400" spc="-15" dirty="0">
                    <a:latin typeface="+mn-lt"/>
                  </a:rPr>
                  <a:t>to</a:t>
                </a:r>
                <a14:m>
                  <m:oMath xmlns:m="http://schemas.openxmlformats.org/officeDocument/2006/math">
                    <m:r>
                      <a:rPr lang="en-US" sz="1400" b="0" i="0" spc="-15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400" i="1" spc="-15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sz="1400" spc="-35" dirty="0">
                    <a:latin typeface="+mn-lt"/>
                  </a:rPr>
                  <a:t>.</a:t>
                </a:r>
                <a:endParaRPr lang="en-US" sz="1400" dirty="0">
                  <a:latin typeface="+mn-lt"/>
                  <a:cs typeface="Trebuchet MS"/>
                </a:endParaRPr>
              </a:p>
            </p:txBody>
          </p:sp>
        </mc:Choice>
        <mc:Fallback xmlns="">
          <p:sp>
            <p:nvSpPr>
              <p:cNvPr id="5" name="object 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54762" y="511175"/>
                <a:ext cx="4167556" cy="1100942"/>
              </a:xfrm>
              <a:prstGeom prst="rect">
                <a:avLst/>
              </a:prstGeom>
              <a:blipFill>
                <a:blip r:embed="rId2"/>
                <a:stretch>
                  <a:fillRect l="-2439" t="-3409" b="-7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xfrm>
            <a:off x="1775777" y="3346669"/>
            <a:ext cx="405130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25" dirty="0">
                <a:latin typeface="+mn-lt"/>
              </a:rPr>
              <a:t>Tutorial</a:t>
            </a:r>
            <a:r>
              <a:rPr spc="-30" dirty="0">
                <a:latin typeface="+mn-lt"/>
              </a:rPr>
              <a:t> </a:t>
            </a:r>
            <a:r>
              <a:rPr spc="-5" dirty="0">
                <a:latin typeface="+mn-lt"/>
              </a:rPr>
              <a:t>10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2399296" y="3346669"/>
            <a:ext cx="1686560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5" dirty="0">
                <a:latin typeface="+mn-lt"/>
                <a:hlinkClick r:id="rId3" action="ppaction://hlinksldjump"/>
              </a:rPr>
              <a:t>COMP3711:  </a:t>
            </a:r>
            <a:r>
              <a:rPr spc="-10" dirty="0">
                <a:latin typeface="+mn-lt"/>
                <a:hlinkClick r:id="rId3" action="ppaction://hlinksldjump"/>
              </a:rPr>
              <a:t>Design </a:t>
            </a:r>
            <a:r>
              <a:rPr spc="-15" dirty="0">
                <a:latin typeface="+mn-lt"/>
                <a:hlinkClick r:id="rId3" action="ppaction://hlinksldjump"/>
              </a:rPr>
              <a:t>and Analysis </a:t>
            </a:r>
            <a:r>
              <a:rPr spc="-5" dirty="0">
                <a:latin typeface="+mn-lt"/>
                <a:hlinkClick r:id="rId3" action="ppaction://hlinksldjump"/>
              </a:rPr>
              <a:t>of </a:t>
            </a:r>
            <a:r>
              <a:rPr spc="-25" dirty="0">
                <a:latin typeface="+mn-lt"/>
                <a:hlinkClick r:id="rId3" action="ppaction://hlinksldjump"/>
              </a:rPr>
              <a:t>Algorithms</a:t>
            </a:r>
          </a:p>
        </p:txBody>
      </p:sp>
      <p:sp>
        <p:nvSpPr>
          <p:cNvPr id="10" name="Title 12">
            <a:extLst>
              <a:ext uri="{FF2B5EF4-FFF2-40B4-BE49-F238E27FC236}">
                <a16:creationId xmlns:a16="http://schemas.microsoft.com/office/drawing/2014/main" id="{AF3D9BED-B03E-4574-9894-13F3087FC1CA}"/>
              </a:ext>
            </a:extLst>
          </p:cNvPr>
          <p:cNvSpPr txBox="1">
            <a:spLocks/>
          </p:cNvSpPr>
          <p:nvPr/>
        </p:nvSpPr>
        <p:spPr>
          <a:xfrm>
            <a:off x="249008" y="195682"/>
            <a:ext cx="4300575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Tahoma"/>
                <a:ea typeface="+mj-ea"/>
                <a:cs typeface="Tahoma"/>
              </a:defRPr>
            </a:lvl1pPr>
          </a:lstStyle>
          <a:p>
            <a:pPr algn="ctr"/>
            <a:r>
              <a:rPr lang="en-US" kern="0" dirty="0">
                <a:solidFill>
                  <a:schemeClr val="tx1"/>
                </a:solidFill>
              </a:rPr>
              <a:t>Solution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5">
                <a:extLst>
                  <a:ext uri="{FF2B5EF4-FFF2-40B4-BE49-F238E27FC236}">
                    <a16:creationId xmlns:a16="http://schemas.microsoft.com/office/drawing/2014/main" id="{7E0CB881-FC9F-BB41-A37C-B6E995217D3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4762" y="1886409"/>
                <a:ext cx="4167556" cy="435184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>
                <a:lvl1pPr marL="0">
                  <a:defRPr sz="1100" b="0" i="0">
                    <a:solidFill>
                      <a:schemeClr val="tx1"/>
                    </a:solidFill>
                    <a:latin typeface="Tahoma"/>
                    <a:ea typeface="+mn-ea"/>
                    <a:cs typeface="Tahoma"/>
                  </a:defRPr>
                </a:lvl1pPr>
                <a:lvl2pPr marL="457200">
                  <a:defRPr>
                    <a:latin typeface="+mn-lt"/>
                    <a:ea typeface="+mn-ea"/>
                    <a:cs typeface="+mn-cs"/>
                  </a:defRPr>
                </a:lvl2pPr>
                <a:lvl3pPr marL="914400">
                  <a:defRPr>
                    <a:latin typeface="+mn-lt"/>
                    <a:ea typeface="+mn-ea"/>
                    <a:cs typeface="+mn-cs"/>
                  </a:defRPr>
                </a:lvl3pPr>
                <a:lvl4pPr marL="1371600">
                  <a:defRPr>
                    <a:latin typeface="+mn-lt"/>
                    <a:ea typeface="+mn-ea"/>
                    <a:cs typeface="+mn-cs"/>
                  </a:defRPr>
                </a:lvl4pPr>
                <a:lvl5pPr marL="1828800">
                  <a:defRPr>
                    <a:latin typeface="+mn-lt"/>
                    <a:ea typeface="+mn-ea"/>
                    <a:cs typeface="+mn-cs"/>
                  </a:defRPr>
                </a:lvl5pPr>
                <a:lvl6pPr marL="2286000">
                  <a:defRPr>
                    <a:latin typeface="+mn-lt"/>
                    <a:ea typeface="+mn-ea"/>
                    <a:cs typeface="+mn-cs"/>
                  </a:defRPr>
                </a:lvl6pPr>
                <a:lvl7pPr marL="2743200">
                  <a:defRPr>
                    <a:latin typeface="+mn-lt"/>
                    <a:ea typeface="+mn-ea"/>
                    <a:cs typeface="+mn-cs"/>
                  </a:defRPr>
                </a:lvl7pPr>
                <a:lvl8pPr marL="3200400">
                  <a:defRPr>
                    <a:latin typeface="+mn-lt"/>
                    <a:ea typeface="+mn-ea"/>
                    <a:cs typeface="+mn-cs"/>
                  </a:defRPr>
                </a:lvl8pPr>
                <a:lvl9pPr marL="3657600">
                  <a:defRPr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2700" marR="5080">
                  <a:lnSpc>
                    <a:spcPct val="102600"/>
                  </a:lnSpc>
                  <a:spcBef>
                    <a:spcPts val="595"/>
                  </a:spcBef>
                </a:pPr>
                <a:r>
                  <a:rPr lang="en-US" sz="1400" kern="0" spc="-30" dirty="0">
                    <a:solidFill>
                      <a:srgbClr val="002060"/>
                    </a:solidFill>
                    <a:latin typeface="+mn-lt"/>
                  </a:rPr>
                  <a:t>Then, </a:t>
                </a:r>
                <a:r>
                  <a:rPr lang="en-US" sz="1400" kern="0" spc="-50" dirty="0">
                    <a:solidFill>
                      <a:srgbClr val="002060"/>
                    </a:solidFill>
                    <a:latin typeface="+mn-lt"/>
                  </a:rPr>
                  <a:t>any </a:t>
                </a:r>
                <a:r>
                  <a:rPr lang="en-US" sz="1400" kern="0" spc="-45" dirty="0">
                    <a:solidFill>
                      <a:srgbClr val="002060"/>
                    </a:solidFill>
                    <a:latin typeface="+mn-lt"/>
                  </a:rPr>
                  <a:t>flow </a:t>
                </a:r>
                <a:r>
                  <a:rPr lang="en-US" sz="1400" kern="0" spc="-25" dirty="0">
                    <a:solidFill>
                      <a:srgbClr val="002060"/>
                    </a:solidFill>
                    <a:latin typeface="+mn-lt"/>
                  </a:rPr>
                  <a:t>in </a:t>
                </a:r>
                <a:r>
                  <a:rPr lang="en-US" sz="1400" i="1" kern="0" spc="-20" dirty="0">
                    <a:solidFill>
                      <a:srgbClr val="002060"/>
                    </a:solidFill>
                    <a:latin typeface="+mn-lt"/>
                    <a:cs typeface="Trebuchet MS"/>
                  </a:rPr>
                  <a:t>G </a:t>
                </a:r>
                <a:r>
                  <a:rPr lang="en-US" sz="1400" kern="0" spc="-55" dirty="0">
                    <a:solidFill>
                      <a:srgbClr val="002060"/>
                    </a:solidFill>
                    <a:latin typeface="+mn-lt"/>
                  </a:rPr>
                  <a:t>corresponds </a:t>
                </a:r>
                <a:r>
                  <a:rPr lang="en-US" sz="1400" kern="0" spc="-15" dirty="0">
                    <a:solidFill>
                      <a:srgbClr val="002060"/>
                    </a:solidFill>
                    <a:latin typeface="+mn-lt"/>
                  </a:rPr>
                  <a:t>to </a:t>
                </a:r>
                <a:r>
                  <a:rPr lang="en-US" sz="1400" kern="0" spc="-55" dirty="0">
                    <a:solidFill>
                      <a:srgbClr val="002060"/>
                    </a:solidFill>
                    <a:latin typeface="+mn-lt"/>
                  </a:rPr>
                  <a:t>a </a:t>
                </a:r>
                <a:r>
                  <a:rPr lang="en-US" sz="1400" kern="0" spc="-45" dirty="0">
                    <a:solidFill>
                      <a:srgbClr val="002060"/>
                    </a:solidFill>
                    <a:latin typeface="+mn-lt"/>
                  </a:rPr>
                  <a:t>flow </a:t>
                </a:r>
                <a:r>
                  <a:rPr lang="en-US" sz="1400" kern="0" spc="-35" dirty="0">
                    <a:solidFill>
                      <a:srgbClr val="002060"/>
                    </a:solidFill>
                    <a:latin typeface="+mn-lt"/>
                  </a:rPr>
                  <a:t>of </a:t>
                </a:r>
                <a:r>
                  <a:rPr lang="en-US" sz="1400" kern="0" spc="-25" dirty="0">
                    <a:solidFill>
                      <a:srgbClr val="002060"/>
                    </a:solidFill>
                    <a:latin typeface="+mn-lt"/>
                  </a:rPr>
                  <a:t>identical </a:t>
                </a:r>
                <a:r>
                  <a:rPr lang="en-US" sz="1400" kern="0" spc="-50" dirty="0">
                    <a:solidFill>
                      <a:srgbClr val="002060"/>
                    </a:solidFill>
                    <a:latin typeface="+mn-lt"/>
                  </a:rPr>
                  <a:t>value </a:t>
                </a:r>
                <a:r>
                  <a:rPr lang="en-US" sz="1400" kern="0" spc="-25" dirty="0">
                    <a:solidFill>
                      <a:srgbClr val="002060"/>
                    </a:solidFill>
                    <a:latin typeface="+mn-lt"/>
                  </a:rPr>
                  <a:t>in </a:t>
                </a:r>
                <a14:m>
                  <m:oMath xmlns:m="http://schemas.openxmlformats.org/officeDocument/2006/math">
                    <m:r>
                      <a:rPr lang="en-US" sz="1400" i="1" kern="0" spc="4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rebuchet MS"/>
                      </a:rPr>
                      <m:t>𝐺</m:t>
                    </m:r>
                    <m:r>
                      <a:rPr lang="en-US" sz="1400" i="1" kern="0" spc="4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rebuchet MS"/>
                      </a:rPr>
                      <m:t>′</m:t>
                    </m:r>
                  </m:oMath>
                </a14:m>
                <a:r>
                  <a:rPr lang="en-US" sz="1400" kern="0" spc="40" dirty="0">
                    <a:solidFill>
                      <a:srgbClr val="002060"/>
                    </a:solidFill>
                    <a:latin typeface="+mn-lt"/>
                  </a:rPr>
                  <a:t>, </a:t>
                </a:r>
                <a:r>
                  <a:rPr lang="en-US" sz="1400" kern="0" spc="-50" dirty="0">
                    <a:solidFill>
                      <a:srgbClr val="002060"/>
                    </a:solidFill>
                    <a:latin typeface="+mn-lt"/>
                  </a:rPr>
                  <a:t>and </a:t>
                </a:r>
                <a:r>
                  <a:rPr lang="en-US" sz="1400" kern="0" spc="-40" dirty="0">
                    <a:solidFill>
                      <a:srgbClr val="002060"/>
                    </a:solidFill>
                    <a:latin typeface="+mn-lt"/>
                  </a:rPr>
                  <a:t>vice</a:t>
                </a:r>
                <a:r>
                  <a:rPr lang="en-US" sz="1400" kern="0" dirty="0">
                    <a:solidFill>
                      <a:srgbClr val="002060"/>
                    </a:solidFill>
                    <a:latin typeface="+mn-lt"/>
                  </a:rPr>
                  <a:t> </a:t>
                </a:r>
                <a:r>
                  <a:rPr lang="en-US" sz="1400" kern="0" spc="-55" dirty="0">
                    <a:solidFill>
                      <a:srgbClr val="002060"/>
                    </a:solidFill>
                    <a:latin typeface="+mn-lt"/>
                  </a:rPr>
                  <a:t>versa.</a:t>
                </a:r>
                <a:endParaRPr lang="en-US" sz="1400" kern="0" dirty="0">
                  <a:solidFill>
                    <a:srgbClr val="002060"/>
                  </a:solidFill>
                  <a:latin typeface="+mn-lt"/>
                  <a:cs typeface="Lucida Sans"/>
                </a:endParaRPr>
              </a:p>
            </p:txBody>
          </p:sp>
        </mc:Choice>
        <mc:Fallback xmlns="">
          <p:sp>
            <p:nvSpPr>
              <p:cNvPr id="7" name="object 5">
                <a:extLst>
                  <a:ext uri="{FF2B5EF4-FFF2-40B4-BE49-F238E27FC236}">
                    <a16:creationId xmlns:a16="http://schemas.microsoft.com/office/drawing/2014/main" id="{7E0CB881-FC9F-BB41-A37C-B6E995217D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2" y="1886409"/>
                <a:ext cx="4167556" cy="435184"/>
              </a:xfrm>
              <a:prstGeom prst="rect">
                <a:avLst/>
              </a:prstGeom>
              <a:blipFill>
                <a:blip r:embed="rId4"/>
                <a:stretch>
                  <a:fillRect l="-2439" t="-11429" r="-3049" b="-2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>
            <a:extLst>
              <a:ext uri="{FF2B5EF4-FFF2-40B4-BE49-F238E27FC236}">
                <a16:creationId xmlns:a16="http://schemas.microsoft.com/office/drawing/2014/main" id="{7498750B-DFBC-466D-B2E8-E252DCC1835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4762" y="11988"/>
            <a:ext cx="4300575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5" dirty="0">
                <a:latin typeface="+mn-lt"/>
              </a:rPr>
              <a:t>Solution</a:t>
            </a:r>
            <a:r>
              <a:rPr spc="-55" dirty="0">
                <a:latin typeface="+mn-lt"/>
              </a:rPr>
              <a:t> </a:t>
            </a:r>
            <a:r>
              <a:rPr spc="-65" dirty="0">
                <a:latin typeface="+mn-lt"/>
              </a:rPr>
              <a:t>4</a:t>
            </a:r>
          </a:p>
        </p:txBody>
      </p:sp>
      <p:sp>
        <p:nvSpPr>
          <p:cNvPr id="52" name="object 51">
            <a:extLst>
              <a:ext uri="{FF2B5EF4-FFF2-40B4-BE49-F238E27FC236}">
                <a16:creationId xmlns:a16="http://schemas.microsoft.com/office/drawing/2014/main" id="{AF1E3E14-7150-4288-8B96-E90D0050337E}"/>
              </a:ext>
            </a:extLst>
          </p:cNvPr>
          <p:cNvSpPr txBox="1"/>
          <p:nvPr/>
        </p:nvSpPr>
        <p:spPr>
          <a:xfrm>
            <a:off x="154762" y="343364"/>
            <a:ext cx="4207688" cy="1985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2699"/>
              </a:lnSpc>
            </a:pPr>
            <a:r>
              <a:rPr sz="1300" spc="65" dirty="0">
                <a:solidFill>
                  <a:srgbClr val="0070C0"/>
                </a:solidFill>
                <a:cs typeface="Tahoma"/>
              </a:rPr>
              <a:t>A </a:t>
            </a:r>
            <a:r>
              <a:rPr sz="1300" spc="-35" dirty="0">
                <a:solidFill>
                  <a:srgbClr val="0070C0"/>
                </a:solidFill>
                <a:cs typeface="Tahoma"/>
              </a:rPr>
              <a:t>multi-source </a:t>
            </a:r>
            <a:r>
              <a:rPr sz="1300" spc="-25" dirty="0">
                <a:solidFill>
                  <a:srgbClr val="0070C0"/>
                </a:solidFill>
                <a:cs typeface="Tahoma"/>
              </a:rPr>
              <a:t>multi-sink </a:t>
            </a:r>
            <a:r>
              <a:rPr sz="1300" spc="-50" dirty="0">
                <a:solidFill>
                  <a:srgbClr val="0070C0"/>
                </a:solidFill>
                <a:cs typeface="Tahoma"/>
              </a:rPr>
              <a:t>problem</a:t>
            </a:r>
            <a:endParaRPr sz="1300" dirty="0">
              <a:solidFill>
                <a:srgbClr val="0070C0"/>
              </a:solidFill>
              <a:cs typeface="Tahoma"/>
            </a:endParaRPr>
          </a:p>
        </p:txBody>
      </p:sp>
      <p:sp>
        <p:nvSpPr>
          <p:cNvPr id="53" name="object 54">
            <a:extLst>
              <a:ext uri="{FF2B5EF4-FFF2-40B4-BE49-F238E27FC236}">
                <a16:creationId xmlns:a16="http://schemas.microsoft.com/office/drawing/2014/main" id="{1E6CAB0F-48F4-49AE-90E8-8AE04077CF41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189338" y="756341"/>
            <a:ext cx="405130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25" dirty="0">
                <a:latin typeface="+mn-lt"/>
              </a:rPr>
              <a:t>Tutorial</a:t>
            </a:r>
            <a:r>
              <a:rPr spc="-30" dirty="0">
                <a:latin typeface="+mn-lt"/>
              </a:rPr>
              <a:t> </a:t>
            </a:r>
            <a:r>
              <a:rPr spc="-5" dirty="0">
                <a:latin typeface="+mn-lt"/>
              </a:rPr>
              <a:t>10</a:t>
            </a:r>
          </a:p>
        </p:txBody>
      </p:sp>
      <p:sp>
        <p:nvSpPr>
          <p:cNvPr id="55" name="Title 12">
            <a:extLst>
              <a:ext uri="{FF2B5EF4-FFF2-40B4-BE49-F238E27FC236}">
                <a16:creationId xmlns:a16="http://schemas.microsoft.com/office/drawing/2014/main" id="{2AB982C1-3412-4856-A59B-4FD07C514E14}"/>
              </a:ext>
            </a:extLst>
          </p:cNvPr>
          <p:cNvSpPr txBox="1">
            <a:spLocks/>
          </p:cNvSpPr>
          <p:nvPr/>
        </p:nvSpPr>
        <p:spPr>
          <a:xfrm>
            <a:off x="154762" y="87633"/>
            <a:ext cx="4300575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Tahoma"/>
                <a:ea typeface="+mj-ea"/>
                <a:cs typeface="Tahoma"/>
              </a:defRPr>
            </a:lvl1pPr>
          </a:lstStyle>
          <a:p>
            <a:pPr algn="ctr"/>
            <a:r>
              <a:rPr lang="en-US" kern="0" dirty="0">
                <a:solidFill>
                  <a:schemeClr val="tx1"/>
                </a:solidFill>
              </a:rPr>
              <a:t>Solution </a:t>
            </a: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E863244F-54D8-4FBF-B0AE-E151A05ED51D}"/>
              </a:ext>
            </a:extLst>
          </p:cNvPr>
          <p:cNvGrpSpPr/>
          <p:nvPr/>
        </p:nvGrpSpPr>
        <p:grpSpPr>
          <a:xfrm>
            <a:off x="391903" y="1073088"/>
            <a:ext cx="1386623" cy="2044298"/>
            <a:chOff x="2294018" y="1098101"/>
            <a:chExt cx="1386623" cy="2044298"/>
          </a:xfrm>
        </p:grpSpPr>
        <p:sp>
          <p:nvSpPr>
            <p:cNvPr id="10" name="object 9">
              <a:extLst>
                <a:ext uri="{FF2B5EF4-FFF2-40B4-BE49-F238E27FC236}">
                  <a16:creationId xmlns:a16="http://schemas.microsoft.com/office/drawing/2014/main" id="{C206C513-4309-4B06-85EC-C7A4F1E8CE1A}"/>
                </a:ext>
              </a:extLst>
            </p:cNvPr>
            <p:cNvSpPr txBox="1"/>
            <p:nvPr/>
          </p:nvSpPr>
          <p:spPr>
            <a:xfrm>
              <a:off x="3176430" y="1426568"/>
              <a:ext cx="128643" cy="11702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ts val="900"/>
                </a:lnSpc>
              </a:pPr>
              <a:r>
                <a:rPr sz="900" dirty="0">
                  <a:cs typeface="Times New Roman"/>
                </a:rPr>
                <a:t>3</a:t>
              </a:r>
            </a:p>
          </p:txBody>
        </p:sp>
        <p:sp>
          <p:nvSpPr>
            <p:cNvPr id="11" name="object 10">
              <a:extLst>
                <a:ext uri="{FF2B5EF4-FFF2-40B4-BE49-F238E27FC236}">
                  <a16:creationId xmlns:a16="http://schemas.microsoft.com/office/drawing/2014/main" id="{805709B8-A5FD-4088-9E0C-D174FFF87C32}"/>
                </a:ext>
              </a:extLst>
            </p:cNvPr>
            <p:cNvSpPr txBox="1"/>
            <p:nvPr/>
          </p:nvSpPr>
          <p:spPr>
            <a:xfrm>
              <a:off x="3167168" y="1679188"/>
              <a:ext cx="163895" cy="11702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ts val="900"/>
                </a:lnSpc>
              </a:pPr>
              <a:r>
                <a:rPr sz="900" dirty="0">
                  <a:cs typeface="Times New Roman"/>
                </a:rPr>
                <a:t>15</a:t>
              </a:r>
            </a:p>
          </p:txBody>
        </p:sp>
        <p:sp>
          <p:nvSpPr>
            <p:cNvPr id="12" name="object 11">
              <a:extLst>
                <a:ext uri="{FF2B5EF4-FFF2-40B4-BE49-F238E27FC236}">
                  <a16:creationId xmlns:a16="http://schemas.microsoft.com/office/drawing/2014/main" id="{B657DDC0-753C-4F62-8D29-BBE92E7109A0}"/>
                </a:ext>
              </a:extLst>
            </p:cNvPr>
            <p:cNvSpPr txBox="1"/>
            <p:nvPr/>
          </p:nvSpPr>
          <p:spPr>
            <a:xfrm>
              <a:off x="3167168" y="1884128"/>
              <a:ext cx="129510" cy="11702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ts val="900"/>
                </a:lnSpc>
              </a:pPr>
              <a:r>
                <a:rPr sz="900" dirty="0">
                  <a:cs typeface="Times New Roman"/>
                </a:rPr>
                <a:t>6</a:t>
              </a:r>
            </a:p>
          </p:txBody>
        </p:sp>
        <p:sp>
          <p:nvSpPr>
            <p:cNvPr id="13" name="object 12">
              <a:extLst>
                <a:ext uri="{FF2B5EF4-FFF2-40B4-BE49-F238E27FC236}">
                  <a16:creationId xmlns:a16="http://schemas.microsoft.com/office/drawing/2014/main" id="{F9F80A80-2730-4426-B479-4F13F0F941D2}"/>
                </a:ext>
              </a:extLst>
            </p:cNvPr>
            <p:cNvSpPr txBox="1"/>
            <p:nvPr/>
          </p:nvSpPr>
          <p:spPr>
            <a:xfrm>
              <a:off x="3152140" y="2147727"/>
              <a:ext cx="162542" cy="11702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ts val="900"/>
                </a:lnSpc>
              </a:pPr>
              <a:r>
                <a:rPr sz="900" dirty="0">
                  <a:cs typeface="Times New Roman"/>
                </a:rPr>
                <a:t>20</a:t>
              </a:r>
            </a:p>
          </p:txBody>
        </p:sp>
        <p:sp>
          <p:nvSpPr>
            <p:cNvPr id="14" name="object 13">
              <a:extLst>
                <a:ext uri="{FF2B5EF4-FFF2-40B4-BE49-F238E27FC236}">
                  <a16:creationId xmlns:a16="http://schemas.microsoft.com/office/drawing/2014/main" id="{83C8F6A1-D1EA-403B-AC92-10ECC0D07BFA}"/>
                </a:ext>
              </a:extLst>
            </p:cNvPr>
            <p:cNvSpPr txBox="1"/>
            <p:nvPr/>
          </p:nvSpPr>
          <p:spPr>
            <a:xfrm>
              <a:off x="3168521" y="2339053"/>
              <a:ext cx="162542" cy="11702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ts val="900"/>
                </a:lnSpc>
              </a:pPr>
              <a:r>
                <a:rPr sz="900" dirty="0">
                  <a:cs typeface="Times New Roman"/>
                </a:rPr>
                <a:t>13</a:t>
              </a:r>
            </a:p>
          </p:txBody>
        </p:sp>
        <p:sp>
          <p:nvSpPr>
            <p:cNvPr id="15" name="object 14">
              <a:extLst>
                <a:ext uri="{FF2B5EF4-FFF2-40B4-BE49-F238E27FC236}">
                  <a16:creationId xmlns:a16="http://schemas.microsoft.com/office/drawing/2014/main" id="{D903C12B-0726-4378-BC3A-E3BC6445718E}"/>
                </a:ext>
              </a:extLst>
            </p:cNvPr>
            <p:cNvSpPr txBox="1"/>
            <p:nvPr/>
          </p:nvSpPr>
          <p:spPr>
            <a:xfrm>
              <a:off x="3152140" y="2604958"/>
              <a:ext cx="162542" cy="11702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ts val="900"/>
                </a:lnSpc>
              </a:pPr>
              <a:r>
                <a:rPr sz="900" dirty="0">
                  <a:cs typeface="Times New Roman"/>
                </a:rPr>
                <a:t>18</a:t>
              </a:r>
            </a:p>
          </p:txBody>
        </p:sp>
        <p:sp>
          <p:nvSpPr>
            <p:cNvPr id="17" name="object 16">
              <a:extLst>
                <a:ext uri="{FF2B5EF4-FFF2-40B4-BE49-F238E27FC236}">
                  <a16:creationId xmlns:a16="http://schemas.microsoft.com/office/drawing/2014/main" id="{C2CC9148-DDBE-4312-93B6-27339D8D619E}"/>
                </a:ext>
              </a:extLst>
            </p:cNvPr>
            <p:cNvSpPr txBox="1"/>
            <p:nvPr/>
          </p:nvSpPr>
          <p:spPr>
            <a:xfrm>
              <a:off x="2595718" y="1209688"/>
              <a:ext cx="162542" cy="11702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ts val="900"/>
                </a:lnSpc>
              </a:pPr>
              <a:r>
                <a:rPr sz="900" dirty="0">
                  <a:cs typeface="Times New Roman"/>
                </a:rPr>
                <a:t>10</a:t>
              </a:r>
            </a:p>
          </p:txBody>
        </p:sp>
        <p:sp>
          <p:nvSpPr>
            <p:cNvPr id="18" name="object 17">
              <a:extLst>
                <a:ext uri="{FF2B5EF4-FFF2-40B4-BE49-F238E27FC236}">
                  <a16:creationId xmlns:a16="http://schemas.microsoft.com/office/drawing/2014/main" id="{051303A8-CD8C-4534-A2AB-A65E15B0337B}"/>
                </a:ext>
              </a:extLst>
            </p:cNvPr>
            <p:cNvSpPr txBox="1"/>
            <p:nvPr/>
          </p:nvSpPr>
          <p:spPr>
            <a:xfrm>
              <a:off x="2600787" y="1446259"/>
              <a:ext cx="163895" cy="11702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ts val="900"/>
                </a:lnSpc>
              </a:pPr>
              <a:r>
                <a:rPr sz="900" dirty="0">
                  <a:cs typeface="Times New Roman"/>
                </a:rPr>
                <a:t>12</a:t>
              </a:r>
            </a:p>
          </p:txBody>
        </p:sp>
        <p:sp>
          <p:nvSpPr>
            <p:cNvPr id="19" name="object 18">
              <a:extLst>
                <a:ext uri="{FF2B5EF4-FFF2-40B4-BE49-F238E27FC236}">
                  <a16:creationId xmlns:a16="http://schemas.microsoft.com/office/drawing/2014/main" id="{9D2C0897-01A1-4E76-A5E4-92E400EDF61E}"/>
                </a:ext>
              </a:extLst>
            </p:cNvPr>
            <p:cNvSpPr txBox="1"/>
            <p:nvPr/>
          </p:nvSpPr>
          <p:spPr>
            <a:xfrm>
              <a:off x="2608086" y="1673564"/>
              <a:ext cx="128643" cy="11702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ts val="900"/>
                </a:lnSpc>
              </a:pPr>
              <a:r>
                <a:rPr sz="900" dirty="0">
                  <a:cs typeface="Times New Roman"/>
                </a:rPr>
                <a:t>5</a:t>
              </a:r>
            </a:p>
          </p:txBody>
        </p:sp>
        <p:sp>
          <p:nvSpPr>
            <p:cNvPr id="20" name="object 19">
              <a:extLst>
                <a:ext uri="{FF2B5EF4-FFF2-40B4-BE49-F238E27FC236}">
                  <a16:creationId xmlns:a16="http://schemas.microsoft.com/office/drawing/2014/main" id="{39FE88A7-069D-4540-90F2-197CBD2E60E7}"/>
                </a:ext>
              </a:extLst>
            </p:cNvPr>
            <p:cNvSpPr txBox="1"/>
            <p:nvPr/>
          </p:nvSpPr>
          <p:spPr>
            <a:xfrm>
              <a:off x="2599327" y="1915376"/>
              <a:ext cx="129510" cy="11702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ts val="900"/>
                </a:lnSpc>
              </a:pPr>
              <a:r>
                <a:rPr sz="900" dirty="0">
                  <a:cs typeface="Times New Roman"/>
                </a:rPr>
                <a:t>8</a:t>
              </a:r>
            </a:p>
          </p:txBody>
        </p:sp>
        <p:sp>
          <p:nvSpPr>
            <p:cNvPr id="22" name="object 21">
              <a:extLst>
                <a:ext uri="{FF2B5EF4-FFF2-40B4-BE49-F238E27FC236}">
                  <a16:creationId xmlns:a16="http://schemas.microsoft.com/office/drawing/2014/main" id="{4C7E3A92-4481-4A2D-91BB-60F6E27A5874}"/>
                </a:ext>
              </a:extLst>
            </p:cNvPr>
            <p:cNvSpPr txBox="1"/>
            <p:nvPr/>
          </p:nvSpPr>
          <p:spPr>
            <a:xfrm>
              <a:off x="2582134" y="2123701"/>
              <a:ext cx="163895" cy="11702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ts val="900"/>
                </a:lnSpc>
              </a:pPr>
              <a:r>
                <a:rPr sz="900" dirty="0">
                  <a:cs typeface="Times New Roman"/>
                </a:rPr>
                <a:t>14</a:t>
              </a:r>
            </a:p>
          </p:txBody>
        </p:sp>
        <p:sp>
          <p:nvSpPr>
            <p:cNvPr id="23" name="object 22">
              <a:extLst>
                <a:ext uri="{FF2B5EF4-FFF2-40B4-BE49-F238E27FC236}">
                  <a16:creationId xmlns:a16="http://schemas.microsoft.com/office/drawing/2014/main" id="{37FAE1F6-626E-4E20-AD02-6AD761505B7C}"/>
                </a:ext>
              </a:extLst>
            </p:cNvPr>
            <p:cNvSpPr txBox="1"/>
            <p:nvPr/>
          </p:nvSpPr>
          <p:spPr>
            <a:xfrm>
              <a:off x="2589607" y="2363258"/>
              <a:ext cx="129510" cy="11702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ts val="900"/>
                </a:lnSpc>
              </a:pPr>
              <a:r>
                <a:rPr sz="900" dirty="0">
                  <a:cs typeface="Times New Roman"/>
                </a:rPr>
                <a:t>7</a:t>
              </a:r>
            </a:p>
          </p:txBody>
        </p:sp>
        <p:sp>
          <p:nvSpPr>
            <p:cNvPr id="25" name="object 24">
              <a:extLst>
                <a:ext uri="{FF2B5EF4-FFF2-40B4-BE49-F238E27FC236}">
                  <a16:creationId xmlns:a16="http://schemas.microsoft.com/office/drawing/2014/main" id="{B7197532-68D6-43B4-AFD7-7E7F83DF22AE}"/>
                </a:ext>
              </a:extLst>
            </p:cNvPr>
            <p:cNvSpPr txBox="1"/>
            <p:nvPr/>
          </p:nvSpPr>
          <p:spPr>
            <a:xfrm>
              <a:off x="2587224" y="2569638"/>
              <a:ext cx="162542" cy="11702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ts val="900"/>
                </a:lnSpc>
              </a:pPr>
              <a:r>
                <a:rPr sz="900" dirty="0">
                  <a:cs typeface="Times New Roman"/>
                </a:rPr>
                <a:t>11</a:t>
              </a:r>
            </a:p>
          </p:txBody>
        </p:sp>
        <p:sp>
          <p:nvSpPr>
            <p:cNvPr id="26" name="object 25">
              <a:extLst>
                <a:ext uri="{FF2B5EF4-FFF2-40B4-BE49-F238E27FC236}">
                  <a16:creationId xmlns:a16="http://schemas.microsoft.com/office/drawing/2014/main" id="{79C28979-3827-400F-AA80-E8AEFE838010}"/>
                </a:ext>
              </a:extLst>
            </p:cNvPr>
            <p:cNvSpPr txBox="1"/>
            <p:nvPr/>
          </p:nvSpPr>
          <p:spPr>
            <a:xfrm>
              <a:off x="2589607" y="2832987"/>
              <a:ext cx="129510" cy="11702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ts val="900"/>
                </a:lnSpc>
              </a:pPr>
              <a:r>
                <a:rPr sz="900" dirty="0">
                  <a:cs typeface="Times New Roman"/>
                </a:rPr>
                <a:t>2</a:t>
              </a:r>
            </a:p>
          </p:txBody>
        </p: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480E97C5-1DE8-4DD5-9625-F8BCDEB09423}"/>
                </a:ext>
              </a:extLst>
            </p:cNvPr>
            <p:cNvGrpSpPr/>
            <p:nvPr/>
          </p:nvGrpSpPr>
          <p:grpSpPr>
            <a:xfrm>
              <a:off x="2294018" y="1098101"/>
              <a:ext cx="1386623" cy="2044298"/>
              <a:chOff x="2294018" y="1098101"/>
              <a:chExt cx="1386623" cy="204429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Oval 55">
                    <a:extLst>
                      <a:ext uri="{FF2B5EF4-FFF2-40B4-BE49-F238E27FC236}">
                        <a16:creationId xmlns:a16="http://schemas.microsoft.com/office/drawing/2014/main" id="{BB04A81F-418C-4304-A326-CF8A57EC4E6D}"/>
                      </a:ext>
                    </a:extLst>
                  </p:cNvPr>
                  <p:cNvSpPr/>
                  <p:nvPr/>
                </p:nvSpPr>
                <p:spPr>
                  <a:xfrm>
                    <a:off x="2305049" y="1098101"/>
                    <a:ext cx="210555" cy="210555"/>
                  </a:xfrm>
                  <a:prstGeom prst="ellipse">
                    <a:avLst/>
                  </a:prstGeom>
                  <a:noFill/>
                  <a:ln w="6350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05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5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05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8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6" name="Oval 55">
                    <a:extLst>
                      <a:ext uri="{FF2B5EF4-FFF2-40B4-BE49-F238E27FC236}">
                        <a16:creationId xmlns:a16="http://schemas.microsoft.com/office/drawing/2014/main" id="{BB04A81F-418C-4304-A326-CF8A57EC4E6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05049" y="1098101"/>
                    <a:ext cx="210555" cy="210555"/>
                  </a:xfrm>
                  <a:prstGeom prst="ellipse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 w="6350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Oval 56">
                    <a:extLst>
                      <a:ext uri="{FF2B5EF4-FFF2-40B4-BE49-F238E27FC236}">
                        <a16:creationId xmlns:a16="http://schemas.microsoft.com/office/drawing/2014/main" id="{09433265-DD6C-4CAE-9306-BE1602E29A80}"/>
                      </a:ext>
                    </a:extLst>
                  </p:cNvPr>
                  <p:cNvSpPr/>
                  <p:nvPr/>
                </p:nvSpPr>
                <p:spPr>
                  <a:xfrm>
                    <a:off x="2294018" y="1553227"/>
                    <a:ext cx="210555" cy="210555"/>
                  </a:xfrm>
                  <a:prstGeom prst="ellipse">
                    <a:avLst/>
                  </a:prstGeom>
                  <a:noFill/>
                  <a:ln w="6350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05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5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05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8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7" name="Oval 56">
                    <a:extLst>
                      <a:ext uri="{FF2B5EF4-FFF2-40B4-BE49-F238E27FC236}">
                        <a16:creationId xmlns:a16="http://schemas.microsoft.com/office/drawing/2014/main" id="{09433265-DD6C-4CAE-9306-BE1602E29A8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94018" y="1553227"/>
                    <a:ext cx="210555" cy="210555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 w="6350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Oval 57">
                    <a:extLst>
                      <a:ext uri="{FF2B5EF4-FFF2-40B4-BE49-F238E27FC236}">
                        <a16:creationId xmlns:a16="http://schemas.microsoft.com/office/drawing/2014/main" id="{9DE9759A-C87C-4C75-B922-53371F5FF2DB}"/>
                      </a:ext>
                    </a:extLst>
                  </p:cNvPr>
                  <p:cNvSpPr/>
                  <p:nvPr/>
                </p:nvSpPr>
                <p:spPr>
                  <a:xfrm>
                    <a:off x="2294018" y="2002851"/>
                    <a:ext cx="210555" cy="210555"/>
                  </a:xfrm>
                  <a:prstGeom prst="ellipse">
                    <a:avLst/>
                  </a:prstGeom>
                  <a:noFill/>
                  <a:ln w="6350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05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5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05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8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8" name="Oval 57">
                    <a:extLst>
                      <a:ext uri="{FF2B5EF4-FFF2-40B4-BE49-F238E27FC236}">
                        <a16:creationId xmlns:a16="http://schemas.microsoft.com/office/drawing/2014/main" id="{9DE9759A-C87C-4C75-B922-53371F5FF2D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94018" y="2002851"/>
                    <a:ext cx="210555" cy="210555"/>
                  </a:xfrm>
                  <a:prstGeom prst="ellipse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 w="6350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Oval 58">
                    <a:extLst>
                      <a:ext uri="{FF2B5EF4-FFF2-40B4-BE49-F238E27FC236}">
                        <a16:creationId xmlns:a16="http://schemas.microsoft.com/office/drawing/2014/main" id="{4DD6FD5E-5936-4D85-9C20-379D477538C8}"/>
                      </a:ext>
                    </a:extLst>
                  </p:cNvPr>
                  <p:cNvSpPr/>
                  <p:nvPr/>
                </p:nvSpPr>
                <p:spPr>
                  <a:xfrm>
                    <a:off x="2294018" y="2446887"/>
                    <a:ext cx="210555" cy="210555"/>
                  </a:xfrm>
                  <a:prstGeom prst="ellipse">
                    <a:avLst/>
                  </a:prstGeom>
                  <a:noFill/>
                  <a:ln w="6350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05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5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05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US" sz="8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9" name="Oval 58">
                    <a:extLst>
                      <a:ext uri="{FF2B5EF4-FFF2-40B4-BE49-F238E27FC236}">
                        <a16:creationId xmlns:a16="http://schemas.microsoft.com/office/drawing/2014/main" id="{4DD6FD5E-5936-4D85-9C20-379D477538C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94018" y="2446887"/>
                    <a:ext cx="210555" cy="210555"/>
                  </a:xfrm>
                  <a:prstGeom prst="ellipse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 w="6350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Oval 59">
                    <a:extLst>
                      <a:ext uri="{FF2B5EF4-FFF2-40B4-BE49-F238E27FC236}">
                        <a16:creationId xmlns:a16="http://schemas.microsoft.com/office/drawing/2014/main" id="{13102B8F-5172-4CB0-B1BA-D2932F2DDD26}"/>
                      </a:ext>
                    </a:extLst>
                  </p:cNvPr>
                  <p:cNvSpPr/>
                  <p:nvPr/>
                </p:nvSpPr>
                <p:spPr>
                  <a:xfrm>
                    <a:off x="2305049" y="2931844"/>
                    <a:ext cx="210555" cy="210555"/>
                  </a:xfrm>
                  <a:prstGeom prst="ellipse">
                    <a:avLst/>
                  </a:prstGeom>
                  <a:noFill/>
                  <a:ln w="6350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05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5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05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oMath>
                      </m:oMathPara>
                    </a14:m>
                    <a:endParaRPr lang="en-US" sz="8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0" name="Oval 59">
                    <a:extLst>
                      <a:ext uri="{FF2B5EF4-FFF2-40B4-BE49-F238E27FC236}">
                        <a16:creationId xmlns:a16="http://schemas.microsoft.com/office/drawing/2014/main" id="{13102B8F-5172-4CB0-B1BA-D2932F2DDD2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05049" y="2931844"/>
                    <a:ext cx="210555" cy="210555"/>
                  </a:xfrm>
                  <a:prstGeom prst="ellipse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 w="6350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FB0E5C1F-59C4-4E5D-BDB7-2D1FDAB496A8}"/>
                  </a:ext>
                </a:extLst>
              </p:cNvPr>
              <p:cNvSpPr/>
              <p:nvPr/>
            </p:nvSpPr>
            <p:spPr>
              <a:xfrm>
                <a:off x="2883451" y="1345083"/>
                <a:ext cx="210555" cy="210555"/>
              </a:xfrm>
              <a:prstGeom prst="ellipse">
                <a:avLst/>
              </a:prstGeom>
              <a:noFill/>
              <a:ln w="63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F6EB5285-57E5-4D44-96EF-27A4D1FF8A1F}"/>
                  </a:ext>
                </a:extLst>
              </p:cNvPr>
              <p:cNvSpPr/>
              <p:nvPr/>
            </p:nvSpPr>
            <p:spPr>
              <a:xfrm>
                <a:off x="2883452" y="1778851"/>
                <a:ext cx="210555" cy="210555"/>
              </a:xfrm>
              <a:prstGeom prst="ellipse">
                <a:avLst/>
              </a:prstGeom>
              <a:noFill/>
              <a:ln w="63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B12C97BE-BECC-4BF9-B852-19A3C73DC80A}"/>
                  </a:ext>
                </a:extLst>
              </p:cNvPr>
              <p:cNvSpPr/>
              <p:nvPr/>
            </p:nvSpPr>
            <p:spPr>
              <a:xfrm>
                <a:off x="2883452" y="2236332"/>
                <a:ext cx="210555" cy="210555"/>
              </a:xfrm>
              <a:prstGeom prst="ellipse">
                <a:avLst/>
              </a:prstGeom>
              <a:noFill/>
              <a:ln w="63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36C0E194-DD24-4E02-986F-88E06B3CA0B0}"/>
                  </a:ext>
                </a:extLst>
              </p:cNvPr>
              <p:cNvSpPr/>
              <p:nvPr/>
            </p:nvSpPr>
            <p:spPr>
              <a:xfrm>
                <a:off x="2883452" y="2686222"/>
                <a:ext cx="210555" cy="210555"/>
              </a:xfrm>
              <a:prstGeom prst="ellipse">
                <a:avLst/>
              </a:prstGeom>
              <a:noFill/>
              <a:ln w="63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B5F68DBB-479D-43DE-B6B0-90EDB25225EA}"/>
                  </a:ext>
                </a:extLst>
              </p:cNvPr>
              <p:cNvCxnSpPr>
                <a:cxnSpLocks/>
                <a:stCxn id="56" idx="5"/>
                <a:endCxn id="61" idx="1"/>
              </p:cNvCxnSpPr>
              <p:nvPr/>
            </p:nvCxnSpPr>
            <p:spPr>
              <a:xfrm>
                <a:off x="2484769" y="1277821"/>
                <a:ext cx="429517" cy="9809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28E33507-10E7-43B3-A394-ECDD475CE337}"/>
                  </a:ext>
                </a:extLst>
              </p:cNvPr>
              <p:cNvCxnSpPr>
                <a:stCxn id="57" idx="7"/>
                <a:endCxn id="61" idx="3"/>
              </p:cNvCxnSpPr>
              <p:nvPr/>
            </p:nvCxnSpPr>
            <p:spPr>
              <a:xfrm flipV="1">
                <a:off x="2473738" y="1524803"/>
                <a:ext cx="440548" cy="592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9988D658-FA40-4EE5-A969-FEF29CBFAFE5}"/>
                  </a:ext>
                </a:extLst>
              </p:cNvPr>
              <p:cNvCxnSpPr>
                <a:stCxn id="57" idx="5"/>
                <a:endCxn id="62" idx="1"/>
              </p:cNvCxnSpPr>
              <p:nvPr/>
            </p:nvCxnSpPr>
            <p:spPr>
              <a:xfrm>
                <a:off x="2473738" y="1732947"/>
                <a:ext cx="440549" cy="7673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>
                <a:extLst>
                  <a:ext uri="{FF2B5EF4-FFF2-40B4-BE49-F238E27FC236}">
                    <a16:creationId xmlns:a16="http://schemas.microsoft.com/office/drawing/2014/main" id="{A666C64E-4360-408A-AD20-79EA5233707D}"/>
                  </a:ext>
                </a:extLst>
              </p:cNvPr>
              <p:cNvCxnSpPr>
                <a:stCxn id="58" idx="7"/>
                <a:endCxn id="62" idx="3"/>
              </p:cNvCxnSpPr>
              <p:nvPr/>
            </p:nvCxnSpPr>
            <p:spPr>
              <a:xfrm flipV="1">
                <a:off x="2473738" y="1958571"/>
                <a:ext cx="440549" cy="7511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>
                <a:extLst>
                  <a:ext uri="{FF2B5EF4-FFF2-40B4-BE49-F238E27FC236}">
                    <a16:creationId xmlns:a16="http://schemas.microsoft.com/office/drawing/2014/main" id="{27265CDC-B3C1-40FA-9770-93FAE393B270}"/>
                  </a:ext>
                </a:extLst>
              </p:cNvPr>
              <p:cNvCxnSpPr>
                <a:stCxn id="58" idx="5"/>
                <a:endCxn id="63" idx="1"/>
              </p:cNvCxnSpPr>
              <p:nvPr/>
            </p:nvCxnSpPr>
            <p:spPr>
              <a:xfrm>
                <a:off x="2473738" y="2182571"/>
                <a:ext cx="440549" cy="8459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>
                <a:extLst>
                  <a:ext uri="{FF2B5EF4-FFF2-40B4-BE49-F238E27FC236}">
                    <a16:creationId xmlns:a16="http://schemas.microsoft.com/office/drawing/2014/main" id="{C5844B1B-D958-4E4D-8021-EACA2EEAC361}"/>
                  </a:ext>
                </a:extLst>
              </p:cNvPr>
              <p:cNvCxnSpPr>
                <a:stCxn id="59" idx="7"/>
                <a:endCxn id="63" idx="3"/>
              </p:cNvCxnSpPr>
              <p:nvPr/>
            </p:nvCxnSpPr>
            <p:spPr>
              <a:xfrm flipV="1">
                <a:off x="2473738" y="2416052"/>
                <a:ext cx="440549" cy="6167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>
                <a:extLst>
                  <a:ext uri="{FF2B5EF4-FFF2-40B4-BE49-F238E27FC236}">
                    <a16:creationId xmlns:a16="http://schemas.microsoft.com/office/drawing/2014/main" id="{D4CA7F40-3AFD-4255-8A09-869944D9EDCF}"/>
                  </a:ext>
                </a:extLst>
              </p:cNvPr>
              <p:cNvCxnSpPr>
                <a:stCxn id="59" idx="5"/>
                <a:endCxn id="64" idx="1"/>
              </p:cNvCxnSpPr>
              <p:nvPr/>
            </p:nvCxnSpPr>
            <p:spPr>
              <a:xfrm>
                <a:off x="2473738" y="2626607"/>
                <a:ext cx="440549" cy="9045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>
                <a:extLst>
                  <a:ext uri="{FF2B5EF4-FFF2-40B4-BE49-F238E27FC236}">
                    <a16:creationId xmlns:a16="http://schemas.microsoft.com/office/drawing/2014/main" id="{2B5F71A1-8EB6-453E-97A6-1E5018396A3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84769" y="2851552"/>
                <a:ext cx="429518" cy="9673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1" name="Oval 90">
                    <a:extLst>
                      <a:ext uri="{FF2B5EF4-FFF2-40B4-BE49-F238E27FC236}">
                        <a16:creationId xmlns:a16="http://schemas.microsoft.com/office/drawing/2014/main" id="{C0CC29A5-C7C5-4566-84DA-A4CCEF5575F9}"/>
                      </a:ext>
                    </a:extLst>
                  </p:cNvPr>
                  <p:cNvSpPr/>
                  <p:nvPr/>
                </p:nvSpPr>
                <p:spPr>
                  <a:xfrm>
                    <a:off x="3470086" y="1575673"/>
                    <a:ext cx="210555" cy="210555"/>
                  </a:xfrm>
                  <a:prstGeom prst="ellipse">
                    <a:avLst/>
                  </a:prstGeom>
                  <a:noFill/>
                  <a:ln w="6350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9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9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9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8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1" name="Oval 90">
                    <a:extLst>
                      <a:ext uri="{FF2B5EF4-FFF2-40B4-BE49-F238E27FC236}">
                        <a16:creationId xmlns:a16="http://schemas.microsoft.com/office/drawing/2014/main" id="{C0CC29A5-C7C5-4566-84DA-A4CCEF5575F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70086" y="1575673"/>
                    <a:ext cx="210555" cy="210555"/>
                  </a:xfrm>
                  <a:prstGeom prst="ellipse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 w="6350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3" name="Straight Arrow Connector 92">
                <a:extLst>
                  <a:ext uri="{FF2B5EF4-FFF2-40B4-BE49-F238E27FC236}">
                    <a16:creationId xmlns:a16="http://schemas.microsoft.com/office/drawing/2014/main" id="{4FFB6D1D-355A-433A-8482-258DA7231DBA}"/>
                  </a:ext>
                </a:extLst>
              </p:cNvPr>
              <p:cNvCxnSpPr>
                <a:stCxn id="61" idx="5"/>
                <a:endCxn id="91" idx="1"/>
              </p:cNvCxnSpPr>
              <p:nvPr/>
            </p:nvCxnSpPr>
            <p:spPr>
              <a:xfrm>
                <a:off x="3063171" y="1524803"/>
                <a:ext cx="437750" cy="8170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4" name="Oval 93">
                    <a:extLst>
                      <a:ext uri="{FF2B5EF4-FFF2-40B4-BE49-F238E27FC236}">
                        <a16:creationId xmlns:a16="http://schemas.microsoft.com/office/drawing/2014/main" id="{4FB4C987-6F42-407E-AE4A-728DCEAB9596}"/>
                      </a:ext>
                    </a:extLst>
                  </p:cNvPr>
                  <p:cNvSpPr/>
                  <p:nvPr/>
                </p:nvSpPr>
                <p:spPr>
                  <a:xfrm>
                    <a:off x="3462295" y="2002851"/>
                    <a:ext cx="210555" cy="210555"/>
                  </a:xfrm>
                  <a:prstGeom prst="ellipse">
                    <a:avLst/>
                  </a:prstGeom>
                  <a:noFill/>
                  <a:ln w="6350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9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9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9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8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4" name="Oval 93">
                    <a:extLst>
                      <a:ext uri="{FF2B5EF4-FFF2-40B4-BE49-F238E27FC236}">
                        <a16:creationId xmlns:a16="http://schemas.microsoft.com/office/drawing/2014/main" id="{4FB4C987-6F42-407E-AE4A-728DCEAB959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62295" y="2002851"/>
                    <a:ext cx="210555" cy="210555"/>
                  </a:xfrm>
                  <a:prstGeom prst="ellipse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  <a:ln w="6350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5" name="Oval 94">
                    <a:extLst>
                      <a:ext uri="{FF2B5EF4-FFF2-40B4-BE49-F238E27FC236}">
                        <a16:creationId xmlns:a16="http://schemas.microsoft.com/office/drawing/2014/main" id="{7EFACFE3-7C89-453E-BF90-28680E24891C}"/>
                      </a:ext>
                    </a:extLst>
                  </p:cNvPr>
                  <p:cNvSpPr/>
                  <p:nvPr/>
                </p:nvSpPr>
                <p:spPr>
                  <a:xfrm>
                    <a:off x="3458131" y="2461277"/>
                    <a:ext cx="210555" cy="210555"/>
                  </a:xfrm>
                  <a:prstGeom prst="ellipse">
                    <a:avLst/>
                  </a:prstGeom>
                  <a:noFill/>
                  <a:ln w="6350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9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9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9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8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5" name="Oval 94">
                    <a:extLst>
                      <a:ext uri="{FF2B5EF4-FFF2-40B4-BE49-F238E27FC236}">
                        <a16:creationId xmlns:a16="http://schemas.microsoft.com/office/drawing/2014/main" id="{7EFACFE3-7C89-453E-BF90-28680E24891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58131" y="2461277"/>
                    <a:ext cx="210555" cy="210555"/>
                  </a:xfrm>
                  <a:prstGeom prst="ellipse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 w="6350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7" name="Straight Arrow Connector 96">
                <a:extLst>
                  <a:ext uri="{FF2B5EF4-FFF2-40B4-BE49-F238E27FC236}">
                    <a16:creationId xmlns:a16="http://schemas.microsoft.com/office/drawing/2014/main" id="{509B8D48-B8EA-4A12-8172-70ABF5010A79}"/>
                  </a:ext>
                </a:extLst>
              </p:cNvPr>
              <p:cNvCxnSpPr>
                <a:stCxn id="62" idx="5"/>
                <a:endCxn id="94" idx="1"/>
              </p:cNvCxnSpPr>
              <p:nvPr/>
            </p:nvCxnSpPr>
            <p:spPr>
              <a:xfrm>
                <a:off x="3063172" y="1958571"/>
                <a:ext cx="429958" cy="7511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>
                <a:extLst>
                  <a:ext uri="{FF2B5EF4-FFF2-40B4-BE49-F238E27FC236}">
                    <a16:creationId xmlns:a16="http://schemas.microsoft.com/office/drawing/2014/main" id="{FAB66FBB-8551-4FC8-B0D7-86412C0F925C}"/>
                  </a:ext>
                </a:extLst>
              </p:cNvPr>
              <p:cNvCxnSpPr>
                <a:stCxn id="62" idx="7"/>
                <a:endCxn id="91" idx="3"/>
              </p:cNvCxnSpPr>
              <p:nvPr/>
            </p:nvCxnSpPr>
            <p:spPr>
              <a:xfrm flipV="1">
                <a:off x="3063172" y="1755393"/>
                <a:ext cx="437749" cy="5429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Arrow Connector 100">
                <a:extLst>
                  <a:ext uri="{FF2B5EF4-FFF2-40B4-BE49-F238E27FC236}">
                    <a16:creationId xmlns:a16="http://schemas.microsoft.com/office/drawing/2014/main" id="{744BD64F-4B5F-47B2-8F75-39F4A769E71A}"/>
                  </a:ext>
                </a:extLst>
              </p:cNvPr>
              <p:cNvCxnSpPr>
                <a:stCxn id="63" idx="5"/>
                <a:endCxn id="95" idx="1"/>
              </p:cNvCxnSpPr>
              <p:nvPr/>
            </p:nvCxnSpPr>
            <p:spPr>
              <a:xfrm>
                <a:off x="3063172" y="2416052"/>
                <a:ext cx="425794" cy="7606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Arrow Connector 102">
                <a:extLst>
                  <a:ext uri="{FF2B5EF4-FFF2-40B4-BE49-F238E27FC236}">
                    <a16:creationId xmlns:a16="http://schemas.microsoft.com/office/drawing/2014/main" id="{5071589C-1E44-4655-A5DF-9D9253C563F3}"/>
                  </a:ext>
                </a:extLst>
              </p:cNvPr>
              <p:cNvCxnSpPr>
                <a:stCxn id="63" idx="7"/>
                <a:endCxn id="94" idx="3"/>
              </p:cNvCxnSpPr>
              <p:nvPr/>
            </p:nvCxnSpPr>
            <p:spPr>
              <a:xfrm flipV="1">
                <a:off x="3063172" y="2182571"/>
                <a:ext cx="429958" cy="8459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Arrow Connector 104">
                <a:extLst>
                  <a:ext uri="{FF2B5EF4-FFF2-40B4-BE49-F238E27FC236}">
                    <a16:creationId xmlns:a16="http://schemas.microsoft.com/office/drawing/2014/main" id="{1990F65E-E397-41D6-B4A6-6425B060B388}"/>
                  </a:ext>
                </a:extLst>
              </p:cNvPr>
              <p:cNvCxnSpPr>
                <a:stCxn id="64" idx="7"/>
                <a:endCxn id="95" idx="3"/>
              </p:cNvCxnSpPr>
              <p:nvPr/>
            </p:nvCxnSpPr>
            <p:spPr>
              <a:xfrm flipV="1">
                <a:off x="3063172" y="2640997"/>
                <a:ext cx="425794" cy="7606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BDB64985-2A9C-476B-A291-CF7E6F60D957}"/>
              </a:ext>
            </a:extLst>
          </p:cNvPr>
          <p:cNvGrpSpPr/>
          <p:nvPr/>
        </p:nvGrpSpPr>
        <p:grpSpPr>
          <a:xfrm>
            <a:off x="2185441" y="985234"/>
            <a:ext cx="2282250" cy="2044298"/>
            <a:chOff x="2250335" y="1073088"/>
            <a:chExt cx="2282250" cy="204429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0" name="Oval 209">
                  <a:extLst>
                    <a:ext uri="{FF2B5EF4-FFF2-40B4-BE49-F238E27FC236}">
                      <a16:creationId xmlns:a16="http://schemas.microsoft.com/office/drawing/2014/main" id="{06DC4932-3289-47CB-BBA7-2F2B817E4712}"/>
                    </a:ext>
                  </a:extLst>
                </p:cNvPr>
                <p:cNvSpPr/>
                <p:nvPr/>
              </p:nvSpPr>
              <p:spPr>
                <a:xfrm>
                  <a:off x="4322030" y="1988187"/>
                  <a:ext cx="210555" cy="210555"/>
                </a:xfrm>
                <a:prstGeom prst="ellipse">
                  <a:avLst/>
                </a:prstGeom>
                <a:noFill/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10" name="Oval 209">
                  <a:extLst>
                    <a:ext uri="{FF2B5EF4-FFF2-40B4-BE49-F238E27FC236}">
                      <a16:creationId xmlns:a16="http://schemas.microsoft.com/office/drawing/2014/main" id="{06DC4932-3289-47CB-BBA7-2F2B817E471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22030" y="1988187"/>
                  <a:ext cx="210555" cy="210555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21" name="Group 220">
              <a:extLst>
                <a:ext uri="{FF2B5EF4-FFF2-40B4-BE49-F238E27FC236}">
                  <a16:creationId xmlns:a16="http://schemas.microsoft.com/office/drawing/2014/main" id="{0BB61989-AD6C-4A1D-A508-B25BF00CB9DC}"/>
                </a:ext>
              </a:extLst>
            </p:cNvPr>
            <p:cNvGrpSpPr/>
            <p:nvPr/>
          </p:nvGrpSpPr>
          <p:grpSpPr>
            <a:xfrm>
              <a:off x="2250335" y="1073088"/>
              <a:ext cx="2102530" cy="2044298"/>
              <a:chOff x="2250335" y="1073088"/>
              <a:chExt cx="2102530" cy="2044298"/>
            </a:xfrm>
          </p:grpSpPr>
          <p:grpSp>
            <p:nvGrpSpPr>
              <p:cNvPr id="152" name="Group 151">
                <a:extLst>
                  <a:ext uri="{FF2B5EF4-FFF2-40B4-BE49-F238E27FC236}">
                    <a16:creationId xmlns:a16="http://schemas.microsoft.com/office/drawing/2014/main" id="{B6603E46-6F5E-416E-BC3A-57EDC7A343F8}"/>
                  </a:ext>
                </a:extLst>
              </p:cNvPr>
              <p:cNvGrpSpPr/>
              <p:nvPr/>
            </p:nvGrpSpPr>
            <p:grpSpPr>
              <a:xfrm>
                <a:off x="2744039" y="1073088"/>
                <a:ext cx="1386623" cy="2044298"/>
                <a:chOff x="2294018" y="1098101"/>
                <a:chExt cx="1386623" cy="2044298"/>
              </a:xfrm>
            </p:grpSpPr>
            <p:sp>
              <p:nvSpPr>
                <p:cNvPr id="153" name="object 9">
                  <a:extLst>
                    <a:ext uri="{FF2B5EF4-FFF2-40B4-BE49-F238E27FC236}">
                      <a16:creationId xmlns:a16="http://schemas.microsoft.com/office/drawing/2014/main" id="{F28C0F56-72A6-4958-93C5-CB5C7D636877}"/>
                    </a:ext>
                  </a:extLst>
                </p:cNvPr>
                <p:cNvSpPr txBox="1"/>
                <p:nvPr/>
              </p:nvSpPr>
              <p:spPr>
                <a:xfrm>
                  <a:off x="3176430" y="1426568"/>
                  <a:ext cx="128643" cy="117020"/>
                </a:xfrm>
                <a:prstGeom prst="rect">
                  <a:avLst/>
                </a:prstGeom>
              </p:spPr>
              <p:txBody>
                <a:bodyPr vert="horz" wrap="square" lIns="0" tIns="0" rIns="0" bIns="0" rtlCol="0">
                  <a:spAutoFit/>
                </a:bodyPr>
                <a:lstStyle/>
                <a:p>
                  <a:pPr>
                    <a:lnSpc>
                      <a:spcPts val="900"/>
                    </a:lnSpc>
                  </a:pPr>
                  <a:r>
                    <a:rPr sz="900" dirty="0">
                      <a:cs typeface="Times New Roman"/>
                    </a:rPr>
                    <a:t>3</a:t>
                  </a:r>
                </a:p>
              </p:txBody>
            </p:sp>
            <p:sp>
              <p:nvSpPr>
                <p:cNvPr id="154" name="object 10">
                  <a:extLst>
                    <a:ext uri="{FF2B5EF4-FFF2-40B4-BE49-F238E27FC236}">
                      <a16:creationId xmlns:a16="http://schemas.microsoft.com/office/drawing/2014/main" id="{184DE6BE-88F9-4993-82EB-04A0B9D7084F}"/>
                    </a:ext>
                  </a:extLst>
                </p:cNvPr>
                <p:cNvSpPr txBox="1"/>
                <p:nvPr/>
              </p:nvSpPr>
              <p:spPr>
                <a:xfrm>
                  <a:off x="3167168" y="1679188"/>
                  <a:ext cx="163895" cy="117020"/>
                </a:xfrm>
                <a:prstGeom prst="rect">
                  <a:avLst/>
                </a:prstGeom>
              </p:spPr>
              <p:txBody>
                <a:bodyPr vert="horz" wrap="square" lIns="0" tIns="0" rIns="0" bIns="0" rtlCol="0">
                  <a:spAutoFit/>
                </a:bodyPr>
                <a:lstStyle/>
                <a:p>
                  <a:pPr>
                    <a:lnSpc>
                      <a:spcPts val="900"/>
                    </a:lnSpc>
                  </a:pPr>
                  <a:r>
                    <a:rPr sz="900" dirty="0">
                      <a:cs typeface="Times New Roman"/>
                    </a:rPr>
                    <a:t>15</a:t>
                  </a:r>
                </a:p>
              </p:txBody>
            </p:sp>
            <p:sp>
              <p:nvSpPr>
                <p:cNvPr id="155" name="object 11">
                  <a:extLst>
                    <a:ext uri="{FF2B5EF4-FFF2-40B4-BE49-F238E27FC236}">
                      <a16:creationId xmlns:a16="http://schemas.microsoft.com/office/drawing/2014/main" id="{09885A68-D0CA-4824-B5EE-9CF5763ED4B0}"/>
                    </a:ext>
                  </a:extLst>
                </p:cNvPr>
                <p:cNvSpPr txBox="1"/>
                <p:nvPr/>
              </p:nvSpPr>
              <p:spPr>
                <a:xfrm>
                  <a:off x="3167168" y="1884128"/>
                  <a:ext cx="129510" cy="117020"/>
                </a:xfrm>
                <a:prstGeom prst="rect">
                  <a:avLst/>
                </a:prstGeom>
              </p:spPr>
              <p:txBody>
                <a:bodyPr vert="horz" wrap="square" lIns="0" tIns="0" rIns="0" bIns="0" rtlCol="0">
                  <a:spAutoFit/>
                </a:bodyPr>
                <a:lstStyle/>
                <a:p>
                  <a:pPr>
                    <a:lnSpc>
                      <a:spcPts val="900"/>
                    </a:lnSpc>
                  </a:pPr>
                  <a:r>
                    <a:rPr sz="900" dirty="0">
                      <a:cs typeface="Times New Roman"/>
                    </a:rPr>
                    <a:t>6</a:t>
                  </a:r>
                </a:p>
              </p:txBody>
            </p:sp>
            <p:sp>
              <p:nvSpPr>
                <p:cNvPr id="156" name="object 12">
                  <a:extLst>
                    <a:ext uri="{FF2B5EF4-FFF2-40B4-BE49-F238E27FC236}">
                      <a16:creationId xmlns:a16="http://schemas.microsoft.com/office/drawing/2014/main" id="{49772351-6DD3-4EF6-A3D2-AB3AFFB130E3}"/>
                    </a:ext>
                  </a:extLst>
                </p:cNvPr>
                <p:cNvSpPr txBox="1"/>
                <p:nvPr/>
              </p:nvSpPr>
              <p:spPr>
                <a:xfrm>
                  <a:off x="3152140" y="2147727"/>
                  <a:ext cx="162542" cy="117020"/>
                </a:xfrm>
                <a:prstGeom prst="rect">
                  <a:avLst/>
                </a:prstGeom>
              </p:spPr>
              <p:txBody>
                <a:bodyPr vert="horz" wrap="square" lIns="0" tIns="0" rIns="0" bIns="0" rtlCol="0">
                  <a:spAutoFit/>
                </a:bodyPr>
                <a:lstStyle/>
                <a:p>
                  <a:pPr>
                    <a:lnSpc>
                      <a:spcPts val="900"/>
                    </a:lnSpc>
                  </a:pPr>
                  <a:r>
                    <a:rPr sz="900" dirty="0">
                      <a:cs typeface="Times New Roman"/>
                    </a:rPr>
                    <a:t>20</a:t>
                  </a:r>
                </a:p>
              </p:txBody>
            </p:sp>
            <p:sp>
              <p:nvSpPr>
                <p:cNvPr id="157" name="object 13">
                  <a:extLst>
                    <a:ext uri="{FF2B5EF4-FFF2-40B4-BE49-F238E27FC236}">
                      <a16:creationId xmlns:a16="http://schemas.microsoft.com/office/drawing/2014/main" id="{C5A762BA-CE0E-457A-99AD-45B864BA0B8F}"/>
                    </a:ext>
                  </a:extLst>
                </p:cNvPr>
                <p:cNvSpPr txBox="1"/>
                <p:nvPr/>
              </p:nvSpPr>
              <p:spPr>
                <a:xfrm>
                  <a:off x="3168521" y="2339053"/>
                  <a:ext cx="162542" cy="117020"/>
                </a:xfrm>
                <a:prstGeom prst="rect">
                  <a:avLst/>
                </a:prstGeom>
              </p:spPr>
              <p:txBody>
                <a:bodyPr vert="horz" wrap="square" lIns="0" tIns="0" rIns="0" bIns="0" rtlCol="0">
                  <a:spAutoFit/>
                </a:bodyPr>
                <a:lstStyle/>
                <a:p>
                  <a:pPr>
                    <a:lnSpc>
                      <a:spcPts val="900"/>
                    </a:lnSpc>
                  </a:pPr>
                  <a:r>
                    <a:rPr sz="900" dirty="0">
                      <a:cs typeface="Times New Roman"/>
                    </a:rPr>
                    <a:t>13</a:t>
                  </a:r>
                </a:p>
              </p:txBody>
            </p:sp>
            <p:sp>
              <p:nvSpPr>
                <p:cNvPr id="158" name="object 14">
                  <a:extLst>
                    <a:ext uri="{FF2B5EF4-FFF2-40B4-BE49-F238E27FC236}">
                      <a16:creationId xmlns:a16="http://schemas.microsoft.com/office/drawing/2014/main" id="{552100F0-B222-484D-86B4-87ED4A40CADF}"/>
                    </a:ext>
                  </a:extLst>
                </p:cNvPr>
                <p:cNvSpPr txBox="1"/>
                <p:nvPr/>
              </p:nvSpPr>
              <p:spPr>
                <a:xfrm>
                  <a:off x="3152140" y="2604958"/>
                  <a:ext cx="162542" cy="117020"/>
                </a:xfrm>
                <a:prstGeom prst="rect">
                  <a:avLst/>
                </a:prstGeom>
              </p:spPr>
              <p:txBody>
                <a:bodyPr vert="horz" wrap="square" lIns="0" tIns="0" rIns="0" bIns="0" rtlCol="0">
                  <a:spAutoFit/>
                </a:bodyPr>
                <a:lstStyle/>
                <a:p>
                  <a:pPr>
                    <a:lnSpc>
                      <a:spcPts val="900"/>
                    </a:lnSpc>
                  </a:pPr>
                  <a:r>
                    <a:rPr sz="900" dirty="0">
                      <a:cs typeface="Times New Roman"/>
                    </a:rPr>
                    <a:t>18</a:t>
                  </a:r>
                </a:p>
              </p:txBody>
            </p:sp>
            <p:sp>
              <p:nvSpPr>
                <p:cNvPr id="159" name="object 16">
                  <a:extLst>
                    <a:ext uri="{FF2B5EF4-FFF2-40B4-BE49-F238E27FC236}">
                      <a16:creationId xmlns:a16="http://schemas.microsoft.com/office/drawing/2014/main" id="{AC9CD54A-7096-490E-9D69-C4C90A2C2795}"/>
                    </a:ext>
                  </a:extLst>
                </p:cNvPr>
                <p:cNvSpPr txBox="1"/>
                <p:nvPr/>
              </p:nvSpPr>
              <p:spPr>
                <a:xfrm>
                  <a:off x="2595718" y="1209688"/>
                  <a:ext cx="162542" cy="117020"/>
                </a:xfrm>
                <a:prstGeom prst="rect">
                  <a:avLst/>
                </a:prstGeom>
              </p:spPr>
              <p:txBody>
                <a:bodyPr vert="horz" wrap="square" lIns="0" tIns="0" rIns="0" bIns="0" rtlCol="0">
                  <a:spAutoFit/>
                </a:bodyPr>
                <a:lstStyle/>
                <a:p>
                  <a:pPr>
                    <a:lnSpc>
                      <a:spcPts val="900"/>
                    </a:lnSpc>
                  </a:pPr>
                  <a:r>
                    <a:rPr sz="900" dirty="0">
                      <a:cs typeface="Times New Roman"/>
                    </a:rPr>
                    <a:t>10</a:t>
                  </a:r>
                </a:p>
              </p:txBody>
            </p:sp>
            <p:sp>
              <p:nvSpPr>
                <p:cNvPr id="160" name="object 17">
                  <a:extLst>
                    <a:ext uri="{FF2B5EF4-FFF2-40B4-BE49-F238E27FC236}">
                      <a16:creationId xmlns:a16="http://schemas.microsoft.com/office/drawing/2014/main" id="{07D94868-BD87-472B-8BC2-BD7DF9FE8965}"/>
                    </a:ext>
                  </a:extLst>
                </p:cNvPr>
                <p:cNvSpPr txBox="1"/>
                <p:nvPr/>
              </p:nvSpPr>
              <p:spPr>
                <a:xfrm>
                  <a:off x="2600787" y="1446259"/>
                  <a:ext cx="163895" cy="117020"/>
                </a:xfrm>
                <a:prstGeom prst="rect">
                  <a:avLst/>
                </a:prstGeom>
              </p:spPr>
              <p:txBody>
                <a:bodyPr vert="horz" wrap="square" lIns="0" tIns="0" rIns="0" bIns="0" rtlCol="0">
                  <a:spAutoFit/>
                </a:bodyPr>
                <a:lstStyle/>
                <a:p>
                  <a:pPr>
                    <a:lnSpc>
                      <a:spcPts val="900"/>
                    </a:lnSpc>
                  </a:pPr>
                  <a:r>
                    <a:rPr sz="900" dirty="0">
                      <a:cs typeface="Times New Roman"/>
                    </a:rPr>
                    <a:t>12</a:t>
                  </a:r>
                </a:p>
              </p:txBody>
            </p:sp>
            <p:sp>
              <p:nvSpPr>
                <p:cNvPr id="161" name="object 18">
                  <a:extLst>
                    <a:ext uri="{FF2B5EF4-FFF2-40B4-BE49-F238E27FC236}">
                      <a16:creationId xmlns:a16="http://schemas.microsoft.com/office/drawing/2014/main" id="{DCA9F2CE-39B0-4B0F-AE71-DA101ABF5918}"/>
                    </a:ext>
                  </a:extLst>
                </p:cNvPr>
                <p:cNvSpPr txBox="1"/>
                <p:nvPr/>
              </p:nvSpPr>
              <p:spPr>
                <a:xfrm>
                  <a:off x="2608086" y="1673564"/>
                  <a:ext cx="128643" cy="117020"/>
                </a:xfrm>
                <a:prstGeom prst="rect">
                  <a:avLst/>
                </a:prstGeom>
              </p:spPr>
              <p:txBody>
                <a:bodyPr vert="horz" wrap="square" lIns="0" tIns="0" rIns="0" bIns="0" rtlCol="0">
                  <a:spAutoFit/>
                </a:bodyPr>
                <a:lstStyle/>
                <a:p>
                  <a:pPr>
                    <a:lnSpc>
                      <a:spcPts val="900"/>
                    </a:lnSpc>
                  </a:pPr>
                  <a:r>
                    <a:rPr sz="900" dirty="0">
                      <a:cs typeface="Times New Roman"/>
                    </a:rPr>
                    <a:t>5</a:t>
                  </a:r>
                </a:p>
              </p:txBody>
            </p:sp>
            <p:sp>
              <p:nvSpPr>
                <p:cNvPr id="162" name="object 19">
                  <a:extLst>
                    <a:ext uri="{FF2B5EF4-FFF2-40B4-BE49-F238E27FC236}">
                      <a16:creationId xmlns:a16="http://schemas.microsoft.com/office/drawing/2014/main" id="{43ED50DB-8E91-42CB-9D32-5A6C55048264}"/>
                    </a:ext>
                  </a:extLst>
                </p:cNvPr>
                <p:cNvSpPr txBox="1"/>
                <p:nvPr/>
              </p:nvSpPr>
              <p:spPr>
                <a:xfrm>
                  <a:off x="2599327" y="1915376"/>
                  <a:ext cx="129510" cy="117020"/>
                </a:xfrm>
                <a:prstGeom prst="rect">
                  <a:avLst/>
                </a:prstGeom>
              </p:spPr>
              <p:txBody>
                <a:bodyPr vert="horz" wrap="square" lIns="0" tIns="0" rIns="0" bIns="0" rtlCol="0">
                  <a:spAutoFit/>
                </a:bodyPr>
                <a:lstStyle/>
                <a:p>
                  <a:pPr>
                    <a:lnSpc>
                      <a:spcPts val="900"/>
                    </a:lnSpc>
                  </a:pPr>
                  <a:r>
                    <a:rPr sz="900" dirty="0">
                      <a:cs typeface="Times New Roman"/>
                    </a:rPr>
                    <a:t>8</a:t>
                  </a:r>
                </a:p>
              </p:txBody>
            </p:sp>
            <p:sp>
              <p:nvSpPr>
                <p:cNvPr id="163" name="object 21">
                  <a:extLst>
                    <a:ext uri="{FF2B5EF4-FFF2-40B4-BE49-F238E27FC236}">
                      <a16:creationId xmlns:a16="http://schemas.microsoft.com/office/drawing/2014/main" id="{D9F72556-D466-4087-B52D-B4EC7A818EC0}"/>
                    </a:ext>
                  </a:extLst>
                </p:cNvPr>
                <p:cNvSpPr txBox="1"/>
                <p:nvPr/>
              </p:nvSpPr>
              <p:spPr>
                <a:xfrm>
                  <a:off x="2582134" y="2123701"/>
                  <a:ext cx="163895" cy="117020"/>
                </a:xfrm>
                <a:prstGeom prst="rect">
                  <a:avLst/>
                </a:prstGeom>
              </p:spPr>
              <p:txBody>
                <a:bodyPr vert="horz" wrap="square" lIns="0" tIns="0" rIns="0" bIns="0" rtlCol="0">
                  <a:spAutoFit/>
                </a:bodyPr>
                <a:lstStyle/>
                <a:p>
                  <a:pPr>
                    <a:lnSpc>
                      <a:spcPts val="900"/>
                    </a:lnSpc>
                  </a:pPr>
                  <a:r>
                    <a:rPr sz="900" dirty="0">
                      <a:cs typeface="Times New Roman"/>
                    </a:rPr>
                    <a:t>14</a:t>
                  </a:r>
                </a:p>
              </p:txBody>
            </p:sp>
            <p:sp>
              <p:nvSpPr>
                <p:cNvPr id="164" name="object 22">
                  <a:extLst>
                    <a:ext uri="{FF2B5EF4-FFF2-40B4-BE49-F238E27FC236}">
                      <a16:creationId xmlns:a16="http://schemas.microsoft.com/office/drawing/2014/main" id="{1607C502-16D0-4372-9B4C-42D7AEB0AEAC}"/>
                    </a:ext>
                  </a:extLst>
                </p:cNvPr>
                <p:cNvSpPr txBox="1"/>
                <p:nvPr/>
              </p:nvSpPr>
              <p:spPr>
                <a:xfrm>
                  <a:off x="2589607" y="2363258"/>
                  <a:ext cx="129510" cy="117020"/>
                </a:xfrm>
                <a:prstGeom prst="rect">
                  <a:avLst/>
                </a:prstGeom>
              </p:spPr>
              <p:txBody>
                <a:bodyPr vert="horz" wrap="square" lIns="0" tIns="0" rIns="0" bIns="0" rtlCol="0">
                  <a:spAutoFit/>
                </a:bodyPr>
                <a:lstStyle/>
                <a:p>
                  <a:pPr>
                    <a:lnSpc>
                      <a:spcPts val="900"/>
                    </a:lnSpc>
                  </a:pPr>
                  <a:r>
                    <a:rPr sz="900" dirty="0">
                      <a:cs typeface="Times New Roman"/>
                    </a:rPr>
                    <a:t>7</a:t>
                  </a:r>
                </a:p>
              </p:txBody>
            </p:sp>
            <p:sp>
              <p:nvSpPr>
                <p:cNvPr id="165" name="object 24">
                  <a:extLst>
                    <a:ext uri="{FF2B5EF4-FFF2-40B4-BE49-F238E27FC236}">
                      <a16:creationId xmlns:a16="http://schemas.microsoft.com/office/drawing/2014/main" id="{B74E67EE-18B2-4DC8-9A21-2FA166CA8801}"/>
                    </a:ext>
                  </a:extLst>
                </p:cNvPr>
                <p:cNvSpPr txBox="1"/>
                <p:nvPr/>
              </p:nvSpPr>
              <p:spPr>
                <a:xfrm>
                  <a:off x="2587224" y="2569638"/>
                  <a:ext cx="162542" cy="117020"/>
                </a:xfrm>
                <a:prstGeom prst="rect">
                  <a:avLst/>
                </a:prstGeom>
              </p:spPr>
              <p:txBody>
                <a:bodyPr vert="horz" wrap="square" lIns="0" tIns="0" rIns="0" bIns="0" rtlCol="0">
                  <a:spAutoFit/>
                </a:bodyPr>
                <a:lstStyle/>
                <a:p>
                  <a:pPr>
                    <a:lnSpc>
                      <a:spcPts val="900"/>
                    </a:lnSpc>
                  </a:pPr>
                  <a:r>
                    <a:rPr sz="900" dirty="0">
                      <a:cs typeface="Times New Roman"/>
                    </a:rPr>
                    <a:t>11</a:t>
                  </a:r>
                </a:p>
              </p:txBody>
            </p:sp>
            <p:sp>
              <p:nvSpPr>
                <p:cNvPr id="166" name="object 25">
                  <a:extLst>
                    <a:ext uri="{FF2B5EF4-FFF2-40B4-BE49-F238E27FC236}">
                      <a16:creationId xmlns:a16="http://schemas.microsoft.com/office/drawing/2014/main" id="{CDD99452-73BB-4DD1-A073-39F88BEE312E}"/>
                    </a:ext>
                  </a:extLst>
                </p:cNvPr>
                <p:cNvSpPr txBox="1"/>
                <p:nvPr/>
              </p:nvSpPr>
              <p:spPr>
                <a:xfrm>
                  <a:off x="2589607" y="2832987"/>
                  <a:ext cx="129510" cy="117020"/>
                </a:xfrm>
                <a:prstGeom prst="rect">
                  <a:avLst/>
                </a:prstGeom>
              </p:spPr>
              <p:txBody>
                <a:bodyPr vert="horz" wrap="square" lIns="0" tIns="0" rIns="0" bIns="0" rtlCol="0">
                  <a:spAutoFit/>
                </a:bodyPr>
                <a:lstStyle/>
                <a:p>
                  <a:pPr>
                    <a:lnSpc>
                      <a:spcPts val="900"/>
                    </a:lnSpc>
                  </a:pPr>
                  <a:r>
                    <a:rPr sz="900" dirty="0">
                      <a:cs typeface="Times New Roman"/>
                    </a:rPr>
                    <a:t>2</a:t>
                  </a:r>
                </a:p>
              </p:txBody>
            </p:sp>
            <p:grpSp>
              <p:nvGrpSpPr>
                <p:cNvPr id="167" name="Group 166">
                  <a:extLst>
                    <a:ext uri="{FF2B5EF4-FFF2-40B4-BE49-F238E27FC236}">
                      <a16:creationId xmlns:a16="http://schemas.microsoft.com/office/drawing/2014/main" id="{C6AF90AA-5935-41B4-8FD0-F96697C92769}"/>
                    </a:ext>
                  </a:extLst>
                </p:cNvPr>
                <p:cNvGrpSpPr/>
                <p:nvPr/>
              </p:nvGrpSpPr>
              <p:grpSpPr>
                <a:xfrm>
                  <a:off x="2294018" y="1098101"/>
                  <a:ext cx="1386623" cy="2044298"/>
                  <a:chOff x="2294018" y="1098101"/>
                  <a:chExt cx="1386623" cy="2044298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68" name="Oval 167">
                        <a:extLst>
                          <a:ext uri="{FF2B5EF4-FFF2-40B4-BE49-F238E27FC236}">
                            <a16:creationId xmlns:a16="http://schemas.microsoft.com/office/drawing/2014/main" id="{3F564F63-3E8C-48F9-A291-528A8FFF30C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305049" y="1098101"/>
                        <a:ext cx="210555" cy="210555"/>
                      </a:xfrm>
                      <a:prstGeom prst="ellipse">
                        <a:avLst/>
                      </a:prstGeom>
                      <a:noFill/>
                      <a:ln w="635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8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68" name="Oval 167">
                        <a:extLst>
                          <a:ext uri="{FF2B5EF4-FFF2-40B4-BE49-F238E27FC236}">
                            <a16:creationId xmlns:a16="http://schemas.microsoft.com/office/drawing/2014/main" id="{3F564F63-3E8C-48F9-A291-528A8FFF30C3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305049" y="1098101"/>
                        <a:ext cx="210555" cy="210555"/>
                      </a:xfrm>
                      <a:prstGeom prst="ellipse">
                        <a:avLst/>
                      </a:prstGeom>
                      <a:blipFill>
                        <a:blip r:embed="rId12"/>
                        <a:stretch>
                          <a:fillRect/>
                        </a:stretch>
                      </a:blipFill>
                      <a:ln w="635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69" name="Oval 168">
                        <a:extLst>
                          <a:ext uri="{FF2B5EF4-FFF2-40B4-BE49-F238E27FC236}">
                            <a16:creationId xmlns:a16="http://schemas.microsoft.com/office/drawing/2014/main" id="{61F837CB-C401-4786-877D-F0912F84ED4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294018" y="1553227"/>
                        <a:ext cx="210555" cy="210555"/>
                      </a:xfrm>
                      <a:prstGeom prst="ellipse">
                        <a:avLst/>
                      </a:prstGeom>
                      <a:noFill/>
                      <a:ln w="635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8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69" name="Oval 168">
                        <a:extLst>
                          <a:ext uri="{FF2B5EF4-FFF2-40B4-BE49-F238E27FC236}">
                            <a16:creationId xmlns:a16="http://schemas.microsoft.com/office/drawing/2014/main" id="{61F837CB-C401-4786-877D-F0912F84ED4E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294018" y="1553227"/>
                        <a:ext cx="210555" cy="210555"/>
                      </a:xfrm>
                      <a:prstGeom prst="ellipse">
                        <a:avLst/>
                      </a:prstGeom>
                      <a:blipFill>
                        <a:blip r:embed="rId13"/>
                        <a:stretch>
                          <a:fillRect/>
                        </a:stretch>
                      </a:blipFill>
                      <a:ln w="635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70" name="Oval 169">
                        <a:extLst>
                          <a:ext uri="{FF2B5EF4-FFF2-40B4-BE49-F238E27FC236}">
                            <a16:creationId xmlns:a16="http://schemas.microsoft.com/office/drawing/2014/main" id="{443E335C-8C35-4DC6-9AB0-F908112BBD2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294018" y="2002851"/>
                        <a:ext cx="210555" cy="210555"/>
                      </a:xfrm>
                      <a:prstGeom prst="ellipse">
                        <a:avLst/>
                      </a:prstGeom>
                      <a:noFill/>
                      <a:ln w="635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8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70" name="Oval 169">
                        <a:extLst>
                          <a:ext uri="{FF2B5EF4-FFF2-40B4-BE49-F238E27FC236}">
                            <a16:creationId xmlns:a16="http://schemas.microsoft.com/office/drawing/2014/main" id="{443E335C-8C35-4DC6-9AB0-F908112BBD28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294018" y="2002851"/>
                        <a:ext cx="210555" cy="210555"/>
                      </a:xfrm>
                      <a:prstGeom prst="ellipse">
                        <a:avLst/>
                      </a:prstGeom>
                      <a:blipFill>
                        <a:blip r:embed="rId14"/>
                        <a:stretch>
                          <a:fillRect/>
                        </a:stretch>
                      </a:blipFill>
                      <a:ln w="635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71" name="Oval 170">
                        <a:extLst>
                          <a:ext uri="{FF2B5EF4-FFF2-40B4-BE49-F238E27FC236}">
                            <a16:creationId xmlns:a16="http://schemas.microsoft.com/office/drawing/2014/main" id="{04610E78-16FF-4DDF-862B-0741277F38E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294018" y="2446887"/>
                        <a:ext cx="210555" cy="210555"/>
                      </a:xfrm>
                      <a:prstGeom prst="ellipse">
                        <a:avLst/>
                      </a:prstGeom>
                      <a:noFill/>
                      <a:ln w="635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8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71" name="Oval 170">
                        <a:extLst>
                          <a:ext uri="{FF2B5EF4-FFF2-40B4-BE49-F238E27FC236}">
                            <a16:creationId xmlns:a16="http://schemas.microsoft.com/office/drawing/2014/main" id="{04610E78-16FF-4DDF-862B-0741277F38E5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294018" y="2446887"/>
                        <a:ext cx="210555" cy="210555"/>
                      </a:xfrm>
                      <a:prstGeom prst="ellipse">
                        <a:avLst/>
                      </a:prstGeom>
                      <a:blipFill>
                        <a:blip r:embed="rId15"/>
                        <a:stretch>
                          <a:fillRect/>
                        </a:stretch>
                      </a:blipFill>
                      <a:ln w="635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72" name="Oval 171">
                        <a:extLst>
                          <a:ext uri="{FF2B5EF4-FFF2-40B4-BE49-F238E27FC236}">
                            <a16:creationId xmlns:a16="http://schemas.microsoft.com/office/drawing/2014/main" id="{EB9DECC0-73BE-416D-B628-3F7056C1766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305049" y="2931844"/>
                        <a:ext cx="210555" cy="210555"/>
                      </a:xfrm>
                      <a:prstGeom prst="ellipse">
                        <a:avLst/>
                      </a:prstGeom>
                      <a:noFill/>
                      <a:ln w="635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8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72" name="Oval 171">
                        <a:extLst>
                          <a:ext uri="{FF2B5EF4-FFF2-40B4-BE49-F238E27FC236}">
                            <a16:creationId xmlns:a16="http://schemas.microsoft.com/office/drawing/2014/main" id="{EB9DECC0-73BE-416D-B628-3F7056C17661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305049" y="2931844"/>
                        <a:ext cx="210555" cy="210555"/>
                      </a:xfrm>
                      <a:prstGeom prst="ellipse">
                        <a:avLst/>
                      </a:prstGeom>
                      <a:blipFill>
                        <a:blip r:embed="rId16"/>
                        <a:stretch>
                          <a:fillRect/>
                        </a:stretch>
                      </a:blipFill>
                      <a:ln w="635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173" name="Oval 172">
                    <a:extLst>
                      <a:ext uri="{FF2B5EF4-FFF2-40B4-BE49-F238E27FC236}">
                        <a16:creationId xmlns:a16="http://schemas.microsoft.com/office/drawing/2014/main" id="{D464B266-A5D8-40F6-9999-954BCEB4F86A}"/>
                      </a:ext>
                    </a:extLst>
                  </p:cNvPr>
                  <p:cNvSpPr/>
                  <p:nvPr/>
                </p:nvSpPr>
                <p:spPr>
                  <a:xfrm>
                    <a:off x="2883451" y="1345083"/>
                    <a:ext cx="210555" cy="210555"/>
                  </a:xfrm>
                  <a:prstGeom prst="ellipse">
                    <a:avLst/>
                  </a:prstGeom>
                  <a:noFill/>
                  <a:ln w="6350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74" name="Oval 173">
                    <a:extLst>
                      <a:ext uri="{FF2B5EF4-FFF2-40B4-BE49-F238E27FC236}">
                        <a16:creationId xmlns:a16="http://schemas.microsoft.com/office/drawing/2014/main" id="{CE7669F6-EDD8-4CBA-AC7A-8FB2C7069D31}"/>
                      </a:ext>
                    </a:extLst>
                  </p:cNvPr>
                  <p:cNvSpPr/>
                  <p:nvPr/>
                </p:nvSpPr>
                <p:spPr>
                  <a:xfrm>
                    <a:off x="2883452" y="1778851"/>
                    <a:ext cx="210555" cy="210555"/>
                  </a:xfrm>
                  <a:prstGeom prst="ellipse">
                    <a:avLst/>
                  </a:prstGeom>
                  <a:noFill/>
                  <a:ln w="6350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75" name="Oval 174">
                    <a:extLst>
                      <a:ext uri="{FF2B5EF4-FFF2-40B4-BE49-F238E27FC236}">
                        <a16:creationId xmlns:a16="http://schemas.microsoft.com/office/drawing/2014/main" id="{7F6DE1FB-1B31-4242-B604-7059AC26B66B}"/>
                      </a:ext>
                    </a:extLst>
                  </p:cNvPr>
                  <p:cNvSpPr/>
                  <p:nvPr/>
                </p:nvSpPr>
                <p:spPr>
                  <a:xfrm>
                    <a:off x="2883452" y="2236332"/>
                    <a:ext cx="210555" cy="210555"/>
                  </a:xfrm>
                  <a:prstGeom prst="ellipse">
                    <a:avLst/>
                  </a:prstGeom>
                  <a:noFill/>
                  <a:ln w="6350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76" name="Oval 175">
                    <a:extLst>
                      <a:ext uri="{FF2B5EF4-FFF2-40B4-BE49-F238E27FC236}">
                        <a16:creationId xmlns:a16="http://schemas.microsoft.com/office/drawing/2014/main" id="{D785C9DD-4758-463D-B9E6-B597E2D120A2}"/>
                      </a:ext>
                    </a:extLst>
                  </p:cNvPr>
                  <p:cNvSpPr/>
                  <p:nvPr/>
                </p:nvSpPr>
                <p:spPr>
                  <a:xfrm>
                    <a:off x="2883452" y="2686222"/>
                    <a:ext cx="210555" cy="210555"/>
                  </a:xfrm>
                  <a:prstGeom prst="ellipse">
                    <a:avLst/>
                  </a:prstGeom>
                  <a:noFill/>
                  <a:ln w="6350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177" name="Straight Arrow Connector 176">
                    <a:extLst>
                      <a:ext uri="{FF2B5EF4-FFF2-40B4-BE49-F238E27FC236}">
                        <a16:creationId xmlns:a16="http://schemas.microsoft.com/office/drawing/2014/main" id="{5499F120-4122-43AB-A81E-8EE0788476D0}"/>
                      </a:ext>
                    </a:extLst>
                  </p:cNvPr>
                  <p:cNvCxnSpPr>
                    <a:cxnSpLocks/>
                    <a:stCxn id="168" idx="5"/>
                    <a:endCxn id="173" idx="1"/>
                  </p:cNvCxnSpPr>
                  <p:nvPr/>
                </p:nvCxnSpPr>
                <p:spPr>
                  <a:xfrm>
                    <a:off x="2484769" y="1277821"/>
                    <a:ext cx="429517" cy="98097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8" name="Straight Arrow Connector 177">
                    <a:extLst>
                      <a:ext uri="{FF2B5EF4-FFF2-40B4-BE49-F238E27FC236}">
                        <a16:creationId xmlns:a16="http://schemas.microsoft.com/office/drawing/2014/main" id="{4593A135-5A2E-4278-941C-375D7641CB35}"/>
                      </a:ext>
                    </a:extLst>
                  </p:cNvPr>
                  <p:cNvCxnSpPr>
                    <a:stCxn id="169" idx="7"/>
                    <a:endCxn id="173" idx="3"/>
                  </p:cNvCxnSpPr>
                  <p:nvPr/>
                </p:nvCxnSpPr>
                <p:spPr>
                  <a:xfrm flipV="1">
                    <a:off x="2473738" y="1524803"/>
                    <a:ext cx="440548" cy="59259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9" name="Straight Arrow Connector 178">
                    <a:extLst>
                      <a:ext uri="{FF2B5EF4-FFF2-40B4-BE49-F238E27FC236}">
                        <a16:creationId xmlns:a16="http://schemas.microsoft.com/office/drawing/2014/main" id="{3D426439-EEBB-4D5D-B312-902BE15E99E5}"/>
                      </a:ext>
                    </a:extLst>
                  </p:cNvPr>
                  <p:cNvCxnSpPr>
                    <a:stCxn id="169" idx="5"/>
                    <a:endCxn id="174" idx="1"/>
                  </p:cNvCxnSpPr>
                  <p:nvPr/>
                </p:nvCxnSpPr>
                <p:spPr>
                  <a:xfrm>
                    <a:off x="2473738" y="1732947"/>
                    <a:ext cx="440549" cy="76739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0" name="Straight Arrow Connector 179">
                    <a:extLst>
                      <a:ext uri="{FF2B5EF4-FFF2-40B4-BE49-F238E27FC236}">
                        <a16:creationId xmlns:a16="http://schemas.microsoft.com/office/drawing/2014/main" id="{FE9D969A-1BAE-4183-BF2D-8398F21443EA}"/>
                      </a:ext>
                    </a:extLst>
                  </p:cNvPr>
                  <p:cNvCxnSpPr>
                    <a:stCxn id="170" idx="7"/>
                    <a:endCxn id="174" idx="3"/>
                  </p:cNvCxnSpPr>
                  <p:nvPr/>
                </p:nvCxnSpPr>
                <p:spPr>
                  <a:xfrm flipV="1">
                    <a:off x="2473738" y="1958571"/>
                    <a:ext cx="440549" cy="75115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1" name="Straight Arrow Connector 180">
                    <a:extLst>
                      <a:ext uri="{FF2B5EF4-FFF2-40B4-BE49-F238E27FC236}">
                        <a16:creationId xmlns:a16="http://schemas.microsoft.com/office/drawing/2014/main" id="{CCD18A18-7EBF-465D-A1ED-A267BCB7B95D}"/>
                      </a:ext>
                    </a:extLst>
                  </p:cNvPr>
                  <p:cNvCxnSpPr>
                    <a:stCxn id="170" idx="5"/>
                    <a:endCxn id="175" idx="1"/>
                  </p:cNvCxnSpPr>
                  <p:nvPr/>
                </p:nvCxnSpPr>
                <p:spPr>
                  <a:xfrm>
                    <a:off x="2473738" y="2182571"/>
                    <a:ext cx="440549" cy="8459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2" name="Straight Arrow Connector 181">
                    <a:extLst>
                      <a:ext uri="{FF2B5EF4-FFF2-40B4-BE49-F238E27FC236}">
                        <a16:creationId xmlns:a16="http://schemas.microsoft.com/office/drawing/2014/main" id="{6DB6463C-1754-4ED7-B313-0D49BC821D15}"/>
                      </a:ext>
                    </a:extLst>
                  </p:cNvPr>
                  <p:cNvCxnSpPr>
                    <a:stCxn id="171" idx="7"/>
                    <a:endCxn id="175" idx="3"/>
                  </p:cNvCxnSpPr>
                  <p:nvPr/>
                </p:nvCxnSpPr>
                <p:spPr>
                  <a:xfrm flipV="1">
                    <a:off x="2473738" y="2416052"/>
                    <a:ext cx="440549" cy="6167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3" name="Straight Arrow Connector 182">
                    <a:extLst>
                      <a:ext uri="{FF2B5EF4-FFF2-40B4-BE49-F238E27FC236}">
                        <a16:creationId xmlns:a16="http://schemas.microsoft.com/office/drawing/2014/main" id="{E5D96C51-1FE2-4208-A857-9D8D2EBC8811}"/>
                      </a:ext>
                    </a:extLst>
                  </p:cNvPr>
                  <p:cNvCxnSpPr>
                    <a:stCxn id="171" idx="5"/>
                    <a:endCxn id="176" idx="1"/>
                  </p:cNvCxnSpPr>
                  <p:nvPr/>
                </p:nvCxnSpPr>
                <p:spPr>
                  <a:xfrm>
                    <a:off x="2473738" y="2626607"/>
                    <a:ext cx="440549" cy="9045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4" name="Straight Arrow Connector 183">
                    <a:extLst>
                      <a:ext uri="{FF2B5EF4-FFF2-40B4-BE49-F238E27FC236}">
                        <a16:creationId xmlns:a16="http://schemas.microsoft.com/office/drawing/2014/main" id="{92FCBCE0-7FA9-4047-994D-6F0121A3C0C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484769" y="2851552"/>
                    <a:ext cx="429518" cy="96737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5" name="Oval 184">
                        <a:extLst>
                          <a:ext uri="{FF2B5EF4-FFF2-40B4-BE49-F238E27FC236}">
                            <a16:creationId xmlns:a16="http://schemas.microsoft.com/office/drawing/2014/main" id="{8D61F407-E5A3-4DEA-9AD6-DBA1B37FA4D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470086" y="1575673"/>
                        <a:ext cx="210555" cy="210555"/>
                      </a:xfrm>
                      <a:prstGeom prst="ellipse">
                        <a:avLst/>
                      </a:prstGeom>
                      <a:noFill/>
                      <a:ln w="635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9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9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9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8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85" name="Oval 184">
                        <a:extLst>
                          <a:ext uri="{FF2B5EF4-FFF2-40B4-BE49-F238E27FC236}">
                            <a16:creationId xmlns:a16="http://schemas.microsoft.com/office/drawing/2014/main" id="{8D61F407-E5A3-4DEA-9AD6-DBA1B37FA4DD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470086" y="1575673"/>
                        <a:ext cx="210555" cy="210555"/>
                      </a:xfrm>
                      <a:prstGeom prst="ellipse">
                        <a:avLst/>
                      </a:prstGeom>
                      <a:blipFill>
                        <a:blip r:embed="rId8"/>
                        <a:stretch>
                          <a:fillRect/>
                        </a:stretch>
                      </a:blipFill>
                      <a:ln w="635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86" name="Straight Arrow Connector 185">
                    <a:extLst>
                      <a:ext uri="{FF2B5EF4-FFF2-40B4-BE49-F238E27FC236}">
                        <a16:creationId xmlns:a16="http://schemas.microsoft.com/office/drawing/2014/main" id="{93BE9696-A2EA-40D9-A4E7-549384DBE77C}"/>
                      </a:ext>
                    </a:extLst>
                  </p:cNvPr>
                  <p:cNvCxnSpPr>
                    <a:stCxn id="173" idx="5"/>
                    <a:endCxn id="185" idx="1"/>
                  </p:cNvCxnSpPr>
                  <p:nvPr/>
                </p:nvCxnSpPr>
                <p:spPr>
                  <a:xfrm>
                    <a:off x="3063171" y="1524803"/>
                    <a:ext cx="437750" cy="81705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7" name="Oval 186">
                        <a:extLst>
                          <a:ext uri="{FF2B5EF4-FFF2-40B4-BE49-F238E27FC236}">
                            <a16:creationId xmlns:a16="http://schemas.microsoft.com/office/drawing/2014/main" id="{08B962ED-4206-4279-9F39-808CAF26678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462295" y="2002851"/>
                        <a:ext cx="210555" cy="210555"/>
                      </a:xfrm>
                      <a:prstGeom prst="ellipse">
                        <a:avLst/>
                      </a:prstGeom>
                      <a:noFill/>
                      <a:ln w="635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9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9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9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8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87" name="Oval 186">
                        <a:extLst>
                          <a:ext uri="{FF2B5EF4-FFF2-40B4-BE49-F238E27FC236}">
                            <a16:creationId xmlns:a16="http://schemas.microsoft.com/office/drawing/2014/main" id="{08B962ED-4206-4279-9F39-808CAF266781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462295" y="2002851"/>
                        <a:ext cx="210555" cy="210555"/>
                      </a:xfrm>
                      <a:prstGeom prst="ellipse">
                        <a:avLst/>
                      </a:prstGeom>
                      <a:blipFill>
                        <a:blip r:embed="rId17"/>
                        <a:stretch>
                          <a:fillRect/>
                        </a:stretch>
                      </a:blipFill>
                      <a:ln w="635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8" name="Oval 187">
                        <a:extLst>
                          <a:ext uri="{FF2B5EF4-FFF2-40B4-BE49-F238E27FC236}">
                            <a16:creationId xmlns:a16="http://schemas.microsoft.com/office/drawing/2014/main" id="{047587F2-1711-4CE3-880E-2FDBC8F8F35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458131" y="2461277"/>
                        <a:ext cx="210555" cy="210555"/>
                      </a:xfrm>
                      <a:prstGeom prst="ellipse">
                        <a:avLst/>
                      </a:prstGeom>
                      <a:noFill/>
                      <a:ln w="635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9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9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9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8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88" name="Oval 187">
                        <a:extLst>
                          <a:ext uri="{FF2B5EF4-FFF2-40B4-BE49-F238E27FC236}">
                            <a16:creationId xmlns:a16="http://schemas.microsoft.com/office/drawing/2014/main" id="{047587F2-1711-4CE3-880E-2FDBC8F8F354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458131" y="2461277"/>
                        <a:ext cx="210555" cy="210555"/>
                      </a:xfrm>
                      <a:prstGeom prst="ellipse">
                        <a:avLst/>
                      </a:prstGeom>
                      <a:blipFill>
                        <a:blip r:embed="rId18"/>
                        <a:stretch>
                          <a:fillRect/>
                        </a:stretch>
                      </a:blipFill>
                      <a:ln w="635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89" name="Straight Arrow Connector 188">
                    <a:extLst>
                      <a:ext uri="{FF2B5EF4-FFF2-40B4-BE49-F238E27FC236}">
                        <a16:creationId xmlns:a16="http://schemas.microsoft.com/office/drawing/2014/main" id="{059419D1-DB65-40E3-A834-8699DE32D9C5}"/>
                      </a:ext>
                    </a:extLst>
                  </p:cNvPr>
                  <p:cNvCxnSpPr>
                    <a:stCxn id="174" idx="5"/>
                    <a:endCxn id="187" idx="1"/>
                  </p:cNvCxnSpPr>
                  <p:nvPr/>
                </p:nvCxnSpPr>
                <p:spPr>
                  <a:xfrm>
                    <a:off x="3063172" y="1958571"/>
                    <a:ext cx="429958" cy="75115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0" name="Straight Arrow Connector 189">
                    <a:extLst>
                      <a:ext uri="{FF2B5EF4-FFF2-40B4-BE49-F238E27FC236}">
                        <a16:creationId xmlns:a16="http://schemas.microsoft.com/office/drawing/2014/main" id="{2BCFE1CA-2A02-4865-8C9C-DF3F3A3883EC}"/>
                      </a:ext>
                    </a:extLst>
                  </p:cNvPr>
                  <p:cNvCxnSpPr>
                    <a:stCxn id="174" idx="7"/>
                    <a:endCxn id="185" idx="3"/>
                  </p:cNvCxnSpPr>
                  <p:nvPr/>
                </p:nvCxnSpPr>
                <p:spPr>
                  <a:xfrm flipV="1">
                    <a:off x="3063172" y="1755393"/>
                    <a:ext cx="437749" cy="54293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1" name="Straight Arrow Connector 190">
                    <a:extLst>
                      <a:ext uri="{FF2B5EF4-FFF2-40B4-BE49-F238E27FC236}">
                        <a16:creationId xmlns:a16="http://schemas.microsoft.com/office/drawing/2014/main" id="{D5ABDF2D-DCF5-4E57-93CC-0299EEE02A46}"/>
                      </a:ext>
                    </a:extLst>
                  </p:cNvPr>
                  <p:cNvCxnSpPr>
                    <a:stCxn id="175" idx="5"/>
                    <a:endCxn id="188" idx="1"/>
                  </p:cNvCxnSpPr>
                  <p:nvPr/>
                </p:nvCxnSpPr>
                <p:spPr>
                  <a:xfrm>
                    <a:off x="3063172" y="2416052"/>
                    <a:ext cx="425794" cy="7606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2" name="Straight Arrow Connector 191">
                    <a:extLst>
                      <a:ext uri="{FF2B5EF4-FFF2-40B4-BE49-F238E27FC236}">
                        <a16:creationId xmlns:a16="http://schemas.microsoft.com/office/drawing/2014/main" id="{EFA02A7A-36D7-4192-A14D-935D9BE9824F}"/>
                      </a:ext>
                    </a:extLst>
                  </p:cNvPr>
                  <p:cNvCxnSpPr>
                    <a:stCxn id="175" idx="7"/>
                    <a:endCxn id="187" idx="3"/>
                  </p:cNvCxnSpPr>
                  <p:nvPr/>
                </p:nvCxnSpPr>
                <p:spPr>
                  <a:xfrm flipV="1">
                    <a:off x="3063172" y="2182571"/>
                    <a:ext cx="429958" cy="8459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3" name="Straight Arrow Connector 192">
                    <a:extLst>
                      <a:ext uri="{FF2B5EF4-FFF2-40B4-BE49-F238E27FC236}">
                        <a16:creationId xmlns:a16="http://schemas.microsoft.com/office/drawing/2014/main" id="{9D942A8E-B6A3-4118-9368-B9C1D1A0F9E1}"/>
                      </a:ext>
                    </a:extLst>
                  </p:cNvPr>
                  <p:cNvCxnSpPr>
                    <a:stCxn id="176" idx="7"/>
                    <a:endCxn id="188" idx="3"/>
                  </p:cNvCxnSpPr>
                  <p:nvPr/>
                </p:nvCxnSpPr>
                <p:spPr>
                  <a:xfrm flipV="1">
                    <a:off x="3063172" y="2640997"/>
                    <a:ext cx="425794" cy="7606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4" name="Oval 193">
                    <a:extLst>
                      <a:ext uri="{FF2B5EF4-FFF2-40B4-BE49-F238E27FC236}">
                        <a16:creationId xmlns:a16="http://schemas.microsoft.com/office/drawing/2014/main" id="{DBB40C07-5A71-438F-A1C0-9DB3B18534F0}"/>
                      </a:ext>
                    </a:extLst>
                  </p:cNvPr>
                  <p:cNvSpPr/>
                  <p:nvPr/>
                </p:nvSpPr>
                <p:spPr>
                  <a:xfrm>
                    <a:off x="2250335" y="1977838"/>
                    <a:ext cx="210555" cy="210555"/>
                  </a:xfrm>
                  <a:prstGeom prst="ellipse">
                    <a:avLst/>
                  </a:prstGeom>
                  <a:noFill/>
                  <a:ln w="6350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oMath>
                      </m:oMathPara>
                    </a14:m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94" name="Oval 193">
                    <a:extLst>
                      <a:ext uri="{FF2B5EF4-FFF2-40B4-BE49-F238E27FC236}">
                        <a16:creationId xmlns:a16="http://schemas.microsoft.com/office/drawing/2014/main" id="{DBB40C07-5A71-438F-A1C0-9DB3B18534F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50335" y="1977838"/>
                    <a:ext cx="210555" cy="210555"/>
                  </a:xfrm>
                  <a:prstGeom prst="ellipse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  <a:ln w="6350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96" name="Straight Arrow Connector 195">
                <a:extLst>
                  <a:ext uri="{FF2B5EF4-FFF2-40B4-BE49-F238E27FC236}">
                    <a16:creationId xmlns:a16="http://schemas.microsoft.com/office/drawing/2014/main" id="{623826E6-2528-4107-86CF-D4CABC6650CB}"/>
                  </a:ext>
                </a:extLst>
              </p:cNvPr>
              <p:cNvCxnSpPr>
                <a:stCxn id="194" idx="0"/>
                <a:endCxn id="168" idx="2"/>
              </p:cNvCxnSpPr>
              <p:nvPr/>
            </p:nvCxnSpPr>
            <p:spPr>
              <a:xfrm flipV="1">
                <a:off x="2355613" y="1178366"/>
                <a:ext cx="399457" cy="799472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Arrow Connector 197">
                <a:extLst>
                  <a:ext uri="{FF2B5EF4-FFF2-40B4-BE49-F238E27FC236}">
                    <a16:creationId xmlns:a16="http://schemas.microsoft.com/office/drawing/2014/main" id="{DD048173-B652-4716-B6DD-266CADDFC736}"/>
                  </a:ext>
                </a:extLst>
              </p:cNvPr>
              <p:cNvCxnSpPr>
                <a:stCxn id="194" idx="7"/>
                <a:endCxn id="169" idx="2"/>
              </p:cNvCxnSpPr>
              <p:nvPr/>
            </p:nvCxnSpPr>
            <p:spPr>
              <a:xfrm flipV="1">
                <a:off x="2430055" y="1633492"/>
                <a:ext cx="313984" cy="375181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Arrow Connector 199">
                <a:extLst>
                  <a:ext uri="{FF2B5EF4-FFF2-40B4-BE49-F238E27FC236}">
                    <a16:creationId xmlns:a16="http://schemas.microsoft.com/office/drawing/2014/main" id="{D95FEB26-7CDC-4809-90B8-06609CCE80AD}"/>
                  </a:ext>
                </a:extLst>
              </p:cNvPr>
              <p:cNvCxnSpPr>
                <a:stCxn id="194" idx="6"/>
                <a:endCxn id="170" idx="2"/>
              </p:cNvCxnSpPr>
              <p:nvPr/>
            </p:nvCxnSpPr>
            <p:spPr>
              <a:xfrm>
                <a:off x="2460890" y="2083116"/>
                <a:ext cx="283149" cy="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Arrow Connector 201">
                <a:extLst>
                  <a:ext uri="{FF2B5EF4-FFF2-40B4-BE49-F238E27FC236}">
                    <a16:creationId xmlns:a16="http://schemas.microsoft.com/office/drawing/2014/main" id="{9E0F9A60-9AEE-4784-8F15-E7A634A10418}"/>
                  </a:ext>
                </a:extLst>
              </p:cNvPr>
              <p:cNvCxnSpPr>
                <a:stCxn id="194" idx="5"/>
                <a:endCxn id="171" idx="1"/>
              </p:cNvCxnSpPr>
              <p:nvPr/>
            </p:nvCxnSpPr>
            <p:spPr>
              <a:xfrm>
                <a:off x="2430055" y="2157558"/>
                <a:ext cx="344819" cy="295151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Arrow Connector 203">
                <a:extLst>
                  <a:ext uri="{FF2B5EF4-FFF2-40B4-BE49-F238E27FC236}">
                    <a16:creationId xmlns:a16="http://schemas.microsoft.com/office/drawing/2014/main" id="{385FAE46-1FB8-4BEF-8C0D-33A384B516F3}"/>
                  </a:ext>
                </a:extLst>
              </p:cNvPr>
              <p:cNvCxnSpPr>
                <a:stCxn id="194" idx="4"/>
                <a:endCxn id="172" idx="2"/>
              </p:cNvCxnSpPr>
              <p:nvPr/>
            </p:nvCxnSpPr>
            <p:spPr>
              <a:xfrm>
                <a:off x="2355613" y="2188393"/>
                <a:ext cx="399457" cy="823716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5" name="object 16">
                    <a:extLst>
                      <a:ext uri="{FF2B5EF4-FFF2-40B4-BE49-F238E27FC236}">
                        <a16:creationId xmlns:a16="http://schemas.microsoft.com/office/drawing/2014/main" id="{7048C05B-E51F-4D54-B644-4DCABC48AC43}"/>
                      </a:ext>
                    </a:extLst>
                  </p:cNvPr>
                  <p:cNvSpPr txBox="1"/>
                  <p:nvPr/>
                </p:nvSpPr>
                <p:spPr>
                  <a:xfrm>
                    <a:off x="2478585" y="1350917"/>
                    <a:ext cx="162542" cy="115416"/>
                  </a:xfrm>
                  <a:prstGeom prst="rect">
                    <a:avLst/>
                  </a:prstGeom>
                </p:spPr>
                <p:txBody>
                  <a:bodyPr vert="horz" wrap="square" lIns="0" tIns="0" rIns="0" bIns="0" rtlCol="0">
                    <a:spAutoFit/>
                  </a:bodyPr>
                  <a:lstStyle/>
                  <a:p>
                    <a:pPr>
                      <a:lnSpc>
                        <a:spcPts val="9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900" i="1" dirty="0" smtClean="0">
                              <a:latin typeface="Cambria Math" panose="02040503050406030204" pitchFamily="18" charset="0"/>
                              <a:cs typeface="Times New Roman"/>
                            </a:rPr>
                            <m:t>∞</m:t>
                          </m:r>
                        </m:oMath>
                      </m:oMathPara>
                    </a14:m>
                    <a:endParaRPr sz="900" dirty="0">
                      <a:cs typeface="Times New Roman"/>
                    </a:endParaRPr>
                  </a:p>
                </p:txBody>
              </p:sp>
            </mc:Choice>
            <mc:Fallback xmlns="">
              <p:sp>
                <p:nvSpPr>
                  <p:cNvPr id="205" name="object 16">
                    <a:extLst>
                      <a:ext uri="{FF2B5EF4-FFF2-40B4-BE49-F238E27FC236}">
                        <a16:creationId xmlns:a16="http://schemas.microsoft.com/office/drawing/2014/main" id="{7048C05B-E51F-4D54-B644-4DCABC48AC4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78585" y="1350917"/>
                    <a:ext cx="162542" cy="115416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6" name="object 16">
                    <a:extLst>
                      <a:ext uri="{FF2B5EF4-FFF2-40B4-BE49-F238E27FC236}">
                        <a16:creationId xmlns:a16="http://schemas.microsoft.com/office/drawing/2014/main" id="{14899EAD-2B76-4CA6-B65B-FD4D13E78809}"/>
                      </a:ext>
                    </a:extLst>
                  </p:cNvPr>
                  <p:cNvSpPr txBox="1"/>
                  <p:nvPr/>
                </p:nvSpPr>
                <p:spPr>
                  <a:xfrm>
                    <a:off x="2475089" y="1703507"/>
                    <a:ext cx="162542" cy="115416"/>
                  </a:xfrm>
                  <a:prstGeom prst="rect">
                    <a:avLst/>
                  </a:prstGeom>
                </p:spPr>
                <p:txBody>
                  <a:bodyPr vert="horz" wrap="square" lIns="0" tIns="0" rIns="0" bIns="0" rtlCol="0">
                    <a:spAutoFit/>
                  </a:bodyPr>
                  <a:lstStyle/>
                  <a:p>
                    <a:pPr>
                      <a:lnSpc>
                        <a:spcPts val="9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900" i="1" dirty="0" smtClean="0">
                              <a:latin typeface="Cambria Math" panose="02040503050406030204" pitchFamily="18" charset="0"/>
                              <a:cs typeface="Times New Roman"/>
                            </a:rPr>
                            <m:t>∞</m:t>
                          </m:r>
                        </m:oMath>
                      </m:oMathPara>
                    </a14:m>
                    <a:endParaRPr sz="900" dirty="0">
                      <a:cs typeface="Times New Roman"/>
                    </a:endParaRPr>
                  </a:p>
                </p:txBody>
              </p:sp>
            </mc:Choice>
            <mc:Fallback xmlns="">
              <p:sp>
                <p:nvSpPr>
                  <p:cNvPr id="206" name="object 16">
                    <a:extLst>
                      <a:ext uri="{FF2B5EF4-FFF2-40B4-BE49-F238E27FC236}">
                        <a16:creationId xmlns:a16="http://schemas.microsoft.com/office/drawing/2014/main" id="{14899EAD-2B76-4CA6-B65B-FD4D13E7880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75089" y="1703507"/>
                    <a:ext cx="162542" cy="115416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7" name="object 16">
                    <a:extLst>
                      <a:ext uri="{FF2B5EF4-FFF2-40B4-BE49-F238E27FC236}">
                        <a16:creationId xmlns:a16="http://schemas.microsoft.com/office/drawing/2014/main" id="{8DD7D480-5DBD-4365-BA50-9B342497A65A}"/>
                      </a:ext>
                    </a:extLst>
                  </p:cNvPr>
                  <p:cNvSpPr txBox="1"/>
                  <p:nvPr/>
                </p:nvSpPr>
                <p:spPr>
                  <a:xfrm>
                    <a:off x="2479381" y="1988187"/>
                    <a:ext cx="162542" cy="115416"/>
                  </a:xfrm>
                  <a:prstGeom prst="rect">
                    <a:avLst/>
                  </a:prstGeom>
                </p:spPr>
                <p:txBody>
                  <a:bodyPr vert="horz" wrap="square" lIns="0" tIns="0" rIns="0" bIns="0" rtlCol="0">
                    <a:spAutoFit/>
                  </a:bodyPr>
                  <a:lstStyle/>
                  <a:p>
                    <a:pPr>
                      <a:lnSpc>
                        <a:spcPts val="9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900" i="1" dirty="0" smtClean="0">
                              <a:latin typeface="Cambria Math" panose="02040503050406030204" pitchFamily="18" charset="0"/>
                              <a:cs typeface="Times New Roman"/>
                            </a:rPr>
                            <m:t>∞</m:t>
                          </m:r>
                        </m:oMath>
                      </m:oMathPara>
                    </a14:m>
                    <a:endParaRPr sz="900" dirty="0">
                      <a:cs typeface="Times New Roman"/>
                    </a:endParaRPr>
                  </a:p>
                </p:txBody>
              </p:sp>
            </mc:Choice>
            <mc:Fallback xmlns="">
              <p:sp>
                <p:nvSpPr>
                  <p:cNvPr id="207" name="object 16">
                    <a:extLst>
                      <a:ext uri="{FF2B5EF4-FFF2-40B4-BE49-F238E27FC236}">
                        <a16:creationId xmlns:a16="http://schemas.microsoft.com/office/drawing/2014/main" id="{8DD7D480-5DBD-4365-BA50-9B342497A65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79381" y="1988187"/>
                    <a:ext cx="162542" cy="115416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8" name="object 16">
                    <a:extLst>
                      <a:ext uri="{FF2B5EF4-FFF2-40B4-BE49-F238E27FC236}">
                        <a16:creationId xmlns:a16="http://schemas.microsoft.com/office/drawing/2014/main" id="{9BE75FD5-45ED-4442-B2E6-50BC7819F342}"/>
                      </a:ext>
                    </a:extLst>
                  </p:cNvPr>
                  <p:cNvSpPr txBox="1"/>
                  <p:nvPr/>
                </p:nvSpPr>
                <p:spPr>
                  <a:xfrm>
                    <a:off x="2460890" y="2273103"/>
                    <a:ext cx="162542" cy="115416"/>
                  </a:xfrm>
                  <a:prstGeom prst="rect">
                    <a:avLst/>
                  </a:prstGeom>
                </p:spPr>
                <p:txBody>
                  <a:bodyPr vert="horz" wrap="square" lIns="0" tIns="0" rIns="0" bIns="0" rtlCol="0">
                    <a:spAutoFit/>
                  </a:bodyPr>
                  <a:lstStyle/>
                  <a:p>
                    <a:pPr>
                      <a:lnSpc>
                        <a:spcPts val="9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900" i="1" dirty="0" smtClean="0">
                              <a:latin typeface="Cambria Math" panose="02040503050406030204" pitchFamily="18" charset="0"/>
                              <a:cs typeface="Times New Roman"/>
                            </a:rPr>
                            <m:t>∞</m:t>
                          </m:r>
                        </m:oMath>
                      </m:oMathPara>
                    </a14:m>
                    <a:endParaRPr sz="900" dirty="0">
                      <a:cs typeface="Times New Roman"/>
                    </a:endParaRPr>
                  </a:p>
                </p:txBody>
              </p:sp>
            </mc:Choice>
            <mc:Fallback xmlns="">
              <p:sp>
                <p:nvSpPr>
                  <p:cNvPr id="208" name="object 16">
                    <a:extLst>
                      <a:ext uri="{FF2B5EF4-FFF2-40B4-BE49-F238E27FC236}">
                        <a16:creationId xmlns:a16="http://schemas.microsoft.com/office/drawing/2014/main" id="{9BE75FD5-45ED-4442-B2E6-50BC7819F34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60890" y="2273103"/>
                    <a:ext cx="162542" cy="115416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9" name="object 16">
                    <a:extLst>
                      <a:ext uri="{FF2B5EF4-FFF2-40B4-BE49-F238E27FC236}">
                        <a16:creationId xmlns:a16="http://schemas.microsoft.com/office/drawing/2014/main" id="{6E67B93B-E4CD-43BD-8CF4-DDB40E90BA61}"/>
                      </a:ext>
                    </a:extLst>
                  </p:cNvPr>
                  <p:cNvSpPr txBox="1"/>
                  <p:nvPr/>
                </p:nvSpPr>
                <p:spPr>
                  <a:xfrm>
                    <a:off x="2475089" y="2750266"/>
                    <a:ext cx="162542" cy="115416"/>
                  </a:xfrm>
                  <a:prstGeom prst="rect">
                    <a:avLst/>
                  </a:prstGeom>
                </p:spPr>
                <p:txBody>
                  <a:bodyPr vert="horz" wrap="square" lIns="0" tIns="0" rIns="0" bIns="0" rtlCol="0">
                    <a:spAutoFit/>
                  </a:bodyPr>
                  <a:lstStyle/>
                  <a:p>
                    <a:pPr>
                      <a:lnSpc>
                        <a:spcPts val="9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900" i="1" dirty="0" smtClean="0">
                              <a:latin typeface="Cambria Math" panose="02040503050406030204" pitchFamily="18" charset="0"/>
                              <a:cs typeface="Times New Roman"/>
                            </a:rPr>
                            <m:t>∞</m:t>
                          </m:r>
                        </m:oMath>
                      </m:oMathPara>
                    </a14:m>
                    <a:endParaRPr sz="900" dirty="0">
                      <a:cs typeface="Times New Roman"/>
                    </a:endParaRPr>
                  </a:p>
                </p:txBody>
              </p:sp>
            </mc:Choice>
            <mc:Fallback xmlns="">
              <p:sp>
                <p:nvSpPr>
                  <p:cNvPr id="209" name="object 16">
                    <a:extLst>
                      <a:ext uri="{FF2B5EF4-FFF2-40B4-BE49-F238E27FC236}">
                        <a16:creationId xmlns:a16="http://schemas.microsoft.com/office/drawing/2014/main" id="{6E67B93B-E4CD-43BD-8CF4-DDB40E90BA6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75089" y="2750266"/>
                    <a:ext cx="162542" cy="115416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12" name="Straight Arrow Connector 211">
                <a:extLst>
                  <a:ext uri="{FF2B5EF4-FFF2-40B4-BE49-F238E27FC236}">
                    <a16:creationId xmlns:a16="http://schemas.microsoft.com/office/drawing/2014/main" id="{CBCEBD76-6D62-4431-96EF-35D365413483}"/>
                  </a:ext>
                </a:extLst>
              </p:cNvPr>
              <p:cNvCxnSpPr>
                <a:stCxn id="185" idx="6"/>
                <a:endCxn id="210" idx="1"/>
              </p:cNvCxnSpPr>
              <p:nvPr/>
            </p:nvCxnSpPr>
            <p:spPr>
              <a:xfrm>
                <a:off x="4130662" y="1655938"/>
                <a:ext cx="222203" cy="363084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Arrow Connector 213">
                <a:extLst>
                  <a:ext uri="{FF2B5EF4-FFF2-40B4-BE49-F238E27FC236}">
                    <a16:creationId xmlns:a16="http://schemas.microsoft.com/office/drawing/2014/main" id="{4F433D99-F91F-46E9-843A-924590236D64}"/>
                  </a:ext>
                </a:extLst>
              </p:cNvPr>
              <p:cNvCxnSpPr>
                <a:stCxn id="187" idx="6"/>
                <a:endCxn id="210" idx="2"/>
              </p:cNvCxnSpPr>
              <p:nvPr/>
            </p:nvCxnSpPr>
            <p:spPr>
              <a:xfrm>
                <a:off x="4122871" y="2083116"/>
                <a:ext cx="199159" cy="10349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Arrow Connector 215">
                <a:extLst>
                  <a:ext uri="{FF2B5EF4-FFF2-40B4-BE49-F238E27FC236}">
                    <a16:creationId xmlns:a16="http://schemas.microsoft.com/office/drawing/2014/main" id="{17249342-A863-449A-A155-1D50A482BDC8}"/>
                  </a:ext>
                </a:extLst>
              </p:cNvPr>
              <p:cNvCxnSpPr>
                <a:stCxn id="188" idx="6"/>
                <a:endCxn id="210" idx="3"/>
              </p:cNvCxnSpPr>
              <p:nvPr/>
            </p:nvCxnSpPr>
            <p:spPr>
              <a:xfrm flipV="1">
                <a:off x="4118707" y="2167907"/>
                <a:ext cx="234158" cy="373635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7" name="object 16">
                    <a:extLst>
                      <a:ext uri="{FF2B5EF4-FFF2-40B4-BE49-F238E27FC236}">
                        <a16:creationId xmlns:a16="http://schemas.microsoft.com/office/drawing/2014/main" id="{F4310655-9C35-4116-935D-CF542DA88FE0}"/>
                      </a:ext>
                    </a:extLst>
                  </p:cNvPr>
                  <p:cNvSpPr txBox="1"/>
                  <p:nvPr/>
                </p:nvSpPr>
                <p:spPr>
                  <a:xfrm>
                    <a:off x="4149058" y="1645799"/>
                    <a:ext cx="162542" cy="115416"/>
                  </a:xfrm>
                  <a:prstGeom prst="rect">
                    <a:avLst/>
                  </a:prstGeom>
                </p:spPr>
                <p:txBody>
                  <a:bodyPr vert="horz" wrap="square" lIns="0" tIns="0" rIns="0" bIns="0" rtlCol="0">
                    <a:spAutoFit/>
                  </a:bodyPr>
                  <a:lstStyle/>
                  <a:p>
                    <a:pPr>
                      <a:lnSpc>
                        <a:spcPts val="9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900" i="1" dirty="0" smtClean="0">
                              <a:latin typeface="Cambria Math" panose="02040503050406030204" pitchFamily="18" charset="0"/>
                              <a:cs typeface="Times New Roman"/>
                            </a:rPr>
                            <m:t>∞</m:t>
                          </m:r>
                        </m:oMath>
                      </m:oMathPara>
                    </a14:m>
                    <a:endParaRPr sz="900" dirty="0">
                      <a:cs typeface="Times New Roman"/>
                    </a:endParaRPr>
                  </a:p>
                </p:txBody>
              </p:sp>
            </mc:Choice>
            <mc:Fallback xmlns="">
              <p:sp>
                <p:nvSpPr>
                  <p:cNvPr id="217" name="object 16">
                    <a:extLst>
                      <a:ext uri="{FF2B5EF4-FFF2-40B4-BE49-F238E27FC236}">
                        <a16:creationId xmlns:a16="http://schemas.microsoft.com/office/drawing/2014/main" id="{F4310655-9C35-4116-935D-CF542DA88FE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49058" y="1645799"/>
                    <a:ext cx="162542" cy="115416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8" name="object 16">
                    <a:extLst>
                      <a:ext uri="{FF2B5EF4-FFF2-40B4-BE49-F238E27FC236}">
                        <a16:creationId xmlns:a16="http://schemas.microsoft.com/office/drawing/2014/main" id="{1A95916B-3F19-4EA2-B579-93B4449CA857}"/>
                      </a:ext>
                    </a:extLst>
                  </p:cNvPr>
                  <p:cNvSpPr txBox="1"/>
                  <p:nvPr/>
                </p:nvSpPr>
                <p:spPr>
                  <a:xfrm>
                    <a:off x="4121743" y="1980938"/>
                    <a:ext cx="162542" cy="115416"/>
                  </a:xfrm>
                  <a:prstGeom prst="rect">
                    <a:avLst/>
                  </a:prstGeom>
                </p:spPr>
                <p:txBody>
                  <a:bodyPr vert="horz" wrap="square" lIns="0" tIns="0" rIns="0" bIns="0" rtlCol="0">
                    <a:spAutoFit/>
                  </a:bodyPr>
                  <a:lstStyle/>
                  <a:p>
                    <a:pPr>
                      <a:lnSpc>
                        <a:spcPts val="9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900" i="1" dirty="0" smtClean="0">
                              <a:latin typeface="Cambria Math" panose="02040503050406030204" pitchFamily="18" charset="0"/>
                              <a:cs typeface="Times New Roman"/>
                            </a:rPr>
                            <m:t>∞</m:t>
                          </m:r>
                        </m:oMath>
                      </m:oMathPara>
                    </a14:m>
                    <a:endParaRPr sz="900" dirty="0">
                      <a:cs typeface="Times New Roman"/>
                    </a:endParaRPr>
                  </a:p>
                </p:txBody>
              </p:sp>
            </mc:Choice>
            <mc:Fallback xmlns="">
              <p:sp>
                <p:nvSpPr>
                  <p:cNvPr id="218" name="object 16">
                    <a:extLst>
                      <a:ext uri="{FF2B5EF4-FFF2-40B4-BE49-F238E27FC236}">
                        <a16:creationId xmlns:a16="http://schemas.microsoft.com/office/drawing/2014/main" id="{1A95916B-3F19-4EA2-B579-93B4449CA85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21743" y="1980938"/>
                    <a:ext cx="162542" cy="115416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 b="-55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9" name="object 16">
                    <a:extLst>
                      <a:ext uri="{FF2B5EF4-FFF2-40B4-BE49-F238E27FC236}">
                        <a16:creationId xmlns:a16="http://schemas.microsoft.com/office/drawing/2014/main" id="{E3354766-CCE8-4E51-A60B-E1268F89E2C1}"/>
                      </a:ext>
                    </a:extLst>
                  </p:cNvPr>
                  <p:cNvSpPr txBox="1"/>
                  <p:nvPr/>
                </p:nvSpPr>
                <p:spPr>
                  <a:xfrm>
                    <a:off x="4146564" y="2451532"/>
                    <a:ext cx="162542" cy="115416"/>
                  </a:xfrm>
                  <a:prstGeom prst="rect">
                    <a:avLst/>
                  </a:prstGeom>
                </p:spPr>
                <p:txBody>
                  <a:bodyPr vert="horz" wrap="square" lIns="0" tIns="0" rIns="0" bIns="0" rtlCol="0">
                    <a:spAutoFit/>
                  </a:bodyPr>
                  <a:lstStyle/>
                  <a:p>
                    <a:pPr>
                      <a:lnSpc>
                        <a:spcPts val="9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900" i="1" dirty="0" smtClean="0">
                              <a:latin typeface="Cambria Math" panose="02040503050406030204" pitchFamily="18" charset="0"/>
                              <a:cs typeface="Times New Roman"/>
                            </a:rPr>
                            <m:t>∞</m:t>
                          </m:r>
                        </m:oMath>
                      </m:oMathPara>
                    </a14:m>
                    <a:endParaRPr sz="900" dirty="0">
                      <a:cs typeface="Times New Roman"/>
                    </a:endParaRPr>
                  </a:p>
                </p:txBody>
              </p:sp>
            </mc:Choice>
            <mc:Fallback xmlns="">
              <p:sp>
                <p:nvSpPr>
                  <p:cNvPr id="219" name="object 16">
                    <a:extLst>
                      <a:ext uri="{FF2B5EF4-FFF2-40B4-BE49-F238E27FC236}">
                        <a16:creationId xmlns:a16="http://schemas.microsoft.com/office/drawing/2014/main" id="{E3354766-CCE8-4E51-A60B-E1268F89E2C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46564" y="2451532"/>
                    <a:ext cx="162542" cy="115416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110" name="object 51">
            <a:extLst>
              <a:ext uri="{FF2B5EF4-FFF2-40B4-BE49-F238E27FC236}">
                <a16:creationId xmlns:a16="http://schemas.microsoft.com/office/drawing/2014/main" id="{D3AA415A-710C-5549-95CC-B01C305118A8}"/>
              </a:ext>
            </a:extLst>
          </p:cNvPr>
          <p:cNvSpPr txBox="1"/>
          <p:nvPr/>
        </p:nvSpPr>
        <p:spPr>
          <a:xfrm>
            <a:off x="402934" y="584521"/>
            <a:ext cx="4207688" cy="1985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2699"/>
              </a:lnSpc>
            </a:pPr>
            <a:r>
              <a:rPr lang="en-HK" sz="1300" spc="-50" dirty="0">
                <a:solidFill>
                  <a:srgbClr val="C00000"/>
                </a:solidFill>
                <a:cs typeface="Tahoma"/>
              </a:rPr>
              <a:t>and </a:t>
            </a:r>
            <a:r>
              <a:rPr lang="en-HK" sz="1300" spc="-15" dirty="0">
                <a:solidFill>
                  <a:srgbClr val="C00000"/>
                </a:solidFill>
                <a:cs typeface="Tahoma"/>
              </a:rPr>
              <a:t>its </a:t>
            </a:r>
            <a:r>
              <a:rPr lang="en-HK" sz="1300" spc="-40" dirty="0">
                <a:solidFill>
                  <a:srgbClr val="C00000"/>
                </a:solidFill>
                <a:cs typeface="Tahoma"/>
              </a:rPr>
              <a:t>equivalent </a:t>
            </a:r>
            <a:r>
              <a:rPr lang="en-HK" sz="1300" spc="-50" dirty="0">
                <a:solidFill>
                  <a:srgbClr val="C00000"/>
                </a:solidFill>
                <a:cs typeface="Tahoma"/>
              </a:rPr>
              <a:t>single-source  </a:t>
            </a:r>
            <a:r>
              <a:rPr lang="en-HK" sz="1300" spc="-40" dirty="0">
                <a:solidFill>
                  <a:srgbClr val="C00000"/>
                </a:solidFill>
                <a:cs typeface="Tahoma"/>
              </a:rPr>
              <a:t>single-sink</a:t>
            </a:r>
            <a:r>
              <a:rPr lang="en-HK" sz="1300" spc="-35" dirty="0">
                <a:solidFill>
                  <a:srgbClr val="C00000"/>
                </a:solidFill>
                <a:cs typeface="Tahoma"/>
              </a:rPr>
              <a:t> </a:t>
            </a:r>
            <a:r>
              <a:rPr lang="en-HK" sz="1300" spc="-50" dirty="0">
                <a:solidFill>
                  <a:srgbClr val="C00000"/>
                </a:solidFill>
                <a:cs typeface="Tahoma"/>
              </a:rPr>
              <a:t>version.</a:t>
            </a:r>
            <a:endParaRPr lang="en-HK" sz="1300" dirty="0">
              <a:solidFill>
                <a:srgbClr val="C00000"/>
              </a:solidFill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874700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4762" y="11988"/>
            <a:ext cx="4300575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40" dirty="0">
                <a:latin typeface="+mn-lt"/>
              </a:rPr>
              <a:t>Question</a:t>
            </a:r>
            <a:r>
              <a:rPr spc="-35" dirty="0">
                <a:latin typeface="+mn-lt"/>
              </a:rPr>
              <a:t> </a:t>
            </a:r>
            <a:r>
              <a:rPr spc="-65" dirty="0">
                <a:latin typeface="+mn-lt"/>
              </a:rPr>
              <a:t>5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347294" y="732343"/>
            <a:ext cx="3450590" cy="3424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2600"/>
              </a:lnSpc>
            </a:pPr>
            <a:r>
              <a:rPr sz="1100" spc="-55" dirty="0">
                <a:cs typeface="Tahoma"/>
              </a:rPr>
              <a:t>Show </a:t>
            </a:r>
            <a:r>
              <a:rPr sz="1100" spc="-40" dirty="0">
                <a:cs typeface="Tahoma"/>
              </a:rPr>
              <a:t>the </a:t>
            </a:r>
            <a:r>
              <a:rPr sz="1100" spc="-45" dirty="0">
                <a:cs typeface="Tahoma"/>
              </a:rPr>
              <a:t>execution </a:t>
            </a:r>
            <a:r>
              <a:rPr sz="1100" spc="-35" dirty="0">
                <a:cs typeface="Tahoma"/>
              </a:rPr>
              <a:t>of </a:t>
            </a:r>
            <a:r>
              <a:rPr sz="1100" spc="-40" dirty="0">
                <a:cs typeface="Tahoma"/>
              </a:rPr>
              <a:t>the </a:t>
            </a:r>
            <a:r>
              <a:rPr sz="1100" spc="-35" dirty="0">
                <a:cs typeface="Tahoma"/>
              </a:rPr>
              <a:t>Edmonds-Karp algorithm </a:t>
            </a:r>
            <a:r>
              <a:rPr sz="1100" spc="-55" dirty="0">
                <a:cs typeface="Tahoma"/>
              </a:rPr>
              <a:t>on </a:t>
            </a:r>
            <a:r>
              <a:rPr sz="1100" spc="-40" dirty="0">
                <a:cs typeface="Tahoma"/>
              </a:rPr>
              <a:t>the  </a:t>
            </a:r>
            <a:r>
              <a:rPr sz="1100" spc="-35" dirty="0">
                <a:cs typeface="Tahoma"/>
              </a:rPr>
              <a:t>following </a:t>
            </a:r>
            <a:r>
              <a:rPr sz="1100" spc="-45" dirty="0">
                <a:cs typeface="Tahoma"/>
              </a:rPr>
              <a:t>flow</a:t>
            </a:r>
            <a:r>
              <a:rPr sz="1100" dirty="0">
                <a:cs typeface="Tahoma"/>
              </a:rPr>
              <a:t> </a:t>
            </a:r>
            <a:r>
              <a:rPr sz="1100" spc="-55" dirty="0">
                <a:cs typeface="Tahoma"/>
              </a:rPr>
              <a:t>network.</a:t>
            </a:r>
            <a:endParaRPr sz="1100" dirty="0">
              <a:cs typeface="Tahoma"/>
            </a:endParaRPr>
          </a:p>
        </p:txBody>
      </p:sp>
      <p:sp>
        <p:nvSpPr>
          <p:cNvPr id="55" name="object 55"/>
          <p:cNvSpPr txBox="1">
            <a:spLocks noGrp="1"/>
          </p:cNvSpPr>
          <p:nvPr>
            <p:ph type="dt" sz="half" idx="6"/>
          </p:nvPr>
        </p:nvSpPr>
        <p:spPr>
          <a:xfrm>
            <a:off x="1775777" y="3346669"/>
            <a:ext cx="405130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25" dirty="0">
                <a:latin typeface="+mn-lt"/>
              </a:rPr>
              <a:t>Tutorial</a:t>
            </a:r>
            <a:r>
              <a:rPr spc="-30" dirty="0">
                <a:latin typeface="+mn-lt"/>
              </a:rPr>
              <a:t> </a:t>
            </a:r>
            <a:r>
              <a:rPr spc="-5" dirty="0">
                <a:latin typeface="+mn-lt"/>
              </a:rPr>
              <a:t>10</a:t>
            </a:r>
          </a:p>
        </p:txBody>
      </p:sp>
      <p:sp>
        <p:nvSpPr>
          <p:cNvPr id="59" name="Title 12">
            <a:extLst>
              <a:ext uri="{FF2B5EF4-FFF2-40B4-BE49-F238E27FC236}">
                <a16:creationId xmlns:a16="http://schemas.microsoft.com/office/drawing/2014/main" id="{E15BBB53-6CDC-4275-9E71-EFF966A403D1}"/>
              </a:ext>
            </a:extLst>
          </p:cNvPr>
          <p:cNvSpPr txBox="1">
            <a:spLocks/>
          </p:cNvSpPr>
          <p:nvPr/>
        </p:nvSpPr>
        <p:spPr>
          <a:xfrm>
            <a:off x="190371" y="137546"/>
            <a:ext cx="4300575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Tahoma"/>
                <a:ea typeface="+mj-ea"/>
                <a:cs typeface="Tahoma"/>
              </a:defRPr>
            </a:lvl1pPr>
          </a:lstStyle>
          <a:p>
            <a:pPr algn="ctr"/>
            <a:r>
              <a:rPr lang="en-US" kern="0" dirty="0">
                <a:solidFill>
                  <a:schemeClr val="tx1"/>
                </a:solidFill>
              </a:rPr>
              <a:t>Question 6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27B3B00-2E47-4246-84B1-92040C35C975}"/>
              </a:ext>
            </a:extLst>
          </p:cNvPr>
          <p:cNvGrpSpPr/>
          <p:nvPr/>
        </p:nvGrpSpPr>
        <p:grpSpPr>
          <a:xfrm>
            <a:off x="451372" y="1349375"/>
            <a:ext cx="3707356" cy="1600200"/>
            <a:chOff x="734160" y="2220916"/>
            <a:chExt cx="2707605" cy="1168679"/>
          </a:xfrm>
        </p:grpSpPr>
        <p:sp>
          <p:nvSpPr>
            <p:cNvPr id="56" name="object 42">
              <a:extLst>
                <a:ext uri="{FF2B5EF4-FFF2-40B4-BE49-F238E27FC236}">
                  <a16:creationId xmlns:a16="http://schemas.microsoft.com/office/drawing/2014/main" id="{93A53923-8163-451A-A58E-B836BC9B7099}"/>
                </a:ext>
              </a:extLst>
            </p:cNvPr>
            <p:cNvSpPr txBox="1"/>
            <p:nvPr/>
          </p:nvSpPr>
          <p:spPr>
            <a:xfrm>
              <a:off x="2349730" y="3251096"/>
              <a:ext cx="350520" cy="138499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ts val="765"/>
                </a:spcBef>
              </a:pPr>
              <a:r>
                <a:rPr sz="900" spc="30" dirty="0">
                  <a:cs typeface="Garamond"/>
                </a:rPr>
                <a:t>Regina</a:t>
              </a:r>
              <a:endParaRPr sz="900" dirty="0">
                <a:cs typeface="Garamond"/>
              </a:endParaRPr>
            </a:p>
          </p:txBody>
        </p:sp>
        <p:sp>
          <p:nvSpPr>
            <p:cNvPr id="57" name="object 43">
              <a:extLst>
                <a:ext uri="{FF2B5EF4-FFF2-40B4-BE49-F238E27FC236}">
                  <a16:creationId xmlns:a16="http://schemas.microsoft.com/office/drawing/2014/main" id="{E8FB90C9-DBC5-4BBC-A888-866DC16DC0FD}"/>
                </a:ext>
              </a:extLst>
            </p:cNvPr>
            <p:cNvSpPr txBox="1"/>
            <p:nvPr/>
          </p:nvSpPr>
          <p:spPr>
            <a:xfrm>
              <a:off x="1437919" y="3251095"/>
              <a:ext cx="393700" cy="138499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900" spc="40" dirty="0">
                  <a:cs typeface="Garamond"/>
                </a:rPr>
                <a:t>Calgary</a:t>
              </a:r>
              <a:endParaRPr sz="900" dirty="0">
                <a:cs typeface="Garamond"/>
              </a:endParaRPr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630F8EED-5F5A-4212-BC3F-37BB0A7E14CE}"/>
                </a:ext>
              </a:extLst>
            </p:cNvPr>
            <p:cNvGrpSpPr/>
            <p:nvPr/>
          </p:nvGrpSpPr>
          <p:grpSpPr>
            <a:xfrm>
              <a:off x="734160" y="2220916"/>
              <a:ext cx="2707605" cy="1015414"/>
              <a:chOff x="734160" y="2220916"/>
              <a:chExt cx="2707605" cy="1015414"/>
            </a:xfrm>
          </p:grpSpPr>
          <p:sp>
            <p:nvSpPr>
              <p:cNvPr id="61" name="object 39">
                <a:extLst>
                  <a:ext uri="{FF2B5EF4-FFF2-40B4-BE49-F238E27FC236}">
                    <a16:creationId xmlns:a16="http://schemas.microsoft.com/office/drawing/2014/main" id="{8C95B32A-D1FB-45B5-9D78-853C8AE1ADE9}"/>
                  </a:ext>
                </a:extLst>
              </p:cNvPr>
              <p:cNvSpPr txBox="1"/>
              <p:nvPr/>
            </p:nvSpPr>
            <p:spPr>
              <a:xfrm>
                <a:off x="734160" y="2575413"/>
                <a:ext cx="516890" cy="138499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sz="900" spc="-45" dirty="0">
                    <a:cs typeface="Garamond"/>
                  </a:rPr>
                  <a:t>V</a:t>
                </a:r>
                <a:r>
                  <a:rPr sz="900" spc="15" dirty="0">
                    <a:cs typeface="Garamond"/>
                  </a:rPr>
                  <a:t>ancou</a:t>
                </a:r>
                <a:r>
                  <a:rPr sz="900" spc="-10" dirty="0">
                    <a:cs typeface="Garamond"/>
                  </a:rPr>
                  <a:t>v</a:t>
                </a:r>
                <a:r>
                  <a:rPr sz="900" spc="-5" dirty="0">
                    <a:cs typeface="Garamond"/>
                  </a:rPr>
                  <a:t>e</a:t>
                </a:r>
                <a:r>
                  <a:rPr sz="900" spc="25" dirty="0">
                    <a:cs typeface="Garamond"/>
                  </a:rPr>
                  <a:t>r</a:t>
                </a:r>
                <a:endParaRPr lang="en-US" sz="900" spc="25" dirty="0">
                  <a:cs typeface="Garamond"/>
                </a:endParaRPr>
              </a:p>
            </p:txBody>
          </p:sp>
          <p:sp>
            <p:nvSpPr>
              <p:cNvPr id="62" name="object 41">
                <a:extLst>
                  <a:ext uri="{FF2B5EF4-FFF2-40B4-BE49-F238E27FC236}">
                    <a16:creationId xmlns:a16="http://schemas.microsoft.com/office/drawing/2014/main" id="{6C701A4E-B806-4F9F-9F56-0840A73FEF0D}"/>
                  </a:ext>
                </a:extLst>
              </p:cNvPr>
              <p:cNvSpPr txBox="1"/>
              <p:nvPr/>
            </p:nvSpPr>
            <p:spPr>
              <a:xfrm>
                <a:off x="2960435" y="2561185"/>
                <a:ext cx="481330" cy="138499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sz="900" spc="25" dirty="0">
                    <a:cs typeface="Garamond"/>
                  </a:rPr>
                  <a:t>Winni</a:t>
                </a:r>
                <a:r>
                  <a:rPr sz="900" spc="55" dirty="0">
                    <a:cs typeface="Garamond"/>
                  </a:rPr>
                  <a:t>p</a:t>
                </a:r>
                <a:r>
                  <a:rPr sz="900" spc="10" dirty="0">
                    <a:cs typeface="Garamond"/>
                  </a:rPr>
                  <a:t>eg</a:t>
                </a:r>
                <a:endParaRPr lang="en-US" sz="900" spc="10" dirty="0">
                  <a:cs typeface="Garamond"/>
                </a:endParaRPr>
              </a:p>
            </p:txBody>
          </p:sp>
          <p:sp>
            <p:nvSpPr>
              <p:cNvPr id="63" name="object 44">
                <a:extLst>
                  <a:ext uri="{FF2B5EF4-FFF2-40B4-BE49-F238E27FC236}">
                    <a16:creationId xmlns:a16="http://schemas.microsoft.com/office/drawing/2014/main" id="{CB17EF6F-95CC-416A-BABD-BFC2C7A77014}"/>
                  </a:ext>
                </a:extLst>
              </p:cNvPr>
              <p:cNvSpPr txBox="1"/>
              <p:nvPr/>
            </p:nvSpPr>
            <p:spPr>
              <a:xfrm>
                <a:off x="1301472" y="2515019"/>
                <a:ext cx="121285" cy="115416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</a:pPr>
                <a:r>
                  <a:rPr sz="750" dirty="0">
                    <a:cs typeface="Gill Sans MT"/>
                  </a:rPr>
                  <a:t>16</a:t>
                </a:r>
              </a:p>
            </p:txBody>
          </p:sp>
          <p:sp>
            <p:nvSpPr>
              <p:cNvPr id="64" name="object 45">
                <a:extLst>
                  <a:ext uri="{FF2B5EF4-FFF2-40B4-BE49-F238E27FC236}">
                    <a16:creationId xmlns:a16="http://schemas.microsoft.com/office/drawing/2014/main" id="{19B63F6C-BF56-40E8-9F3F-4C782B6828A6}"/>
                  </a:ext>
                </a:extLst>
              </p:cNvPr>
              <p:cNvSpPr txBox="1"/>
              <p:nvPr/>
            </p:nvSpPr>
            <p:spPr>
              <a:xfrm>
                <a:off x="1978342" y="2362862"/>
                <a:ext cx="186873" cy="84292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tabLst>
                    <a:tab pos="441959" algn="l"/>
                    <a:tab pos="785495" algn="l"/>
                  </a:tabLst>
                </a:pPr>
                <a:r>
                  <a:rPr lang="en-US" sz="750" dirty="0">
                    <a:cs typeface="Gill Sans MT"/>
                  </a:rPr>
                  <a:t>12</a:t>
                </a:r>
                <a:endParaRPr sz="750" dirty="0">
                  <a:cs typeface="Gill Sans MT"/>
                </a:endParaRPr>
              </a:p>
            </p:txBody>
          </p:sp>
          <p:sp>
            <p:nvSpPr>
              <p:cNvPr id="65" name="object 46">
                <a:extLst>
                  <a:ext uri="{FF2B5EF4-FFF2-40B4-BE49-F238E27FC236}">
                    <a16:creationId xmlns:a16="http://schemas.microsoft.com/office/drawing/2014/main" id="{89D22A10-E061-42F0-B259-569A9621C6AB}"/>
                  </a:ext>
                </a:extLst>
              </p:cNvPr>
              <p:cNvSpPr txBox="1"/>
              <p:nvPr/>
            </p:nvSpPr>
            <p:spPr>
              <a:xfrm>
                <a:off x="2717197" y="2501543"/>
                <a:ext cx="121285" cy="115416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</a:pPr>
                <a:r>
                  <a:rPr sz="750" dirty="0">
                    <a:cs typeface="Gill Sans MT"/>
                  </a:rPr>
                  <a:t>20</a:t>
                </a:r>
              </a:p>
            </p:txBody>
          </p:sp>
          <p:sp>
            <p:nvSpPr>
              <p:cNvPr id="66" name="object 47">
                <a:extLst>
                  <a:ext uri="{FF2B5EF4-FFF2-40B4-BE49-F238E27FC236}">
                    <a16:creationId xmlns:a16="http://schemas.microsoft.com/office/drawing/2014/main" id="{A8A6E2F2-7355-46FC-ACA0-327BD5B05F46}"/>
                  </a:ext>
                </a:extLst>
              </p:cNvPr>
              <p:cNvSpPr txBox="1"/>
              <p:nvPr/>
            </p:nvSpPr>
            <p:spPr>
              <a:xfrm>
                <a:off x="2727174" y="3034465"/>
                <a:ext cx="73660" cy="115416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</a:pPr>
                <a:r>
                  <a:rPr sz="750" dirty="0">
                    <a:cs typeface="Gill Sans MT"/>
                  </a:rPr>
                  <a:t>4</a:t>
                </a:r>
              </a:p>
            </p:txBody>
          </p:sp>
          <p:sp>
            <p:nvSpPr>
              <p:cNvPr id="67" name="object 48">
                <a:extLst>
                  <a:ext uri="{FF2B5EF4-FFF2-40B4-BE49-F238E27FC236}">
                    <a16:creationId xmlns:a16="http://schemas.microsoft.com/office/drawing/2014/main" id="{0C89FD02-7B16-4985-8EBD-5839B43B309F}"/>
                  </a:ext>
                </a:extLst>
              </p:cNvPr>
              <p:cNvSpPr txBox="1"/>
              <p:nvPr/>
            </p:nvSpPr>
            <p:spPr>
              <a:xfrm>
                <a:off x="1950493" y="3025775"/>
                <a:ext cx="121285" cy="115416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</a:pPr>
                <a:r>
                  <a:rPr sz="750" dirty="0">
                    <a:cs typeface="Gill Sans MT"/>
                  </a:rPr>
                  <a:t>14</a:t>
                </a:r>
              </a:p>
            </p:txBody>
          </p:sp>
          <p:sp>
            <p:nvSpPr>
              <p:cNvPr id="68" name="object 49">
                <a:extLst>
                  <a:ext uri="{FF2B5EF4-FFF2-40B4-BE49-F238E27FC236}">
                    <a16:creationId xmlns:a16="http://schemas.microsoft.com/office/drawing/2014/main" id="{8EBF0136-6095-4EB9-A1E2-7F6B1379D75C}"/>
                  </a:ext>
                </a:extLst>
              </p:cNvPr>
              <p:cNvSpPr txBox="1"/>
              <p:nvPr/>
            </p:nvSpPr>
            <p:spPr>
              <a:xfrm>
                <a:off x="1301472" y="3025775"/>
                <a:ext cx="121285" cy="115416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</a:pPr>
                <a:r>
                  <a:rPr sz="750" dirty="0">
                    <a:cs typeface="Gill Sans MT"/>
                  </a:rPr>
                  <a:t>13</a:t>
                </a:r>
              </a:p>
            </p:txBody>
          </p:sp>
          <p:sp>
            <p:nvSpPr>
              <p:cNvPr id="69" name="object 50">
                <a:extLst>
                  <a:ext uri="{FF2B5EF4-FFF2-40B4-BE49-F238E27FC236}">
                    <a16:creationId xmlns:a16="http://schemas.microsoft.com/office/drawing/2014/main" id="{CC9B71F5-ED14-4BEC-926C-10257E059190}"/>
                  </a:ext>
                </a:extLst>
              </p:cNvPr>
              <p:cNvSpPr txBox="1"/>
              <p:nvPr/>
            </p:nvSpPr>
            <p:spPr>
              <a:xfrm>
                <a:off x="1661087" y="2709573"/>
                <a:ext cx="73660" cy="115416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</a:pPr>
                <a:r>
                  <a:rPr sz="750" dirty="0">
                    <a:cs typeface="Gill Sans MT"/>
                  </a:rPr>
                  <a:t>4</a:t>
                </a:r>
              </a:p>
            </p:txBody>
          </p:sp>
          <p:sp>
            <p:nvSpPr>
              <p:cNvPr id="70" name="object 51">
                <a:extLst>
                  <a:ext uri="{FF2B5EF4-FFF2-40B4-BE49-F238E27FC236}">
                    <a16:creationId xmlns:a16="http://schemas.microsoft.com/office/drawing/2014/main" id="{12D2AD94-B1F4-4B40-8EB5-F8DDDAE5AB79}"/>
                  </a:ext>
                </a:extLst>
              </p:cNvPr>
              <p:cNvSpPr txBox="1"/>
              <p:nvPr/>
            </p:nvSpPr>
            <p:spPr>
              <a:xfrm>
                <a:off x="1978342" y="2706506"/>
                <a:ext cx="73660" cy="115416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</a:pPr>
                <a:r>
                  <a:rPr sz="750" dirty="0">
                    <a:cs typeface="Gill Sans MT"/>
                  </a:rPr>
                  <a:t>9</a:t>
                </a:r>
                <a:endParaRPr sz="750">
                  <a:cs typeface="Gill Sans MT"/>
                </a:endParaRPr>
              </a:p>
            </p:txBody>
          </p:sp>
          <p:sp>
            <p:nvSpPr>
              <p:cNvPr id="71" name="object 52">
                <a:extLst>
                  <a:ext uri="{FF2B5EF4-FFF2-40B4-BE49-F238E27FC236}">
                    <a16:creationId xmlns:a16="http://schemas.microsoft.com/office/drawing/2014/main" id="{7DDA7C69-C7D4-4ED7-A495-67E4FD381145}"/>
                  </a:ext>
                </a:extLst>
              </p:cNvPr>
              <p:cNvSpPr txBox="1"/>
              <p:nvPr/>
            </p:nvSpPr>
            <p:spPr>
              <a:xfrm>
                <a:off x="2411555" y="2704799"/>
                <a:ext cx="73660" cy="115416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</a:pPr>
                <a:r>
                  <a:rPr sz="750" dirty="0">
                    <a:cs typeface="Gill Sans MT"/>
                  </a:rPr>
                  <a:t>7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2" name="Oval 71">
                    <a:extLst>
                      <a:ext uri="{FF2B5EF4-FFF2-40B4-BE49-F238E27FC236}">
                        <a16:creationId xmlns:a16="http://schemas.microsoft.com/office/drawing/2014/main" id="{A700A0BD-8B22-47C9-ADC8-0BF88ED0DF50}"/>
                      </a:ext>
                    </a:extLst>
                  </p:cNvPr>
                  <p:cNvSpPr/>
                  <p:nvPr/>
                </p:nvSpPr>
                <p:spPr>
                  <a:xfrm>
                    <a:off x="1548683" y="2397048"/>
                    <a:ext cx="210555" cy="210555"/>
                  </a:xfrm>
                  <a:prstGeom prst="ellipse">
                    <a:avLst/>
                  </a:prstGeom>
                  <a:noFill/>
                  <a:ln w="6350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05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5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05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8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2" name="Oval 71">
                    <a:extLst>
                      <a:ext uri="{FF2B5EF4-FFF2-40B4-BE49-F238E27FC236}">
                        <a16:creationId xmlns:a16="http://schemas.microsoft.com/office/drawing/2014/main" id="{A700A0BD-8B22-47C9-ADC8-0BF88ED0DF5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48683" y="2397048"/>
                    <a:ext cx="210555" cy="210555"/>
                  </a:xfrm>
                  <a:prstGeom prst="ellipse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  <a:ln w="6350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Oval 72">
                    <a:extLst>
                      <a:ext uri="{FF2B5EF4-FFF2-40B4-BE49-F238E27FC236}">
                        <a16:creationId xmlns:a16="http://schemas.microsoft.com/office/drawing/2014/main" id="{BBF3FEA7-91B8-43C4-A5C7-F6C1F24BB3CB}"/>
                      </a:ext>
                    </a:extLst>
                  </p:cNvPr>
                  <p:cNvSpPr/>
                  <p:nvPr/>
                </p:nvSpPr>
                <p:spPr>
                  <a:xfrm>
                    <a:off x="2427328" y="3025775"/>
                    <a:ext cx="210555" cy="210555"/>
                  </a:xfrm>
                  <a:prstGeom prst="ellipse">
                    <a:avLst/>
                  </a:prstGeom>
                  <a:noFill/>
                  <a:ln w="6350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05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5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05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US" sz="8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3" name="Oval 72">
                    <a:extLst>
                      <a:ext uri="{FF2B5EF4-FFF2-40B4-BE49-F238E27FC236}">
                        <a16:creationId xmlns:a16="http://schemas.microsoft.com/office/drawing/2014/main" id="{BBF3FEA7-91B8-43C4-A5C7-F6C1F24BB3C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27328" y="3025775"/>
                    <a:ext cx="210555" cy="210555"/>
                  </a:xfrm>
                  <a:prstGeom prst="ellipse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 w="6350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4" name="Oval 73">
                    <a:extLst>
                      <a:ext uri="{FF2B5EF4-FFF2-40B4-BE49-F238E27FC236}">
                        <a16:creationId xmlns:a16="http://schemas.microsoft.com/office/drawing/2014/main" id="{D2C7D384-153F-437C-B534-96E299DFF127}"/>
                      </a:ext>
                    </a:extLst>
                  </p:cNvPr>
                  <p:cNvSpPr/>
                  <p:nvPr/>
                </p:nvSpPr>
                <p:spPr>
                  <a:xfrm>
                    <a:off x="1547591" y="3025775"/>
                    <a:ext cx="210555" cy="210555"/>
                  </a:xfrm>
                  <a:prstGeom prst="ellipse">
                    <a:avLst/>
                  </a:prstGeom>
                  <a:noFill/>
                  <a:ln w="6350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05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5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05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8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4" name="Oval 73">
                    <a:extLst>
                      <a:ext uri="{FF2B5EF4-FFF2-40B4-BE49-F238E27FC236}">
                        <a16:creationId xmlns:a16="http://schemas.microsoft.com/office/drawing/2014/main" id="{D2C7D384-153F-437C-B534-96E299DFF12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47591" y="3025775"/>
                    <a:ext cx="210555" cy="210555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 w="6350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Oval 74">
                    <a:extLst>
                      <a:ext uri="{FF2B5EF4-FFF2-40B4-BE49-F238E27FC236}">
                        <a16:creationId xmlns:a16="http://schemas.microsoft.com/office/drawing/2014/main" id="{41AD8381-87C6-4909-BE6D-657083103377}"/>
                      </a:ext>
                    </a:extLst>
                  </p:cNvPr>
                  <p:cNvSpPr/>
                  <p:nvPr/>
                </p:nvSpPr>
                <p:spPr>
                  <a:xfrm>
                    <a:off x="2432199" y="2393007"/>
                    <a:ext cx="210555" cy="210555"/>
                  </a:xfrm>
                  <a:prstGeom prst="ellipse">
                    <a:avLst/>
                  </a:prstGeom>
                  <a:noFill/>
                  <a:ln w="6350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05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5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05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8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5" name="Oval 74">
                    <a:extLst>
                      <a:ext uri="{FF2B5EF4-FFF2-40B4-BE49-F238E27FC236}">
                        <a16:creationId xmlns:a16="http://schemas.microsoft.com/office/drawing/2014/main" id="{41AD8381-87C6-4909-BE6D-65708310337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32199" y="2393007"/>
                    <a:ext cx="210555" cy="210555"/>
                  </a:xfrm>
                  <a:prstGeom prst="ellipse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 w="6350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00DC0B77-89D5-4434-AB30-2EE62A12A9DF}"/>
                  </a:ext>
                </a:extLst>
              </p:cNvPr>
              <p:cNvCxnSpPr>
                <a:stCxn id="72" idx="6"/>
                <a:endCxn id="75" idx="2"/>
              </p:cNvCxnSpPr>
              <p:nvPr/>
            </p:nvCxnSpPr>
            <p:spPr>
              <a:xfrm flipV="1">
                <a:off x="1759238" y="2498285"/>
                <a:ext cx="672961" cy="404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335E1840-F8E7-4364-BCC9-F583D5BA260C}"/>
                  </a:ext>
                </a:extLst>
              </p:cNvPr>
              <p:cNvCxnSpPr>
                <a:stCxn id="74" idx="0"/>
                <a:endCxn id="72" idx="4"/>
              </p:cNvCxnSpPr>
              <p:nvPr/>
            </p:nvCxnSpPr>
            <p:spPr>
              <a:xfrm flipV="1">
                <a:off x="1652869" y="2607603"/>
                <a:ext cx="1092" cy="41817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D7FA60D5-B87C-4104-BCC3-FD786238DA4D}"/>
                  </a:ext>
                </a:extLst>
              </p:cNvPr>
              <p:cNvCxnSpPr>
                <a:stCxn id="75" idx="3"/>
                <a:endCxn id="74" idx="7"/>
              </p:cNvCxnSpPr>
              <p:nvPr/>
            </p:nvCxnSpPr>
            <p:spPr>
              <a:xfrm flipH="1">
                <a:off x="1727311" y="2572727"/>
                <a:ext cx="735723" cy="48388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4D7B2444-86FC-4E5F-87B0-982DCE36D215}"/>
                  </a:ext>
                </a:extLst>
              </p:cNvPr>
              <p:cNvCxnSpPr>
                <a:stCxn id="74" idx="6"/>
                <a:endCxn id="73" idx="2"/>
              </p:cNvCxnSpPr>
              <p:nvPr/>
            </p:nvCxnSpPr>
            <p:spPr>
              <a:xfrm>
                <a:off x="1758146" y="3131053"/>
                <a:ext cx="66918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09E2B878-3562-4816-A646-A107760F0B67}"/>
                  </a:ext>
                </a:extLst>
              </p:cNvPr>
              <p:cNvCxnSpPr>
                <a:stCxn id="73" idx="0"/>
                <a:endCxn id="75" idx="4"/>
              </p:cNvCxnSpPr>
              <p:nvPr/>
            </p:nvCxnSpPr>
            <p:spPr>
              <a:xfrm flipV="1">
                <a:off x="2532606" y="2603562"/>
                <a:ext cx="4871" cy="42221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1" name="Oval 80">
                    <a:extLst>
                      <a:ext uri="{FF2B5EF4-FFF2-40B4-BE49-F238E27FC236}">
                        <a16:creationId xmlns:a16="http://schemas.microsoft.com/office/drawing/2014/main" id="{B2239298-BFC6-4183-84E6-98456E7823A3}"/>
                      </a:ext>
                    </a:extLst>
                  </p:cNvPr>
                  <p:cNvSpPr/>
                  <p:nvPr/>
                </p:nvSpPr>
                <p:spPr>
                  <a:xfrm>
                    <a:off x="1126097" y="2709390"/>
                    <a:ext cx="210555" cy="210555"/>
                  </a:xfrm>
                  <a:prstGeom prst="ellipse">
                    <a:avLst/>
                  </a:prstGeom>
                  <a:noFill/>
                  <a:ln w="6350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05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oMath>
                      </m:oMathPara>
                    </a14:m>
                    <a:endParaRPr lang="en-US" sz="8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1" name="Oval 80">
                    <a:extLst>
                      <a:ext uri="{FF2B5EF4-FFF2-40B4-BE49-F238E27FC236}">
                        <a16:creationId xmlns:a16="http://schemas.microsoft.com/office/drawing/2014/main" id="{B2239298-BFC6-4183-84E6-98456E7823A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26097" y="2709390"/>
                    <a:ext cx="210555" cy="210555"/>
                  </a:xfrm>
                  <a:prstGeom prst="ellipse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 w="6350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2" name="Straight Arrow Connector 81">
                <a:extLst>
                  <a:ext uri="{FF2B5EF4-FFF2-40B4-BE49-F238E27FC236}">
                    <a16:creationId xmlns:a16="http://schemas.microsoft.com/office/drawing/2014/main" id="{25E3483E-AA22-485F-A220-8D34F9E76EB9}"/>
                  </a:ext>
                </a:extLst>
              </p:cNvPr>
              <p:cNvCxnSpPr>
                <a:stCxn id="81" idx="7"/>
                <a:endCxn id="72" idx="2"/>
              </p:cNvCxnSpPr>
              <p:nvPr/>
            </p:nvCxnSpPr>
            <p:spPr>
              <a:xfrm flipV="1">
                <a:off x="1305817" y="2502326"/>
                <a:ext cx="242866" cy="23789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Arrow Connector 82">
                <a:extLst>
                  <a:ext uri="{FF2B5EF4-FFF2-40B4-BE49-F238E27FC236}">
                    <a16:creationId xmlns:a16="http://schemas.microsoft.com/office/drawing/2014/main" id="{3C357491-5C38-41FF-83A7-53151D12AAC1}"/>
                  </a:ext>
                </a:extLst>
              </p:cNvPr>
              <p:cNvCxnSpPr>
                <a:stCxn id="81" idx="5"/>
                <a:endCxn id="74" idx="2"/>
              </p:cNvCxnSpPr>
              <p:nvPr/>
            </p:nvCxnSpPr>
            <p:spPr>
              <a:xfrm>
                <a:off x="1305817" y="2889110"/>
                <a:ext cx="241774" cy="24194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Oval 83">
                    <a:extLst>
                      <a:ext uri="{FF2B5EF4-FFF2-40B4-BE49-F238E27FC236}">
                        <a16:creationId xmlns:a16="http://schemas.microsoft.com/office/drawing/2014/main" id="{4D0BB7C7-A40C-4736-BAF8-79D75DF26EC3}"/>
                      </a:ext>
                    </a:extLst>
                  </p:cNvPr>
                  <p:cNvSpPr/>
                  <p:nvPr/>
                </p:nvSpPr>
                <p:spPr>
                  <a:xfrm>
                    <a:off x="2848306" y="2704799"/>
                    <a:ext cx="210555" cy="210555"/>
                  </a:xfrm>
                  <a:prstGeom prst="ellipse">
                    <a:avLst/>
                  </a:prstGeom>
                  <a:noFill/>
                  <a:ln w="6350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oMath>
                      </m:oMathPara>
                    </a14:m>
                    <a:endParaRPr lang="en-US" sz="8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4" name="Oval 83">
                    <a:extLst>
                      <a:ext uri="{FF2B5EF4-FFF2-40B4-BE49-F238E27FC236}">
                        <a16:creationId xmlns:a16="http://schemas.microsoft.com/office/drawing/2014/main" id="{4D0BB7C7-A40C-4736-BAF8-79D75DF26EC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48306" y="2704799"/>
                    <a:ext cx="210555" cy="210555"/>
                  </a:xfrm>
                  <a:prstGeom prst="ellipse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 w="6350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5" name="Straight Arrow Connector 84">
                <a:extLst>
                  <a:ext uri="{FF2B5EF4-FFF2-40B4-BE49-F238E27FC236}">
                    <a16:creationId xmlns:a16="http://schemas.microsoft.com/office/drawing/2014/main" id="{8B99E6FD-A28C-4A54-B8D2-5229E893464F}"/>
                  </a:ext>
                </a:extLst>
              </p:cNvPr>
              <p:cNvCxnSpPr>
                <a:stCxn id="75" idx="6"/>
                <a:endCxn id="84" idx="1"/>
              </p:cNvCxnSpPr>
              <p:nvPr/>
            </p:nvCxnSpPr>
            <p:spPr>
              <a:xfrm>
                <a:off x="2642754" y="2498285"/>
                <a:ext cx="236387" cy="23734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>
                <a:extLst>
                  <a:ext uri="{FF2B5EF4-FFF2-40B4-BE49-F238E27FC236}">
                    <a16:creationId xmlns:a16="http://schemas.microsoft.com/office/drawing/2014/main" id="{7F4A040F-9C36-48CA-941D-4FDD5F4C9062}"/>
                  </a:ext>
                </a:extLst>
              </p:cNvPr>
              <p:cNvCxnSpPr>
                <a:stCxn id="73" idx="6"/>
                <a:endCxn id="84" idx="3"/>
              </p:cNvCxnSpPr>
              <p:nvPr/>
            </p:nvCxnSpPr>
            <p:spPr>
              <a:xfrm flipV="1">
                <a:off x="2637883" y="2884519"/>
                <a:ext cx="241258" cy="24653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054F6989-7DCB-4C73-8D58-CF850B86B481}"/>
                  </a:ext>
                </a:extLst>
              </p:cNvPr>
              <p:cNvSpPr txBox="1"/>
              <p:nvPr/>
            </p:nvSpPr>
            <p:spPr>
              <a:xfrm>
                <a:off x="1334646" y="2234789"/>
                <a:ext cx="676788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>
                    <a:cs typeface="Garamond"/>
                  </a:rPr>
                  <a:t>Edmonton</a:t>
                </a:r>
                <a:endParaRPr lang="en-US" sz="1200" dirty="0"/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383DFE82-812D-4A65-B22A-7F747FE6A2F1}"/>
                  </a:ext>
                </a:extLst>
              </p:cNvPr>
              <p:cNvSpPr/>
              <p:nvPr/>
            </p:nvSpPr>
            <p:spPr>
              <a:xfrm>
                <a:off x="2219020" y="2220916"/>
                <a:ext cx="682879" cy="2308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900" spc="15" dirty="0" err="1">
                    <a:cs typeface="Garamond"/>
                  </a:rPr>
                  <a:t>Saskatoon</a:t>
                </a:r>
                <a:endParaRPr lang="en-US" sz="900" dirty="0"/>
              </a:p>
            </p:txBody>
          </p:sp>
        </p:grpSp>
      </p:grpSp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4762" y="11988"/>
            <a:ext cx="4300575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5" dirty="0">
                <a:latin typeface="+mn-lt"/>
              </a:rPr>
              <a:t>Solution</a:t>
            </a:r>
            <a:r>
              <a:rPr spc="-55" dirty="0">
                <a:latin typeface="+mn-lt"/>
              </a:rPr>
              <a:t> </a:t>
            </a:r>
            <a:r>
              <a:rPr spc="-65" dirty="0">
                <a:latin typeface="+mn-lt"/>
              </a:rPr>
              <a:t>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ject 5"/>
              <p:cNvSpPr txBox="1"/>
              <p:nvPr/>
            </p:nvSpPr>
            <p:spPr>
              <a:xfrm>
                <a:off x="249008" y="663575"/>
                <a:ext cx="3878579" cy="879023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</a:pPr>
                <a:r>
                  <a:rPr lang="en-HK" sz="1400" spc="-25" dirty="0">
                    <a:cs typeface="Tahoma"/>
                  </a:rPr>
                  <a:t>Recall </a:t>
                </a:r>
                <a:r>
                  <a:rPr lang="en-HK" sz="1400" spc="-15" dirty="0">
                    <a:cs typeface="Tahoma"/>
                  </a:rPr>
                  <a:t>that </a:t>
                </a:r>
                <a:r>
                  <a:rPr lang="en-HK" sz="1400" spc="-40" dirty="0">
                    <a:cs typeface="Tahoma"/>
                  </a:rPr>
                  <a:t>the </a:t>
                </a:r>
                <a:r>
                  <a:rPr lang="en-HK" sz="1400" spc="-35" dirty="0">
                    <a:cs typeface="Tahoma"/>
                  </a:rPr>
                  <a:t>Edmonds-Karp algorithm is </a:t>
                </a:r>
                <a:r>
                  <a:rPr lang="en-HK" sz="1400" spc="-40" dirty="0">
                    <a:cs typeface="Tahoma"/>
                  </a:rPr>
                  <a:t>the </a:t>
                </a:r>
                <a:r>
                  <a:rPr lang="en-HK" sz="1400" spc="-50" dirty="0">
                    <a:cs typeface="Tahoma"/>
                  </a:rPr>
                  <a:t>version </a:t>
                </a:r>
                <a:r>
                  <a:rPr lang="en-HK" sz="1400" spc="-35" dirty="0">
                    <a:cs typeface="Tahoma"/>
                  </a:rPr>
                  <a:t>of </a:t>
                </a:r>
                <a:r>
                  <a:rPr lang="en-HK" sz="1400" spc="150" dirty="0">
                    <a:cs typeface="Tahoma"/>
                  </a:rPr>
                  <a:t> </a:t>
                </a:r>
                <a:r>
                  <a:rPr lang="en-HK" sz="1400" spc="-40" dirty="0">
                    <a:cs typeface="Tahoma"/>
                  </a:rPr>
                  <a:t>the Ford-Fulkerson </a:t>
                </a:r>
                <a:r>
                  <a:rPr lang="en-HK" sz="1400" spc="-45" dirty="0">
                    <a:cs typeface="Tahoma"/>
                  </a:rPr>
                  <a:t>method </a:t>
                </a:r>
                <a:r>
                  <a:rPr lang="en-HK" sz="1400" spc="-15" dirty="0">
                    <a:cs typeface="Tahoma"/>
                  </a:rPr>
                  <a:t>that </a:t>
                </a:r>
                <a:r>
                  <a:rPr lang="en-HK" sz="1400" spc="-60" dirty="0">
                    <a:cs typeface="Tahoma"/>
                  </a:rPr>
                  <a:t>always chooses </a:t>
                </a:r>
                <a:r>
                  <a:rPr lang="en-HK" sz="1400" spc="-55" dirty="0">
                    <a:cs typeface="Tahoma"/>
                  </a:rPr>
                  <a:t>a </a:t>
                </a:r>
                <a:r>
                  <a:rPr lang="en-HK" sz="1400" i="1" spc="40" dirty="0">
                    <a:cs typeface="Gill Sans MT"/>
                  </a:rPr>
                  <a:t>shortest </a:t>
                </a:r>
                <a:r>
                  <a:rPr lang="en-HK" sz="1400" spc="-40" dirty="0">
                    <a:cs typeface="Tahoma"/>
                  </a:rPr>
                  <a:t>(by </a:t>
                </a:r>
                <a:r>
                  <a:rPr lang="en-HK" sz="1400" spc="-50" dirty="0">
                    <a:cs typeface="Tahoma"/>
                  </a:rPr>
                  <a:t>number  </a:t>
                </a:r>
                <a:r>
                  <a:rPr lang="en-HK" sz="1400" spc="-35" dirty="0">
                    <a:cs typeface="Tahoma"/>
                  </a:rPr>
                  <a:t>of </a:t>
                </a:r>
                <a:r>
                  <a:rPr lang="en-HK" sz="1400" spc="-65" dirty="0">
                    <a:cs typeface="Tahoma"/>
                  </a:rPr>
                  <a:t>edges)  </a:t>
                </a:r>
                <a14:m>
                  <m:oMath xmlns:m="http://schemas.openxmlformats.org/officeDocument/2006/math">
                    <m:r>
                      <a:rPr lang="en-HK" sz="1400" b="0" i="1" spc="-65" smtClean="0">
                        <a:latin typeface="Cambria Math" panose="02040503050406030204" pitchFamily="18" charset="0"/>
                        <a:cs typeface="Tahoma"/>
                      </a:rPr>
                      <m:t>𝑠</m:t>
                    </m:r>
                    <m:r>
                      <a:rPr lang="en-US" sz="1400" b="0" i="1" spc="-65" smtClean="0">
                        <a:latin typeface="Cambria Math" panose="02040503050406030204" pitchFamily="18" charset="0"/>
                        <a:cs typeface="Tahoma"/>
                      </a:rPr>
                      <m:t>−</m:t>
                    </m:r>
                    <m:r>
                      <a:rPr lang="en-US" sz="1400" b="0" i="1" spc="-65" smtClean="0">
                        <a:latin typeface="Cambria Math" panose="02040503050406030204" pitchFamily="18" charset="0"/>
                        <a:cs typeface="Tahoma"/>
                      </a:rPr>
                      <m:t>𝑡</m:t>
                    </m:r>
                    <m:r>
                      <a:rPr lang="en-US" sz="1400" b="0" i="1" spc="-65" smtClean="0">
                        <a:latin typeface="Cambria Math" panose="02040503050406030204" pitchFamily="18" charset="0"/>
                        <a:cs typeface="Tahoma"/>
                      </a:rPr>
                      <m:t> </m:t>
                    </m:r>
                  </m:oMath>
                </a14:m>
                <a:r>
                  <a:rPr lang="en-HK" sz="1400" spc="-35" dirty="0">
                    <a:cs typeface="Tahoma"/>
                  </a:rPr>
                  <a:t> Augmenting</a:t>
                </a:r>
                <a:r>
                  <a:rPr lang="en-HK" sz="1400" spc="100" dirty="0">
                    <a:cs typeface="Tahoma"/>
                  </a:rPr>
                  <a:t> </a:t>
                </a:r>
                <a:r>
                  <a:rPr lang="en-HK" sz="1400" spc="-10" dirty="0">
                    <a:cs typeface="Tahoma"/>
                  </a:rPr>
                  <a:t>Path in the residual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HK" sz="1400" spc="-10" dirty="0">
                    <a:cs typeface="Tahoma"/>
                  </a:rPr>
                  <a:t>.</a:t>
                </a:r>
                <a:endParaRPr sz="1400" dirty="0">
                  <a:cs typeface="Tahoma"/>
                </a:endParaRPr>
              </a:p>
            </p:txBody>
          </p:sp>
        </mc:Choice>
        <mc:Fallback xmlns="">
          <p:sp>
            <p:nvSpPr>
              <p:cNvPr id="5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008" y="663575"/>
                <a:ext cx="3878579" cy="879023"/>
              </a:xfrm>
              <a:prstGeom prst="rect">
                <a:avLst/>
              </a:prstGeom>
              <a:blipFill>
                <a:blip r:embed="rId2"/>
                <a:stretch>
                  <a:fillRect l="-2288" t="-4286" r="-2288" b="-1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xfrm>
            <a:off x="1775777" y="3346669"/>
            <a:ext cx="405130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25" dirty="0">
                <a:latin typeface="+mn-lt"/>
              </a:rPr>
              <a:t>Tutorial</a:t>
            </a:r>
            <a:r>
              <a:rPr spc="-30" dirty="0">
                <a:latin typeface="+mn-lt"/>
              </a:rPr>
              <a:t> </a:t>
            </a:r>
            <a:r>
              <a:rPr spc="-5" dirty="0">
                <a:latin typeface="+mn-lt"/>
              </a:rPr>
              <a:t>10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2399296" y="3346669"/>
            <a:ext cx="1686560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5" dirty="0">
                <a:latin typeface="+mn-lt"/>
                <a:hlinkClick r:id="rId3" action="ppaction://hlinksldjump"/>
              </a:rPr>
              <a:t>COMP3711:  </a:t>
            </a:r>
            <a:r>
              <a:rPr spc="-10" dirty="0">
                <a:latin typeface="+mn-lt"/>
                <a:hlinkClick r:id="rId3" action="ppaction://hlinksldjump"/>
              </a:rPr>
              <a:t>Design </a:t>
            </a:r>
            <a:r>
              <a:rPr spc="-15" dirty="0">
                <a:latin typeface="+mn-lt"/>
                <a:hlinkClick r:id="rId3" action="ppaction://hlinksldjump"/>
              </a:rPr>
              <a:t>and Analysis </a:t>
            </a:r>
            <a:r>
              <a:rPr spc="-5" dirty="0">
                <a:latin typeface="+mn-lt"/>
                <a:hlinkClick r:id="rId3" action="ppaction://hlinksldjump"/>
              </a:rPr>
              <a:t>of </a:t>
            </a:r>
            <a:r>
              <a:rPr spc="-25" dirty="0">
                <a:latin typeface="+mn-lt"/>
                <a:hlinkClick r:id="rId3" action="ppaction://hlinksldjump"/>
              </a:rPr>
              <a:t>Algorithms</a:t>
            </a:r>
          </a:p>
        </p:txBody>
      </p:sp>
      <p:sp>
        <p:nvSpPr>
          <p:cNvPr id="10" name="Title 12">
            <a:extLst>
              <a:ext uri="{FF2B5EF4-FFF2-40B4-BE49-F238E27FC236}">
                <a16:creationId xmlns:a16="http://schemas.microsoft.com/office/drawing/2014/main" id="{AB7A9DBE-C427-47DC-AE38-6A32036D01AD}"/>
              </a:ext>
            </a:extLst>
          </p:cNvPr>
          <p:cNvSpPr txBox="1">
            <a:spLocks/>
          </p:cNvSpPr>
          <p:nvPr/>
        </p:nvSpPr>
        <p:spPr>
          <a:xfrm>
            <a:off x="249008" y="119710"/>
            <a:ext cx="4300575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Tahoma"/>
                <a:ea typeface="+mj-ea"/>
                <a:cs typeface="Tahoma"/>
              </a:defRPr>
            </a:lvl1pPr>
          </a:lstStyle>
          <a:p>
            <a:pPr algn="ctr"/>
            <a:r>
              <a:rPr lang="en-US" kern="0" dirty="0">
                <a:solidFill>
                  <a:schemeClr val="tx1"/>
                </a:solidFill>
              </a:rPr>
              <a:t>Solution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B2E95B0-7BCD-B14C-BAAE-21256CC45252}"/>
                  </a:ext>
                </a:extLst>
              </p:cNvPr>
              <p:cNvSpPr txBox="1"/>
              <p:nvPr/>
            </p:nvSpPr>
            <p:spPr>
              <a:xfrm>
                <a:off x="154762" y="1730375"/>
                <a:ext cx="4131487" cy="5640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1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en-US" sz="1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1400" dirty="0"/>
                  <a:t> denote the minimum number of edges in an  </a:t>
                </a:r>
                <a14:m>
                  <m:oMath xmlns:m="http://schemas.openxmlformats.org/officeDocument/2006/math">
                    <m:r>
                      <a:rPr lang="en-HK" sz="1400" i="1" spc="-65">
                        <a:latin typeface="Cambria Math" panose="02040503050406030204" pitchFamily="18" charset="0"/>
                        <a:cs typeface="Tahoma"/>
                      </a:rPr>
                      <m:t>𝑠</m:t>
                    </m:r>
                    <m:r>
                      <a:rPr lang="en-US" sz="1400" i="1" spc="-65">
                        <a:latin typeface="Cambria Math" panose="02040503050406030204" pitchFamily="18" charset="0"/>
                        <a:cs typeface="Tahoma"/>
                      </a:rPr>
                      <m:t>−</m:t>
                    </m:r>
                    <m:r>
                      <a:rPr lang="en-US" sz="1400" i="1" spc="-65">
                        <a:latin typeface="Cambria Math" panose="02040503050406030204" pitchFamily="18" charset="0"/>
                        <a:cs typeface="Tahoma"/>
                      </a:rPr>
                      <m:t>𝑡</m:t>
                    </m:r>
                    <m:r>
                      <a:rPr lang="en-US" sz="1400" i="1" spc="-65">
                        <a:latin typeface="Cambria Math" panose="02040503050406030204" pitchFamily="18" charset="0"/>
                        <a:cs typeface="Tahoma"/>
                      </a:rPr>
                      <m:t> </m:t>
                    </m:r>
                  </m:oMath>
                </a14:m>
                <a:r>
                  <a:rPr lang="en-HK" sz="1400" spc="-35" dirty="0">
                    <a:cs typeface="Tahoma"/>
                  </a:rPr>
                  <a:t> Augmenting</a:t>
                </a:r>
                <a:r>
                  <a:rPr lang="en-HK" sz="1400" spc="100" dirty="0">
                    <a:cs typeface="Tahoma"/>
                  </a:rPr>
                  <a:t> </a:t>
                </a:r>
                <a:r>
                  <a:rPr lang="en-HK" sz="1400" spc="-10" dirty="0">
                    <a:cs typeface="Tahoma"/>
                  </a:rPr>
                  <a:t>Path in the residual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HK" sz="1400" spc="-10" dirty="0">
                    <a:cs typeface="Tahoma"/>
                  </a:rPr>
                  <a:t>.</a:t>
                </a:r>
                <a:r>
                  <a:rPr lang="en-US" sz="1400" dirty="0"/>
                  <a:t>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B2E95B0-7BCD-B14C-BAAE-21256CC452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2" y="1730375"/>
                <a:ext cx="4131487" cy="564001"/>
              </a:xfrm>
              <a:prstGeom prst="rect">
                <a:avLst/>
              </a:prstGeom>
              <a:blipFill>
                <a:blip r:embed="rId4"/>
                <a:stretch>
                  <a:fillRect l="-442" t="-1087" b="-7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B2E95B0-7BCD-B14C-BAAE-21256CC45252}"/>
                  </a:ext>
                </a:extLst>
              </p:cNvPr>
              <p:cNvSpPr txBox="1"/>
              <p:nvPr/>
            </p:nvSpPr>
            <p:spPr>
              <a:xfrm>
                <a:off x="154762" y="2481540"/>
                <a:ext cx="413148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Recall that such a </a:t>
                </a:r>
                <a14:m>
                  <m:oMath xmlns:m="http://schemas.openxmlformats.org/officeDocument/2006/math">
                    <m:r>
                      <a:rPr lang="en-HK" sz="1400" i="1" spc="-65">
                        <a:latin typeface="Cambria Math" panose="02040503050406030204" pitchFamily="18" charset="0"/>
                        <a:cs typeface="Tahoma"/>
                      </a:rPr>
                      <m:t>𝑠</m:t>
                    </m:r>
                    <m:r>
                      <a:rPr lang="en-US" sz="1400" i="1" spc="-65">
                        <a:latin typeface="Cambria Math" panose="02040503050406030204" pitchFamily="18" charset="0"/>
                        <a:cs typeface="Tahoma"/>
                      </a:rPr>
                      <m:t>−</m:t>
                    </m:r>
                    <m:r>
                      <a:rPr lang="en-US" sz="1400" i="1" spc="-65">
                        <a:latin typeface="Cambria Math" panose="02040503050406030204" pitchFamily="18" charset="0"/>
                        <a:cs typeface="Tahoma"/>
                      </a:rPr>
                      <m:t>𝑡</m:t>
                    </m:r>
                  </m:oMath>
                </a14:m>
                <a:r>
                  <a:rPr lang="en-US" sz="1400" dirty="0"/>
                  <a:t>  path with a minimum # of edges, can be found by running a BFS starting from </a:t>
                </a:r>
                <a:r>
                  <a:rPr lang="en-US" sz="1400" i="1" dirty="0"/>
                  <a:t>s</a:t>
                </a:r>
                <a:r>
                  <a:rPr lang="en-US" sz="1400" dirty="0"/>
                  <a:t>. 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B2E95B0-7BCD-B14C-BAAE-21256CC452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2" y="2481540"/>
                <a:ext cx="4131487" cy="523220"/>
              </a:xfrm>
              <a:prstGeom prst="rect">
                <a:avLst/>
              </a:prstGeom>
              <a:blipFill>
                <a:blip r:embed="rId5"/>
                <a:stretch>
                  <a:fillRect l="-442" t="-2326" b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itle 12">
            <a:extLst>
              <a:ext uri="{FF2B5EF4-FFF2-40B4-BE49-F238E27FC236}">
                <a16:creationId xmlns:a16="http://schemas.microsoft.com/office/drawing/2014/main" id="{4FE2395B-666D-49BC-A497-2D2BC63D8EB9}"/>
              </a:ext>
            </a:extLst>
          </p:cNvPr>
          <p:cNvSpPr txBox="1">
            <a:spLocks/>
          </p:cNvSpPr>
          <p:nvPr/>
        </p:nvSpPr>
        <p:spPr>
          <a:xfrm>
            <a:off x="284655" y="103598"/>
            <a:ext cx="4300575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Tahoma"/>
                <a:ea typeface="+mj-ea"/>
                <a:cs typeface="Tahoma"/>
              </a:defRPr>
            </a:lvl1pPr>
          </a:lstStyle>
          <a:p>
            <a:pPr algn="ctr"/>
            <a:r>
              <a:rPr lang="en-US" kern="0" dirty="0">
                <a:solidFill>
                  <a:schemeClr val="tx1"/>
                </a:solidFill>
              </a:rPr>
              <a:t>Solution </a:t>
            </a:r>
          </a:p>
        </p:txBody>
      </p: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F9E77134-AEE4-4C5E-9FF1-7D51F7101965}"/>
              </a:ext>
            </a:extLst>
          </p:cNvPr>
          <p:cNvGrpSpPr/>
          <p:nvPr/>
        </p:nvGrpSpPr>
        <p:grpSpPr>
          <a:xfrm>
            <a:off x="1184821" y="1983342"/>
            <a:ext cx="2646414" cy="1195986"/>
            <a:chOff x="1126097" y="2362862"/>
            <a:chExt cx="1932764" cy="873468"/>
          </a:xfrm>
        </p:grpSpPr>
        <p:sp>
          <p:nvSpPr>
            <p:cNvPr id="136" name="object 44">
              <a:extLst>
                <a:ext uri="{FF2B5EF4-FFF2-40B4-BE49-F238E27FC236}">
                  <a16:creationId xmlns:a16="http://schemas.microsoft.com/office/drawing/2014/main" id="{547A1182-C250-4A5C-8C15-625CD2D1C7B4}"/>
                </a:ext>
              </a:extLst>
            </p:cNvPr>
            <p:cNvSpPr txBox="1"/>
            <p:nvPr/>
          </p:nvSpPr>
          <p:spPr>
            <a:xfrm>
              <a:off x="1301472" y="2515019"/>
              <a:ext cx="121285" cy="11541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750" dirty="0">
                  <a:cs typeface="Gill Sans MT"/>
                </a:rPr>
                <a:t>16</a:t>
              </a:r>
            </a:p>
          </p:txBody>
        </p:sp>
        <p:sp>
          <p:nvSpPr>
            <p:cNvPr id="137" name="object 45">
              <a:extLst>
                <a:ext uri="{FF2B5EF4-FFF2-40B4-BE49-F238E27FC236}">
                  <a16:creationId xmlns:a16="http://schemas.microsoft.com/office/drawing/2014/main" id="{28C135A1-C046-4C02-A784-40C0A9C09123}"/>
                </a:ext>
              </a:extLst>
            </p:cNvPr>
            <p:cNvSpPr txBox="1"/>
            <p:nvPr/>
          </p:nvSpPr>
          <p:spPr>
            <a:xfrm>
              <a:off x="1978342" y="2362862"/>
              <a:ext cx="186873" cy="8429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tabLst>
                  <a:tab pos="441959" algn="l"/>
                  <a:tab pos="785495" algn="l"/>
                </a:tabLst>
              </a:pPr>
              <a:r>
                <a:rPr lang="en-US" sz="750" dirty="0">
                  <a:cs typeface="Gill Sans MT"/>
                </a:rPr>
                <a:t>12</a:t>
              </a:r>
              <a:endParaRPr sz="750" dirty="0">
                <a:cs typeface="Gill Sans MT"/>
              </a:endParaRPr>
            </a:p>
          </p:txBody>
        </p:sp>
        <p:sp>
          <p:nvSpPr>
            <p:cNvPr id="138" name="object 46">
              <a:extLst>
                <a:ext uri="{FF2B5EF4-FFF2-40B4-BE49-F238E27FC236}">
                  <a16:creationId xmlns:a16="http://schemas.microsoft.com/office/drawing/2014/main" id="{53241BCE-0A71-4B12-AAC1-93C1F20C0D0A}"/>
                </a:ext>
              </a:extLst>
            </p:cNvPr>
            <p:cNvSpPr txBox="1"/>
            <p:nvPr/>
          </p:nvSpPr>
          <p:spPr>
            <a:xfrm>
              <a:off x="2717197" y="2501543"/>
              <a:ext cx="121285" cy="11541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750" dirty="0">
                  <a:cs typeface="Gill Sans MT"/>
                </a:rPr>
                <a:t>20</a:t>
              </a:r>
            </a:p>
          </p:txBody>
        </p:sp>
        <p:sp>
          <p:nvSpPr>
            <p:cNvPr id="139" name="object 47">
              <a:extLst>
                <a:ext uri="{FF2B5EF4-FFF2-40B4-BE49-F238E27FC236}">
                  <a16:creationId xmlns:a16="http://schemas.microsoft.com/office/drawing/2014/main" id="{5E8F0B98-C1F5-4A2D-AC34-8D8450107923}"/>
                </a:ext>
              </a:extLst>
            </p:cNvPr>
            <p:cNvSpPr txBox="1"/>
            <p:nvPr/>
          </p:nvSpPr>
          <p:spPr>
            <a:xfrm>
              <a:off x="2727174" y="3034465"/>
              <a:ext cx="73660" cy="11541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750" dirty="0">
                  <a:cs typeface="Gill Sans MT"/>
                </a:rPr>
                <a:t>4</a:t>
              </a:r>
            </a:p>
          </p:txBody>
        </p:sp>
        <p:sp>
          <p:nvSpPr>
            <p:cNvPr id="140" name="object 48">
              <a:extLst>
                <a:ext uri="{FF2B5EF4-FFF2-40B4-BE49-F238E27FC236}">
                  <a16:creationId xmlns:a16="http://schemas.microsoft.com/office/drawing/2014/main" id="{6CD30EF2-F52D-46EF-9502-8F10A3D5F331}"/>
                </a:ext>
              </a:extLst>
            </p:cNvPr>
            <p:cNvSpPr txBox="1"/>
            <p:nvPr/>
          </p:nvSpPr>
          <p:spPr>
            <a:xfrm>
              <a:off x="1950493" y="3025775"/>
              <a:ext cx="121285" cy="11541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750" dirty="0">
                  <a:cs typeface="Gill Sans MT"/>
                </a:rPr>
                <a:t>14</a:t>
              </a:r>
            </a:p>
          </p:txBody>
        </p:sp>
        <p:sp>
          <p:nvSpPr>
            <p:cNvPr id="141" name="object 49">
              <a:extLst>
                <a:ext uri="{FF2B5EF4-FFF2-40B4-BE49-F238E27FC236}">
                  <a16:creationId xmlns:a16="http://schemas.microsoft.com/office/drawing/2014/main" id="{B9BE5CD9-170B-4EEA-B757-8D58CEDC8728}"/>
                </a:ext>
              </a:extLst>
            </p:cNvPr>
            <p:cNvSpPr txBox="1"/>
            <p:nvPr/>
          </p:nvSpPr>
          <p:spPr>
            <a:xfrm>
              <a:off x="1301472" y="3025775"/>
              <a:ext cx="121285" cy="11541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750" dirty="0">
                  <a:cs typeface="Gill Sans MT"/>
                </a:rPr>
                <a:t>13</a:t>
              </a:r>
            </a:p>
          </p:txBody>
        </p:sp>
        <p:sp>
          <p:nvSpPr>
            <p:cNvPr id="142" name="object 50">
              <a:extLst>
                <a:ext uri="{FF2B5EF4-FFF2-40B4-BE49-F238E27FC236}">
                  <a16:creationId xmlns:a16="http://schemas.microsoft.com/office/drawing/2014/main" id="{DE90210A-BDD8-4C40-8A54-DB0F5FA6D9E6}"/>
                </a:ext>
              </a:extLst>
            </p:cNvPr>
            <p:cNvSpPr txBox="1"/>
            <p:nvPr/>
          </p:nvSpPr>
          <p:spPr>
            <a:xfrm>
              <a:off x="1661087" y="2709573"/>
              <a:ext cx="73660" cy="11541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750" dirty="0">
                  <a:cs typeface="Gill Sans MT"/>
                </a:rPr>
                <a:t>4</a:t>
              </a:r>
            </a:p>
          </p:txBody>
        </p:sp>
        <p:sp>
          <p:nvSpPr>
            <p:cNvPr id="143" name="object 51">
              <a:extLst>
                <a:ext uri="{FF2B5EF4-FFF2-40B4-BE49-F238E27FC236}">
                  <a16:creationId xmlns:a16="http://schemas.microsoft.com/office/drawing/2014/main" id="{4C78AFF9-E881-40AC-AE7E-E8F3A71A10F0}"/>
                </a:ext>
              </a:extLst>
            </p:cNvPr>
            <p:cNvSpPr txBox="1"/>
            <p:nvPr/>
          </p:nvSpPr>
          <p:spPr>
            <a:xfrm>
              <a:off x="1978342" y="2706506"/>
              <a:ext cx="73660" cy="11541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750" dirty="0">
                  <a:cs typeface="Gill Sans MT"/>
                </a:rPr>
                <a:t>9</a:t>
              </a:r>
              <a:endParaRPr sz="750">
                <a:cs typeface="Gill Sans MT"/>
              </a:endParaRPr>
            </a:p>
          </p:txBody>
        </p:sp>
        <p:sp>
          <p:nvSpPr>
            <p:cNvPr id="144" name="object 52">
              <a:extLst>
                <a:ext uri="{FF2B5EF4-FFF2-40B4-BE49-F238E27FC236}">
                  <a16:creationId xmlns:a16="http://schemas.microsoft.com/office/drawing/2014/main" id="{5F979DA7-79F5-4AF7-82CD-5D552BE8A352}"/>
                </a:ext>
              </a:extLst>
            </p:cNvPr>
            <p:cNvSpPr txBox="1"/>
            <p:nvPr/>
          </p:nvSpPr>
          <p:spPr>
            <a:xfrm>
              <a:off x="2411555" y="2704799"/>
              <a:ext cx="73660" cy="11541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750" dirty="0">
                  <a:cs typeface="Gill Sans MT"/>
                </a:rPr>
                <a:t>7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Oval 144">
                  <a:extLst>
                    <a:ext uri="{FF2B5EF4-FFF2-40B4-BE49-F238E27FC236}">
                      <a16:creationId xmlns:a16="http://schemas.microsoft.com/office/drawing/2014/main" id="{6E5DF32F-E5EC-4D6F-9E8F-B7751F8A803D}"/>
                    </a:ext>
                  </a:extLst>
                </p:cNvPr>
                <p:cNvSpPr/>
                <p:nvPr/>
              </p:nvSpPr>
              <p:spPr>
                <a:xfrm>
                  <a:off x="1548683" y="2397048"/>
                  <a:ext cx="210555" cy="210555"/>
                </a:xfrm>
                <a:prstGeom prst="ellipse">
                  <a:avLst/>
                </a:prstGeom>
                <a:noFill/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5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5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05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5" name="Oval 144">
                  <a:extLst>
                    <a:ext uri="{FF2B5EF4-FFF2-40B4-BE49-F238E27FC236}">
                      <a16:creationId xmlns:a16="http://schemas.microsoft.com/office/drawing/2014/main" id="{6E5DF32F-E5EC-4D6F-9E8F-B7751F8A803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8683" y="2397048"/>
                  <a:ext cx="210555" cy="210555"/>
                </a:xfrm>
                <a:prstGeom prst="ellipse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Oval 145">
                  <a:extLst>
                    <a:ext uri="{FF2B5EF4-FFF2-40B4-BE49-F238E27FC236}">
                      <a16:creationId xmlns:a16="http://schemas.microsoft.com/office/drawing/2014/main" id="{0B2498D3-71CD-4538-8FCE-3A7DB6877CA7}"/>
                    </a:ext>
                  </a:extLst>
                </p:cNvPr>
                <p:cNvSpPr/>
                <p:nvPr/>
              </p:nvSpPr>
              <p:spPr>
                <a:xfrm>
                  <a:off x="2427328" y="3025775"/>
                  <a:ext cx="210555" cy="210555"/>
                </a:xfrm>
                <a:prstGeom prst="ellipse">
                  <a:avLst/>
                </a:prstGeom>
                <a:noFill/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5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5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05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6" name="Oval 145">
                  <a:extLst>
                    <a:ext uri="{FF2B5EF4-FFF2-40B4-BE49-F238E27FC236}">
                      <a16:creationId xmlns:a16="http://schemas.microsoft.com/office/drawing/2014/main" id="{0B2498D3-71CD-4538-8FCE-3A7DB6877CA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7328" y="3025775"/>
                  <a:ext cx="210555" cy="210555"/>
                </a:xfrm>
                <a:prstGeom prst="ellipse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Oval 146">
                  <a:extLst>
                    <a:ext uri="{FF2B5EF4-FFF2-40B4-BE49-F238E27FC236}">
                      <a16:creationId xmlns:a16="http://schemas.microsoft.com/office/drawing/2014/main" id="{BF343D8C-D722-4095-8995-3D4E76074D95}"/>
                    </a:ext>
                  </a:extLst>
                </p:cNvPr>
                <p:cNvSpPr/>
                <p:nvPr/>
              </p:nvSpPr>
              <p:spPr>
                <a:xfrm>
                  <a:off x="1547591" y="3025775"/>
                  <a:ext cx="210555" cy="210555"/>
                </a:xfrm>
                <a:prstGeom prst="ellipse">
                  <a:avLst/>
                </a:prstGeom>
                <a:noFill/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5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5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05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7" name="Oval 146">
                  <a:extLst>
                    <a:ext uri="{FF2B5EF4-FFF2-40B4-BE49-F238E27FC236}">
                      <a16:creationId xmlns:a16="http://schemas.microsoft.com/office/drawing/2014/main" id="{BF343D8C-D722-4095-8995-3D4E76074D9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7591" y="3025775"/>
                  <a:ext cx="210555" cy="210555"/>
                </a:xfrm>
                <a:prstGeom prst="ellipse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Oval 147">
                  <a:extLst>
                    <a:ext uri="{FF2B5EF4-FFF2-40B4-BE49-F238E27FC236}">
                      <a16:creationId xmlns:a16="http://schemas.microsoft.com/office/drawing/2014/main" id="{AE42D78F-0AB5-447C-A4EB-8676890BB592}"/>
                    </a:ext>
                  </a:extLst>
                </p:cNvPr>
                <p:cNvSpPr/>
                <p:nvPr/>
              </p:nvSpPr>
              <p:spPr>
                <a:xfrm>
                  <a:off x="2432199" y="2393007"/>
                  <a:ext cx="210555" cy="210555"/>
                </a:xfrm>
                <a:prstGeom prst="ellipse">
                  <a:avLst/>
                </a:prstGeom>
                <a:noFill/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5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5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05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8" name="Oval 147">
                  <a:extLst>
                    <a:ext uri="{FF2B5EF4-FFF2-40B4-BE49-F238E27FC236}">
                      <a16:creationId xmlns:a16="http://schemas.microsoft.com/office/drawing/2014/main" id="{AE42D78F-0AB5-447C-A4EB-8676890BB59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2199" y="2393007"/>
                  <a:ext cx="210555" cy="210555"/>
                </a:xfrm>
                <a:prstGeom prst="ellipse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id="{160E2023-1322-4F3B-AC34-AD82090C6AFA}"/>
                </a:ext>
              </a:extLst>
            </p:cNvPr>
            <p:cNvCxnSpPr>
              <a:stCxn id="145" idx="6"/>
              <a:endCxn id="148" idx="2"/>
            </p:cNvCxnSpPr>
            <p:nvPr/>
          </p:nvCxnSpPr>
          <p:spPr>
            <a:xfrm flipV="1">
              <a:off x="1759238" y="2498285"/>
              <a:ext cx="672961" cy="4041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CC0C1B3B-FE1A-429F-81DE-A635F151403B}"/>
                </a:ext>
              </a:extLst>
            </p:cNvPr>
            <p:cNvCxnSpPr>
              <a:stCxn id="147" idx="0"/>
              <a:endCxn id="145" idx="4"/>
            </p:cNvCxnSpPr>
            <p:nvPr/>
          </p:nvCxnSpPr>
          <p:spPr>
            <a:xfrm flipV="1">
              <a:off x="1652869" y="2607603"/>
              <a:ext cx="1092" cy="4181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ACBB8BFE-09FD-421B-8A33-640FECF1BB32}"/>
                </a:ext>
              </a:extLst>
            </p:cNvPr>
            <p:cNvCxnSpPr>
              <a:stCxn id="148" idx="3"/>
              <a:endCxn id="147" idx="7"/>
            </p:cNvCxnSpPr>
            <p:nvPr/>
          </p:nvCxnSpPr>
          <p:spPr>
            <a:xfrm flipH="1">
              <a:off x="1727311" y="2572727"/>
              <a:ext cx="735723" cy="4838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81BE4DDE-B55D-4A2B-AA64-F416D8E38F8C}"/>
                </a:ext>
              </a:extLst>
            </p:cNvPr>
            <p:cNvCxnSpPr>
              <a:stCxn id="147" idx="6"/>
              <a:endCxn id="146" idx="2"/>
            </p:cNvCxnSpPr>
            <p:nvPr/>
          </p:nvCxnSpPr>
          <p:spPr>
            <a:xfrm>
              <a:off x="1758146" y="3131053"/>
              <a:ext cx="66918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Arrow Connector 152">
              <a:extLst>
                <a:ext uri="{FF2B5EF4-FFF2-40B4-BE49-F238E27FC236}">
                  <a16:creationId xmlns:a16="http://schemas.microsoft.com/office/drawing/2014/main" id="{F37262F5-0E38-4885-A75C-3C99FFE7A170}"/>
                </a:ext>
              </a:extLst>
            </p:cNvPr>
            <p:cNvCxnSpPr>
              <a:stCxn id="146" idx="0"/>
              <a:endCxn id="148" idx="4"/>
            </p:cNvCxnSpPr>
            <p:nvPr/>
          </p:nvCxnSpPr>
          <p:spPr>
            <a:xfrm flipV="1">
              <a:off x="2532606" y="2603562"/>
              <a:ext cx="4871" cy="4222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4" name="Oval 153">
                  <a:extLst>
                    <a:ext uri="{FF2B5EF4-FFF2-40B4-BE49-F238E27FC236}">
                      <a16:creationId xmlns:a16="http://schemas.microsoft.com/office/drawing/2014/main" id="{E78359B0-7862-465D-8E11-72AD5F8172A7}"/>
                    </a:ext>
                  </a:extLst>
                </p:cNvPr>
                <p:cNvSpPr/>
                <p:nvPr/>
              </p:nvSpPr>
              <p:spPr>
                <a:xfrm>
                  <a:off x="1126097" y="2709390"/>
                  <a:ext cx="210555" cy="210555"/>
                </a:xfrm>
                <a:prstGeom prst="ellipse">
                  <a:avLst/>
                </a:prstGeom>
                <a:noFill/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5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4" name="Oval 153">
                  <a:extLst>
                    <a:ext uri="{FF2B5EF4-FFF2-40B4-BE49-F238E27FC236}">
                      <a16:creationId xmlns:a16="http://schemas.microsoft.com/office/drawing/2014/main" id="{E78359B0-7862-465D-8E11-72AD5F8172A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6097" y="2709390"/>
                  <a:ext cx="210555" cy="210555"/>
                </a:xfrm>
                <a:prstGeom prst="ellipse">
                  <a:avLst/>
                </a:prstGeom>
                <a:blipFill>
                  <a:blip r:embed="rId21"/>
                  <a:stretch>
                    <a:fillRect/>
                  </a:stretch>
                </a:blipFill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5" name="Straight Arrow Connector 154">
              <a:extLst>
                <a:ext uri="{FF2B5EF4-FFF2-40B4-BE49-F238E27FC236}">
                  <a16:creationId xmlns:a16="http://schemas.microsoft.com/office/drawing/2014/main" id="{F9F597B5-4CE9-41E3-B63F-358D774BFC99}"/>
                </a:ext>
              </a:extLst>
            </p:cNvPr>
            <p:cNvCxnSpPr>
              <a:stCxn id="154" idx="7"/>
              <a:endCxn id="145" idx="2"/>
            </p:cNvCxnSpPr>
            <p:nvPr/>
          </p:nvCxnSpPr>
          <p:spPr>
            <a:xfrm flipV="1">
              <a:off x="1305817" y="2502326"/>
              <a:ext cx="242866" cy="237899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9AE33C24-B05A-46E8-8D42-033805178BE5}"/>
                </a:ext>
              </a:extLst>
            </p:cNvPr>
            <p:cNvCxnSpPr>
              <a:stCxn id="154" idx="5"/>
              <a:endCxn id="147" idx="2"/>
            </p:cNvCxnSpPr>
            <p:nvPr/>
          </p:nvCxnSpPr>
          <p:spPr>
            <a:xfrm>
              <a:off x="1305817" y="2889110"/>
              <a:ext cx="241774" cy="2419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7" name="Oval 156">
                  <a:extLst>
                    <a:ext uri="{FF2B5EF4-FFF2-40B4-BE49-F238E27FC236}">
                      <a16:creationId xmlns:a16="http://schemas.microsoft.com/office/drawing/2014/main" id="{B698EDC6-3476-4BAA-BF1A-7CE0F7594BAD}"/>
                    </a:ext>
                  </a:extLst>
                </p:cNvPr>
                <p:cNvSpPr/>
                <p:nvPr/>
              </p:nvSpPr>
              <p:spPr>
                <a:xfrm>
                  <a:off x="2848306" y="2704799"/>
                  <a:ext cx="210555" cy="210555"/>
                </a:xfrm>
                <a:prstGeom prst="ellipse">
                  <a:avLst/>
                </a:prstGeom>
                <a:noFill/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7" name="Oval 156">
                  <a:extLst>
                    <a:ext uri="{FF2B5EF4-FFF2-40B4-BE49-F238E27FC236}">
                      <a16:creationId xmlns:a16="http://schemas.microsoft.com/office/drawing/2014/main" id="{B698EDC6-3476-4BAA-BF1A-7CE0F7594BA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48306" y="2704799"/>
                  <a:ext cx="210555" cy="210555"/>
                </a:xfrm>
                <a:prstGeom prst="ellipse">
                  <a:avLst/>
                </a:prstGeom>
                <a:blipFill>
                  <a:blip r:embed="rId22"/>
                  <a:stretch>
                    <a:fillRect/>
                  </a:stretch>
                </a:blipFill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8" name="Straight Arrow Connector 157">
              <a:extLst>
                <a:ext uri="{FF2B5EF4-FFF2-40B4-BE49-F238E27FC236}">
                  <a16:creationId xmlns:a16="http://schemas.microsoft.com/office/drawing/2014/main" id="{BC3A77EE-6C73-4FA8-A5D8-491599472E84}"/>
                </a:ext>
              </a:extLst>
            </p:cNvPr>
            <p:cNvCxnSpPr>
              <a:stCxn id="148" idx="6"/>
              <a:endCxn id="157" idx="1"/>
            </p:cNvCxnSpPr>
            <p:nvPr/>
          </p:nvCxnSpPr>
          <p:spPr>
            <a:xfrm>
              <a:off x="2642754" y="2498285"/>
              <a:ext cx="236387" cy="237349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158">
              <a:extLst>
                <a:ext uri="{FF2B5EF4-FFF2-40B4-BE49-F238E27FC236}">
                  <a16:creationId xmlns:a16="http://schemas.microsoft.com/office/drawing/2014/main" id="{71354A0B-8B5F-43E5-9660-394D938B500E}"/>
                </a:ext>
              </a:extLst>
            </p:cNvPr>
            <p:cNvCxnSpPr>
              <a:stCxn id="146" idx="6"/>
              <a:endCxn id="157" idx="3"/>
            </p:cNvCxnSpPr>
            <p:nvPr/>
          </p:nvCxnSpPr>
          <p:spPr>
            <a:xfrm flipV="1">
              <a:off x="2637883" y="2884519"/>
              <a:ext cx="241258" cy="2465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5EA5EB1-B80B-45EF-AF1F-017D9756556D}"/>
              </a:ext>
            </a:extLst>
          </p:cNvPr>
          <p:cNvGrpSpPr/>
          <p:nvPr/>
        </p:nvGrpSpPr>
        <p:grpSpPr>
          <a:xfrm>
            <a:off x="594820" y="443015"/>
            <a:ext cx="3238376" cy="1305078"/>
            <a:chOff x="594820" y="443015"/>
            <a:chExt cx="3238376" cy="1305078"/>
          </a:xfrm>
        </p:grpSpPr>
        <p:sp>
          <p:nvSpPr>
            <p:cNvPr id="8" name="object 45">
              <a:extLst>
                <a:ext uri="{FF2B5EF4-FFF2-40B4-BE49-F238E27FC236}">
                  <a16:creationId xmlns:a16="http://schemas.microsoft.com/office/drawing/2014/main" id="{7A72D2C5-6590-48A4-B2AC-35DBA1FF6B58}"/>
                </a:ext>
              </a:extLst>
            </p:cNvPr>
            <p:cNvSpPr txBox="1"/>
            <p:nvPr/>
          </p:nvSpPr>
          <p:spPr>
            <a:xfrm>
              <a:off x="2396649" y="1542909"/>
              <a:ext cx="114300" cy="205184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ts val="830"/>
                </a:lnSpc>
              </a:pPr>
              <a:r>
                <a:rPr sz="700" spc="-5" dirty="0">
                  <a:cs typeface="Gill Sans MT"/>
                </a:rPr>
                <a:t>14</a:t>
              </a:r>
              <a:endParaRPr sz="700" dirty="0">
                <a:cs typeface="Gill Sans MT"/>
              </a:endParaRPr>
            </a:p>
            <a:p>
              <a:pPr marL="49530">
                <a:lnSpc>
                  <a:spcPts val="830"/>
                </a:lnSpc>
              </a:pPr>
              <a:r>
                <a:rPr sz="700" spc="-5" dirty="0">
                  <a:solidFill>
                    <a:srgbClr val="FF0000"/>
                  </a:solidFill>
                  <a:cs typeface="Gill Sans MT"/>
                </a:rPr>
                <a:t>0</a:t>
              </a:r>
              <a:endParaRPr sz="700" dirty="0">
                <a:cs typeface="Gill Sans MT"/>
              </a:endParaRPr>
            </a:p>
          </p:txBody>
        </p:sp>
        <p:sp>
          <p:nvSpPr>
            <p:cNvPr id="44" name="object 41">
              <a:extLst>
                <a:ext uri="{FF2B5EF4-FFF2-40B4-BE49-F238E27FC236}">
                  <a16:creationId xmlns:a16="http://schemas.microsoft.com/office/drawing/2014/main" id="{1CF38B45-3C21-4D1A-8813-0D2D8FDE2988}"/>
                </a:ext>
              </a:extLst>
            </p:cNvPr>
            <p:cNvSpPr txBox="1"/>
            <p:nvPr/>
          </p:nvSpPr>
          <p:spPr>
            <a:xfrm>
              <a:off x="1484084" y="607116"/>
              <a:ext cx="114300" cy="205184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40005">
                <a:lnSpc>
                  <a:spcPts val="810"/>
                </a:lnSpc>
              </a:pPr>
              <a:r>
                <a:rPr sz="700" spc="-5" dirty="0">
                  <a:solidFill>
                    <a:srgbClr val="FF0000"/>
                  </a:solidFill>
                  <a:cs typeface="Gill Sans MT"/>
                </a:rPr>
                <a:t>0</a:t>
              </a:r>
              <a:endParaRPr sz="700" dirty="0">
                <a:cs typeface="Gill Sans MT"/>
              </a:endParaRPr>
            </a:p>
            <a:p>
              <a:pPr marL="12700">
                <a:lnSpc>
                  <a:spcPts val="810"/>
                </a:lnSpc>
              </a:pPr>
              <a:r>
                <a:rPr sz="700" spc="-5" dirty="0">
                  <a:cs typeface="Gill Sans MT"/>
                </a:rPr>
                <a:t>16</a:t>
              </a:r>
              <a:endParaRPr sz="700" dirty="0">
                <a:cs typeface="Gill Sans MT"/>
              </a:endParaRPr>
            </a:p>
          </p:txBody>
        </p:sp>
        <p:sp>
          <p:nvSpPr>
            <p:cNvPr id="45" name="object 42">
              <a:extLst>
                <a:ext uri="{FF2B5EF4-FFF2-40B4-BE49-F238E27FC236}">
                  <a16:creationId xmlns:a16="http://schemas.microsoft.com/office/drawing/2014/main" id="{CC24A1BD-D206-44E7-A988-895CC0E261A3}"/>
                </a:ext>
              </a:extLst>
            </p:cNvPr>
            <p:cNvSpPr txBox="1"/>
            <p:nvPr/>
          </p:nvSpPr>
          <p:spPr>
            <a:xfrm>
              <a:off x="2016538" y="443015"/>
              <a:ext cx="739140" cy="193643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77800" algn="ctr">
                <a:lnSpc>
                  <a:spcPts val="545"/>
                </a:lnSpc>
              </a:pPr>
              <a:r>
                <a:rPr sz="700" spc="-5" dirty="0">
                  <a:solidFill>
                    <a:srgbClr val="FF0000"/>
                  </a:solidFill>
                  <a:cs typeface="Gill Sans MT"/>
                </a:rPr>
                <a:t>0</a:t>
              </a:r>
              <a:endParaRPr sz="700" dirty="0">
                <a:cs typeface="Gill Sans MT"/>
              </a:endParaRPr>
            </a:p>
            <a:p>
              <a:pPr marL="12700">
                <a:lnSpc>
                  <a:spcPts val="1145"/>
                </a:lnSpc>
                <a:tabLst>
                  <a:tab pos="408940" algn="l"/>
                  <a:tab pos="725805" algn="l"/>
                </a:tabLst>
              </a:pPr>
              <a:r>
                <a:rPr sz="700" dirty="0">
                  <a:cs typeface="Times New Roman"/>
                </a:rPr>
                <a:t>	</a:t>
              </a:r>
              <a:r>
                <a:rPr sz="700" spc="-5" dirty="0">
                  <a:cs typeface="Gill Sans MT"/>
                </a:rPr>
                <a:t>12	</a:t>
              </a:r>
              <a:endParaRPr sz="700" dirty="0">
                <a:cs typeface="Gill Sans MT"/>
              </a:endParaRPr>
            </a:p>
          </p:txBody>
        </p:sp>
        <p:sp>
          <p:nvSpPr>
            <p:cNvPr id="47" name="object 44">
              <a:extLst>
                <a:ext uri="{FF2B5EF4-FFF2-40B4-BE49-F238E27FC236}">
                  <a16:creationId xmlns:a16="http://schemas.microsoft.com/office/drawing/2014/main" id="{04CC3C19-B52C-41E3-9FEE-A30E96A61028}"/>
                </a:ext>
              </a:extLst>
            </p:cNvPr>
            <p:cNvSpPr txBox="1"/>
            <p:nvPr/>
          </p:nvSpPr>
          <p:spPr>
            <a:xfrm>
              <a:off x="3426730" y="1402626"/>
              <a:ext cx="77470" cy="205184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ts val="815"/>
                </a:lnSpc>
              </a:pPr>
              <a:r>
                <a:rPr sz="700" spc="-5" dirty="0">
                  <a:cs typeface="Gill Sans MT"/>
                </a:rPr>
                <a:t>4</a:t>
              </a:r>
              <a:endParaRPr sz="700" dirty="0">
                <a:cs typeface="Gill Sans MT"/>
              </a:endParaRPr>
            </a:p>
            <a:p>
              <a:pPr marL="19685">
                <a:lnSpc>
                  <a:spcPts val="815"/>
                </a:lnSpc>
              </a:pPr>
              <a:r>
                <a:rPr sz="700" spc="-5" dirty="0">
                  <a:solidFill>
                    <a:srgbClr val="FF0000"/>
                  </a:solidFill>
                  <a:cs typeface="Gill Sans MT"/>
                </a:rPr>
                <a:t>0</a:t>
              </a:r>
              <a:endParaRPr sz="700" dirty="0">
                <a:cs typeface="Gill Sans MT"/>
              </a:endParaRPr>
            </a:p>
          </p:txBody>
        </p:sp>
        <p:sp>
          <p:nvSpPr>
            <p:cNvPr id="48" name="object 46">
              <a:extLst>
                <a:ext uri="{FF2B5EF4-FFF2-40B4-BE49-F238E27FC236}">
                  <a16:creationId xmlns:a16="http://schemas.microsoft.com/office/drawing/2014/main" id="{15384106-9158-44CF-9829-A1C6E16AF371}"/>
                </a:ext>
              </a:extLst>
            </p:cNvPr>
            <p:cNvSpPr txBox="1"/>
            <p:nvPr/>
          </p:nvSpPr>
          <p:spPr>
            <a:xfrm>
              <a:off x="1482460" y="1384877"/>
              <a:ext cx="114300" cy="205184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ts val="800"/>
                </a:lnSpc>
              </a:pPr>
              <a:r>
                <a:rPr sz="700" spc="-5" dirty="0">
                  <a:cs typeface="Gill Sans MT"/>
                </a:rPr>
                <a:t>13</a:t>
              </a:r>
              <a:endParaRPr sz="700" dirty="0">
                <a:cs typeface="Gill Sans MT"/>
              </a:endParaRPr>
            </a:p>
            <a:p>
              <a:pPr marL="38735">
                <a:lnSpc>
                  <a:spcPts val="800"/>
                </a:lnSpc>
              </a:pPr>
              <a:r>
                <a:rPr sz="700" spc="-5" dirty="0">
                  <a:solidFill>
                    <a:srgbClr val="FF0000"/>
                  </a:solidFill>
                  <a:cs typeface="Gill Sans MT"/>
                </a:rPr>
                <a:t>0</a:t>
              </a:r>
              <a:endParaRPr sz="700" dirty="0">
                <a:cs typeface="Gill Sans MT"/>
              </a:endParaRPr>
            </a:p>
          </p:txBody>
        </p:sp>
        <p:sp>
          <p:nvSpPr>
            <p:cNvPr id="49" name="object 47">
              <a:extLst>
                <a:ext uri="{FF2B5EF4-FFF2-40B4-BE49-F238E27FC236}">
                  <a16:creationId xmlns:a16="http://schemas.microsoft.com/office/drawing/2014/main" id="{2D112B60-43D1-4048-9147-B72754F34188}"/>
                </a:ext>
              </a:extLst>
            </p:cNvPr>
            <p:cNvSpPr txBox="1"/>
            <p:nvPr/>
          </p:nvSpPr>
          <p:spPr>
            <a:xfrm>
              <a:off x="2607621" y="1054365"/>
              <a:ext cx="147955" cy="10772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700" spc="-5" dirty="0">
                  <a:cs typeface="Gill Sans MT"/>
                </a:rPr>
                <a:t>9</a:t>
              </a:r>
              <a:r>
                <a:rPr sz="700" spc="-25" dirty="0">
                  <a:cs typeface="Gill Sans MT"/>
                </a:rPr>
                <a:t> </a:t>
              </a:r>
              <a:r>
                <a:rPr sz="700" spc="-5" dirty="0">
                  <a:solidFill>
                    <a:srgbClr val="FF0000"/>
                  </a:solidFill>
                  <a:cs typeface="Gill Sans MT"/>
                </a:rPr>
                <a:t>0</a:t>
              </a:r>
              <a:endParaRPr sz="700" dirty="0">
                <a:cs typeface="Gill Sans MT"/>
              </a:endParaRPr>
            </a:p>
          </p:txBody>
        </p:sp>
        <p:sp>
          <p:nvSpPr>
            <p:cNvPr id="50" name="object 48">
              <a:extLst>
                <a:ext uri="{FF2B5EF4-FFF2-40B4-BE49-F238E27FC236}">
                  <a16:creationId xmlns:a16="http://schemas.microsoft.com/office/drawing/2014/main" id="{61F1AA71-A51A-4BE1-9AC4-5B0A91A75579}"/>
                </a:ext>
              </a:extLst>
            </p:cNvPr>
            <p:cNvSpPr txBox="1"/>
            <p:nvPr/>
          </p:nvSpPr>
          <p:spPr>
            <a:xfrm>
              <a:off x="3153693" y="1052778"/>
              <a:ext cx="173990" cy="10772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050" spc="-7" baseline="3968" dirty="0">
                  <a:cs typeface="Gill Sans MT"/>
                </a:rPr>
                <a:t>7</a:t>
              </a:r>
              <a:r>
                <a:rPr sz="1050" spc="270" baseline="3968" dirty="0">
                  <a:cs typeface="Gill Sans MT"/>
                </a:rPr>
                <a:t> </a:t>
              </a:r>
              <a:r>
                <a:rPr sz="700" spc="-5" dirty="0">
                  <a:solidFill>
                    <a:srgbClr val="FF0000"/>
                  </a:solidFill>
                  <a:cs typeface="Gill Sans MT"/>
                </a:rPr>
                <a:t>0</a:t>
              </a:r>
              <a:endParaRPr sz="700">
                <a:cs typeface="Gill Sans MT"/>
              </a:endParaRPr>
            </a:p>
          </p:txBody>
        </p:sp>
        <p:sp>
          <p:nvSpPr>
            <p:cNvPr id="51" name="object 49">
              <a:extLst>
                <a:ext uri="{FF2B5EF4-FFF2-40B4-BE49-F238E27FC236}">
                  <a16:creationId xmlns:a16="http://schemas.microsoft.com/office/drawing/2014/main" id="{23A496B1-AD20-4FED-B776-C43284B5E4B3}"/>
                </a:ext>
              </a:extLst>
            </p:cNvPr>
            <p:cNvSpPr txBox="1"/>
            <p:nvPr/>
          </p:nvSpPr>
          <p:spPr>
            <a:xfrm>
              <a:off x="1907051" y="1064330"/>
              <a:ext cx="151765" cy="10772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050" spc="-7" baseline="3968" dirty="0">
                  <a:cs typeface="Gill Sans MT"/>
                </a:rPr>
                <a:t>4</a:t>
              </a:r>
              <a:r>
                <a:rPr sz="1050" spc="7" baseline="3968" dirty="0">
                  <a:cs typeface="Gill Sans MT"/>
                </a:rPr>
                <a:t> </a:t>
              </a:r>
              <a:r>
                <a:rPr sz="700" spc="-5" dirty="0">
                  <a:solidFill>
                    <a:srgbClr val="FF0000"/>
                  </a:solidFill>
                  <a:cs typeface="Gill Sans MT"/>
                </a:rPr>
                <a:t>0</a:t>
              </a:r>
              <a:endParaRPr sz="700" dirty="0">
                <a:cs typeface="Gill Sans MT"/>
              </a:endParaRPr>
            </a:p>
          </p:txBody>
        </p: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690D4809-2C64-411F-9729-1D72A6E15C46}"/>
                </a:ext>
              </a:extLst>
            </p:cNvPr>
            <p:cNvGrpSpPr/>
            <p:nvPr/>
          </p:nvGrpSpPr>
          <p:grpSpPr>
            <a:xfrm>
              <a:off x="1186782" y="518467"/>
              <a:ext cx="2646414" cy="1154710"/>
              <a:chOff x="1126097" y="2393007"/>
              <a:chExt cx="1932764" cy="843323"/>
            </a:xfrm>
          </p:grpSpPr>
          <p:sp>
            <p:nvSpPr>
              <p:cNvPr id="111" name="object 46">
                <a:extLst>
                  <a:ext uri="{FF2B5EF4-FFF2-40B4-BE49-F238E27FC236}">
                    <a16:creationId xmlns:a16="http://schemas.microsoft.com/office/drawing/2014/main" id="{3C866D3B-8F02-438E-A84E-3A54C5BC8D59}"/>
                  </a:ext>
                </a:extLst>
              </p:cNvPr>
              <p:cNvSpPr txBox="1"/>
              <p:nvPr/>
            </p:nvSpPr>
            <p:spPr>
              <a:xfrm>
                <a:off x="2719036" y="2448375"/>
                <a:ext cx="121285" cy="168584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2700" algn="ctr">
                  <a:lnSpc>
                    <a:spcPct val="100000"/>
                  </a:lnSpc>
                </a:pPr>
                <a:r>
                  <a:rPr lang="en-US" sz="750" dirty="0">
                    <a:solidFill>
                      <a:srgbClr val="FF0000"/>
                    </a:solidFill>
                    <a:cs typeface="Gill Sans MT"/>
                  </a:rPr>
                  <a:t>0</a:t>
                </a:r>
              </a:p>
              <a:p>
                <a:pPr marL="12700" algn="ctr">
                  <a:lnSpc>
                    <a:spcPct val="100000"/>
                  </a:lnSpc>
                </a:pPr>
                <a:r>
                  <a:rPr sz="750" dirty="0">
                    <a:cs typeface="Gill Sans MT"/>
                  </a:rPr>
                  <a:t>20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8" name="Oval 117">
                    <a:extLst>
                      <a:ext uri="{FF2B5EF4-FFF2-40B4-BE49-F238E27FC236}">
                        <a16:creationId xmlns:a16="http://schemas.microsoft.com/office/drawing/2014/main" id="{3556B406-600C-470C-BB26-67052AD9BACF}"/>
                      </a:ext>
                    </a:extLst>
                  </p:cNvPr>
                  <p:cNvSpPr/>
                  <p:nvPr/>
                </p:nvSpPr>
                <p:spPr>
                  <a:xfrm>
                    <a:off x="1548683" y="2397048"/>
                    <a:ext cx="210555" cy="210555"/>
                  </a:xfrm>
                  <a:prstGeom prst="ellipse">
                    <a:avLst/>
                  </a:prstGeom>
                  <a:noFill/>
                  <a:ln w="6350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05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5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05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8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8" name="Oval 117">
                    <a:extLst>
                      <a:ext uri="{FF2B5EF4-FFF2-40B4-BE49-F238E27FC236}">
                        <a16:creationId xmlns:a16="http://schemas.microsoft.com/office/drawing/2014/main" id="{3556B406-600C-470C-BB26-67052AD9BAC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48683" y="2397048"/>
                    <a:ext cx="210555" cy="210555"/>
                  </a:xfrm>
                  <a:prstGeom prst="ellipse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  <a:ln w="6350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9" name="Oval 118">
                    <a:extLst>
                      <a:ext uri="{FF2B5EF4-FFF2-40B4-BE49-F238E27FC236}">
                        <a16:creationId xmlns:a16="http://schemas.microsoft.com/office/drawing/2014/main" id="{96D1FC04-CE91-4713-B4B9-43C8BD8F1EEE}"/>
                      </a:ext>
                    </a:extLst>
                  </p:cNvPr>
                  <p:cNvSpPr/>
                  <p:nvPr/>
                </p:nvSpPr>
                <p:spPr>
                  <a:xfrm>
                    <a:off x="2427328" y="3025775"/>
                    <a:ext cx="210555" cy="210555"/>
                  </a:xfrm>
                  <a:prstGeom prst="ellipse">
                    <a:avLst/>
                  </a:prstGeom>
                  <a:noFill/>
                  <a:ln w="6350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05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5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05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US" sz="8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9" name="Oval 118">
                    <a:extLst>
                      <a:ext uri="{FF2B5EF4-FFF2-40B4-BE49-F238E27FC236}">
                        <a16:creationId xmlns:a16="http://schemas.microsoft.com/office/drawing/2014/main" id="{96D1FC04-CE91-4713-B4B9-43C8BD8F1EE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27328" y="3025775"/>
                    <a:ext cx="210555" cy="210555"/>
                  </a:xfrm>
                  <a:prstGeom prst="ellipse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  <a:ln w="6350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0" name="Oval 119">
                    <a:extLst>
                      <a:ext uri="{FF2B5EF4-FFF2-40B4-BE49-F238E27FC236}">
                        <a16:creationId xmlns:a16="http://schemas.microsoft.com/office/drawing/2014/main" id="{D301EE8A-67C0-4859-9759-E67BADEBE973}"/>
                      </a:ext>
                    </a:extLst>
                  </p:cNvPr>
                  <p:cNvSpPr/>
                  <p:nvPr/>
                </p:nvSpPr>
                <p:spPr>
                  <a:xfrm>
                    <a:off x="1547591" y="3025775"/>
                    <a:ext cx="210555" cy="210555"/>
                  </a:xfrm>
                  <a:prstGeom prst="ellipse">
                    <a:avLst/>
                  </a:prstGeom>
                  <a:noFill/>
                  <a:ln w="6350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05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5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05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8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0" name="Oval 119">
                    <a:extLst>
                      <a:ext uri="{FF2B5EF4-FFF2-40B4-BE49-F238E27FC236}">
                        <a16:creationId xmlns:a16="http://schemas.microsoft.com/office/drawing/2014/main" id="{D301EE8A-67C0-4859-9759-E67BADEBE97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47591" y="3025775"/>
                    <a:ext cx="210555" cy="210555"/>
                  </a:xfrm>
                  <a:prstGeom prst="ellipse">
                    <a:avLst/>
                  </a:prstGeom>
                  <a:blipFill>
                    <a:blip r:embed="rId23"/>
                    <a:stretch>
                      <a:fillRect/>
                    </a:stretch>
                  </a:blipFill>
                  <a:ln w="6350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1" name="Oval 120">
                    <a:extLst>
                      <a:ext uri="{FF2B5EF4-FFF2-40B4-BE49-F238E27FC236}">
                        <a16:creationId xmlns:a16="http://schemas.microsoft.com/office/drawing/2014/main" id="{05CBEA6C-BBD3-421B-A9C9-9C886D70549D}"/>
                      </a:ext>
                    </a:extLst>
                  </p:cNvPr>
                  <p:cNvSpPr/>
                  <p:nvPr/>
                </p:nvSpPr>
                <p:spPr>
                  <a:xfrm>
                    <a:off x="2432199" y="2393007"/>
                    <a:ext cx="210555" cy="210555"/>
                  </a:xfrm>
                  <a:prstGeom prst="ellipse">
                    <a:avLst/>
                  </a:prstGeom>
                  <a:noFill/>
                  <a:ln w="6350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05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5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05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8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1" name="Oval 120">
                    <a:extLst>
                      <a:ext uri="{FF2B5EF4-FFF2-40B4-BE49-F238E27FC236}">
                        <a16:creationId xmlns:a16="http://schemas.microsoft.com/office/drawing/2014/main" id="{05CBEA6C-BBD3-421B-A9C9-9C886D70549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32199" y="2393007"/>
                    <a:ext cx="210555" cy="210555"/>
                  </a:xfrm>
                  <a:prstGeom prst="ellipse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  <a:ln w="6350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2" name="Straight Arrow Connector 121">
                <a:extLst>
                  <a:ext uri="{FF2B5EF4-FFF2-40B4-BE49-F238E27FC236}">
                    <a16:creationId xmlns:a16="http://schemas.microsoft.com/office/drawing/2014/main" id="{C3A97CB6-D65D-495B-9A44-152994B6F527}"/>
                  </a:ext>
                </a:extLst>
              </p:cNvPr>
              <p:cNvCxnSpPr>
                <a:stCxn id="118" idx="6"/>
                <a:endCxn id="121" idx="2"/>
              </p:cNvCxnSpPr>
              <p:nvPr/>
            </p:nvCxnSpPr>
            <p:spPr>
              <a:xfrm flipV="1">
                <a:off x="1759238" y="2498285"/>
                <a:ext cx="672961" cy="404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122">
                <a:extLst>
                  <a:ext uri="{FF2B5EF4-FFF2-40B4-BE49-F238E27FC236}">
                    <a16:creationId xmlns:a16="http://schemas.microsoft.com/office/drawing/2014/main" id="{D8B1F752-A49F-48A2-92F6-BE00556A7386}"/>
                  </a:ext>
                </a:extLst>
              </p:cNvPr>
              <p:cNvCxnSpPr>
                <a:stCxn id="120" idx="0"/>
                <a:endCxn id="118" idx="4"/>
              </p:cNvCxnSpPr>
              <p:nvPr/>
            </p:nvCxnSpPr>
            <p:spPr>
              <a:xfrm flipV="1">
                <a:off x="1652869" y="2607603"/>
                <a:ext cx="1092" cy="41817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>
                <a:extLst>
                  <a:ext uri="{FF2B5EF4-FFF2-40B4-BE49-F238E27FC236}">
                    <a16:creationId xmlns:a16="http://schemas.microsoft.com/office/drawing/2014/main" id="{D532121B-D4DC-4EB7-87AF-C0E40ABEB143}"/>
                  </a:ext>
                </a:extLst>
              </p:cNvPr>
              <p:cNvCxnSpPr>
                <a:stCxn id="121" idx="3"/>
                <a:endCxn id="120" idx="7"/>
              </p:cNvCxnSpPr>
              <p:nvPr/>
            </p:nvCxnSpPr>
            <p:spPr>
              <a:xfrm flipH="1">
                <a:off x="1727311" y="2572727"/>
                <a:ext cx="735723" cy="48388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Arrow Connector 124">
                <a:extLst>
                  <a:ext uri="{FF2B5EF4-FFF2-40B4-BE49-F238E27FC236}">
                    <a16:creationId xmlns:a16="http://schemas.microsoft.com/office/drawing/2014/main" id="{2912C14F-865B-47B6-BEF4-2DB44C4C5DCC}"/>
                  </a:ext>
                </a:extLst>
              </p:cNvPr>
              <p:cNvCxnSpPr>
                <a:stCxn id="120" idx="6"/>
                <a:endCxn id="119" idx="2"/>
              </p:cNvCxnSpPr>
              <p:nvPr/>
            </p:nvCxnSpPr>
            <p:spPr>
              <a:xfrm>
                <a:off x="1758146" y="3131053"/>
                <a:ext cx="66918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Arrow Connector 125">
                <a:extLst>
                  <a:ext uri="{FF2B5EF4-FFF2-40B4-BE49-F238E27FC236}">
                    <a16:creationId xmlns:a16="http://schemas.microsoft.com/office/drawing/2014/main" id="{28C79FA3-33A1-4E5B-B4C7-C862F86AEE63}"/>
                  </a:ext>
                </a:extLst>
              </p:cNvPr>
              <p:cNvCxnSpPr>
                <a:stCxn id="119" idx="0"/>
                <a:endCxn id="121" idx="4"/>
              </p:cNvCxnSpPr>
              <p:nvPr/>
            </p:nvCxnSpPr>
            <p:spPr>
              <a:xfrm flipV="1">
                <a:off x="2532606" y="2603562"/>
                <a:ext cx="4871" cy="42221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7" name="Oval 126">
                    <a:extLst>
                      <a:ext uri="{FF2B5EF4-FFF2-40B4-BE49-F238E27FC236}">
                        <a16:creationId xmlns:a16="http://schemas.microsoft.com/office/drawing/2014/main" id="{A186C739-CB26-4421-B0B1-69446171EB15}"/>
                      </a:ext>
                    </a:extLst>
                  </p:cNvPr>
                  <p:cNvSpPr/>
                  <p:nvPr/>
                </p:nvSpPr>
                <p:spPr>
                  <a:xfrm>
                    <a:off x="1126097" y="2709390"/>
                    <a:ext cx="210555" cy="210555"/>
                  </a:xfrm>
                  <a:prstGeom prst="ellipse">
                    <a:avLst/>
                  </a:prstGeom>
                  <a:noFill/>
                  <a:ln w="6350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05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oMath>
                      </m:oMathPara>
                    </a14:m>
                    <a:endParaRPr lang="en-US" sz="8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7" name="Oval 126">
                    <a:extLst>
                      <a:ext uri="{FF2B5EF4-FFF2-40B4-BE49-F238E27FC236}">
                        <a16:creationId xmlns:a16="http://schemas.microsoft.com/office/drawing/2014/main" id="{A186C739-CB26-4421-B0B1-69446171EB1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26097" y="2709390"/>
                    <a:ext cx="210555" cy="210555"/>
                  </a:xfrm>
                  <a:prstGeom prst="ellipse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  <a:ln w="6350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8" name="Straight Arrow Connector 127">
                <a:extLst>
                  <a:ext uri="{FF2B5EF4-FFF2-40B4-BE49-F238E27FC236}">
                    <a16:creationId xmlns:a16="http://schemas.microsoft.com/office/drawing/2014/main" id="{17DDE3C2-C670-4430-B026-98C1A1AC8C0C}"/>
                  </a:ext>
                </a:extLst>
              </p:cNvPr>
              <p:cNvCxnSpPr>
                <a:stCxn id="127" idx="7"/>
                <a:endCxn id="118" idx="2"/>
              </p:cNvCxnSpPr>
              <p:nvPr/>
            </p:nvCxnSpPr>
            <p:spPr>
              <a:xfrm flipV="1">
                <a:off x="1305817" y="2502326"/>
                <a:ext cx="242866" cy="23789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Arrow Connector 128">
                <a:extLst>
                  <a:ext uri="{FF2B5EF4-FFF2-40B4-BE49-F238E27FC236}">
                    <a16:creationId xmlns:a16="http://schemas.microsoft.com/office/drawing/2014/main" id="{909DB425-3BF4-4019-ABB3-F133E47273C8}"/>
                  </a:ext>
                </a:extLst>
              </p:cNvPr>
              <p:cNvCxnSpPr>
                <a:stCxn id="127" idx="5"/>
                <a:endCxn id="120" idx="2"/>
              </p:cNvCxnSpPr>
              <p:nvPr/>
            </p:nvCxnSpPr>
            <p:spPr>
              <a:xfrm>
                <a:off x="1305817" y="2889110"/>
                <a:ext cx="241774" cy="24194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0" name="Oval 129">
                    <a:extLst>
                      <a:ext uri="{FF2B5EF4-FFF2-40B4-BE49-F238E27FC236}">
                        <a16:creationId xmlns:a16="http://schemas.microsoft.com/office/drawing/2014/main" id="{8EC6759B-3B28-4468-A51F-C0D6477F2A5A}"/>
                      </a:ext>
                    </a:extLst>
                  </p:cNvPr>
                  <p:cNvSpPr/>
                  <p:nvPr/>
                </p:nvSpPr>
                <p:spPr>
                  <a:xfrm>
                    <a:off x="2848306" y="2704799"/>
                    <a:ext cx="210555" cy="210555"/>
                  </a:xfrm>
                  <a:prstGeom prst="ellipse">
                    <a:avLst/>
                  </a:prstGeom>
                  <a:noFill/>
                  <a:ln w="6350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oMath>
                      </m:oMathPara>
                    </a14:m>
                    <a:endParaRPr lang="en-US" sz="8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0" name="Oval 129">
                    <a:extLst>
                      <a:ext uri="{FF2B5EF4-FFF2-40B4-BE49-F238E27FC236}">
                        <a16:creationId xmlns:a16="http://schemas.microsoft.com/office/drawing/2014/main" id="{8EC6759B-3B28-4468-A51F-C0D6477F2A5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48306" y="2704799"/>
                    <a:ext cx="210555" cy="210555"/>
                  </a:xfrm>
                  <a:prstGeom prst="ellipse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  <a:ln w="6350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31" name="Straight Arrow Connector 130">
                <a:extLst>
                  <a:ext uri="{FF2B5EF4-FFF2-40B4-BE49-F238E27FC236}">
                    <a16:creationId xmlns:a16="http://schemas.microsoft.com/office/drawing/2014/main" id="{36973CEE-B249-47C4-949B-2B664B7CB937}"/>
                  </a:ext>
                </a:extLst>
              </p:cNvPr>
              <p:cNvCxnSpPr>
                <a:stCxn id="121" idx="6"/>
                <a:endCxn id="130" idx="1"/>
              </p:cNvCxnSpPr>
              <p:nvPr/>
            </p:nvCxnSpPr>
            <p:spPr>
              <a:xfrm>
                <a:off x="2642754" y="2498285"/>
                <a:ext cx="236387" cy="23734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Arrow Connector 131">
                <a:extLst>
                  <a:ext uri="{FF2B5EF4-FFF2-40B4-BE49-F238E27FC236}">
                    <a16:creationId xmlns:a16="http://schemas.microsoft.com/office/drawing/2014/main" id="{65D207EF-066E-495E-8A4D-02F1D457C3E3}"/>
                  </a:ext>
                </a:extLst>
              </p:cNvPr>
              <p:cNvCxnSpPr>
                <a:stCxn id="119" idx="6"/>
                <a:endCxn id="130" idx="3"/>
              </p:cNvCxnSpPr>
              <p:nvPr/>
            </p:nvCxnSpPr>
            <p:spPr>
              <a:xfrm flipV="1">
                <a:off x="2637883" y="2884519"/>
                <a:ext cx="241258" cy="24653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51799E18-EB9A-4E84-B605-67473E13642C}"/>
                    </a:ext>
                  </a:extLst>
                </p:cNvPr>
                <p:cNvSpPr txBox="1"/>
                <p:nvPr/>
              </p:nvSpPr>
              <p:spPr>
                <a:xfrm>
                  <a:off x="594820" y="921973"/>
                  <a:ext cx="45448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51799E18-EB9A-4E84-B605-67473E1364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820" y="921973"/>
                  <a:ext cx="454483" cy="369332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12D0DAD3-EADA-4C1B-B905-BA2372765EA0}"/>
                  </a:ext>
                </a:extLst>
              </p:cNvPr>
              <p:cNvSpPr txBox="1"/>
              <p:nvPr/>
            </p:nvSpPr>
            <p:spPr>
              <a:xfrm>
                <a:off x="556155" y="2399734"/>
                <a:ext cx="543995" cy="3919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12D0DAD3-EADA-4C1B-B905-BA2372765E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155" y="2399734"/>
                <a:ext cx="543995" cy="391902"/>
              </a:xfrm>
              <a:prstGeom prst="rect">
                <a:avLst/>
              </a:prstGeom>
              <a:blipFill>
                <a:blip r:embed="rId25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FB51373-1EC0-7F46-A7E9-8B1BB172711C}"/>
                  </a:ext>
                </a:extLst>
              </p:cNvPr>
              <p:cNvSpPr txBox="1"/>
              <p:nvPr/>
            </p:nvSpPr>
            <p:spPr>
              <a:xfrm>
                <a:off x="53238" y="3060959"/>
                <a:ext cx="1071861" cy="325025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 wrap="squar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d>
                        <m:dPr>
                          <m:ctrlPr>
                            <a:rPr lang="en-US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1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FB51373-1EC0-7F46-A7E9-8B1BB17271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38" y="3060959"/>
                <a:ext cx="1071861" cy="325025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5770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004" cy="258114"/>
          </a:xfrm>
          <a:prstGeom prst="rect">
            <a:avLst/>
          </a:prstGeom>
          <a:noFill/>
        </p:spPr>
        <p:txBody>
          <a:bodyPr wrap="square" lIns="0" tIns="0" rIns="0" bIns="0" rtlCol="0"/>
          <a:lstStyle/>
          <a:p>
            <a:endParaRPr>
              <a:solidFill>
                <a:srgbClr val="FF0000"/>
              </a:solidFill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3707" y="62659"/>
            <a:ext cx="4300575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pc="-40" dirty="0">
                <a:solidFill>
                  <a:schemeClr val="tx1"/>
                </a:solidFill>
                <a:latin typeface="+mn-lt"/>
              </a:rPr>
              <a:t>Question</a:t>
            </a:r>
            <a:r>
              <a:rPr spc="-35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pc="-65" dirty="0">
                <a:solidFill>
                  <a:schemeClr val="tx1"/>
                </a:solidFill>
                <a:latin typeface="+mn-lt"/>
              </a:rPr>
              <a:t>1</a:t>
            </a:r>
            <a:endParaRPr spc="-65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6417" y="968375"/>
            <a:ext cx="4015156" cy="435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7620">
              <a:lnSpc>
                <a:spcPct val="102600"/>
              </a:lnSpc>
            </a:pPr>
            <a:r>
              <a:rPr lang="en-US" sz="1400" spc="15" dirty="0">
                <a:cs typeface="Tahoma"/>
              </a:rPr>
              <a:t>Floyd-</a:t>
            </a:r>
            <a:r>
              <a:rPr lang="en-US" sz="1400" spc="15" dirty="0" err="1">
                <a:cs typeface="Tahoma"/>
              </a:rPr>
              <a:t>Warshall</a:t>
            </a:r>
            <a:r>
              <a:rPr lang="en-US" sz="1400" spc="15" dirty="0">
                <a:cs typeface="Tahoma"/>
              </a:rPr>
              <a:t> problem execution.</a:t>
            </a:r>
          </a:p>
          <a:p>
            <a:pPr marL="12700" marR="7620">
              <a:lnSpc>
                <a:spcPct val="102600"/>
              </a:lnSpc>
            </a:pPr>
            <a:r>
              <a:rPr lang="en-US" sz="1400" spc="15" dirty="0">
                <a:cs typeface="Tahoma"/>
              </a:rPr>
              <a:t>See external file.</a:t>
            </a:r>
            <a:endParaRPr sz="1400" dirty="0">
              <a:cs typeface="Tahom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xfrm>
            <a:off x="1775777" y="3346669"/>
            <a:ext cx="405130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25" dirty="0">
                <a:latin typeface="+mn-lt"/>
              </a:rPr>
              <a:t>Tutorial</a:t>
            </a:r>
            <a:r>
              <a:rPr spc="-30" dirty="0">
                <a:latin typeface="+mn-lt"/>
              </a:rPr>
              <a:t> </a:t>
            </a:r>
            <a:r>
              <a:rPr spc="-5" dirty="0">
                <a:latin typeface="+mn-lt"/>
              </a:rPr>
              <a:t>10</a:t>
            </a:r>
          </a:p>
        </p:txBody>
      </p:sp>
    </p:spTree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itle 12">
            <a:extLst>
              <a:ext uri="{FF2B5EF4-FFF2-40B4-BE49-F238E27FC236}">
                <a16:creationId xmlns:a16="http://schemas.microsoft.com/office/drawing/2014/main" id="{D0269DCA-F087-4DCD-B36E-9A7949874825}"/>
              </a:ext>
            </a:extLst>
          </p:cNvPr>
          <p:cNvSpPr txBox="1">
            <a:spLocks/>
          </p:cNvSpPr>
          <p:nvPr/>
        </p:nvSpPr>
        <p:spPr>
          <a:xfrm>
            <a:off x="307162" y="164388"/>
            <a:ext cx="4300575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Tahoma"/>
                <a:ea typeface="+mj-ea"/>
                <a:cs typeface="Tahoma"/>
              </a:defRPr>
            </a:lvl1pPr>
          </a:lstStyle>
          <a:p>
            <a:pPr algn="ctr"/>
            <a:r>
              <a:rPr lang="en-US" kern="0" dirty="0">
                <a:solidFill>
                  <a:schemeClr val="tx1"/>
                </a:solidFill>
              </a:rPr>
              <a:t>Solution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43F9ACA-DD3F-4E0C-85C8-66894A5A7F46}"/>
              </a:ext>
            </a:extLst>
          </p:cNvPr>
          <p:cNvGrpSpPr/>
          <p:nvPr/>
        </p:nvGrpSpPr>
        <p:grpSpPr>
          <a:xfrm>
            <a:off x="1134242" y="2013699"/>
            <a:ext cx="2646414" cy="1195987"/>
            <a:chOff x="1127668" y="2006994"/>
            <a:chExt cx="2646414" cy="1195987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48DA6F96-46DA-4AFD-80B4-EEFB200D1EA2}"/>
                </a:ext>
              </a:extLst>
            </p:cNvPr>
            <p:cNvGrpSpPr/>
            <p:nvPr/>
          </p:nvGrpSpPr>
          <p:grpSpPr>
            <a:xfrm>
              <a:off x="1127668" y="2006994"/>
              <a:ext cx="2646414" cy="1195987"/>
              <a:chOff x="3557510" y="1088206"/>
              <a:chExt cx="2646414" cy="1195987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716A10AB-2DEC-4746-A8DC-FE03195BBF22}"/>
                  </a:ext>
                </a:extLst>
              </p:cNvPr>
              <p:cNvGrpSpPr/>
              <p:nvPr/>
            </p:nvGrpSpPr>
            <p:grpSpPr>
              <a:xfrm>
                <a:off x="3557510" y="1088206"/>
                <a:ext cx="2646414" cy="1195987"/>
                <a:chOff x="3557510" y="1088206"/>
                <a:chExt cx="2646414" cy="1195987"/>
              </a:xfrm>
            </p:grpSpPr>
            <p:grpSp>
              <p:nvGrpSpPr>
                <p:cNvPr id="207" name="Group 206">
                  <a:extLst>
                    <a:ext uri="{FF2B5EF4-FFF2-40B4-BE49-F238E27FC236}">
                      <a16:creationId xmlns:a16="http://schemas.microsoft.com/office/drawing/2014/main" id="{C07D3498-E18D-47B5-83B5-24A31AC4E914}"/>
                    </a:ext>
                  </a:extLst>
                </p:cNvPr>
                <p:cNvGrpSpPr/>
                <p:nvPr/>
              </p:nvGrpSpPr>
              <p:grpSpPr>
                <a:xfrm>
                  <a:off x="3557510" y="1088206"/>
                  <a:ext cx="2646414" cy="1195987"/>
                  <a:chOff x="1126097" y="2362862"/>
                  <a:chExt cx="1932764" cy="873468"/>
                </a:xfrm>
              </p:grpSpPr>
              <p:sp>
                <p:nvSpPr>
                  <p:cNvPr id="208" name="object 44">
                    <a:extLst>
                      <a:ext uri="{FF2B5EF4-FFF2-40B4-BE49-F238E27FC236}">
                        <a16:creationId xmlns:a16="http://schemas.microsoft.com/office/drawing/2014/main" id="{325C2EBD-72B7-4F31-BCA7-FF172B92B665}"/>
                      </a:ext>
                    </a:extLst>
                  </p:cNvPr>
                  <p:cNvSpPr txBox="1"/>
                  <p:nvPr/>
                </p:nvSpPr>
                <p:spPr>
                  <a:xfrm>
                    <a:off x="1370318" y="2674347"/>
                    <a:ext cx="121285" cy="84292"/>
                  </a:xfrm>
                  <a:prstGeom prst="rect">
                    <a:avLst/>
                  </a:prstGeom>
                </p:spPr>
                <p:txBody>
                  <a:bodyPr vert="horz" wrap="square" lIns="0" tIns="0" rIns="0" bIns="0" rtlCol="0">
                    <a:spAutoFit/>
                  </a:bodyPr>
                  <a:lstStyle/>
                  <a:p>
                    <a:pPr marL="12700">
                      <a:lnSpc>
                        <a:spcPct val="100000"/>
                      </a:lnSpc>
                    </a:pPr>
                    <a:r>
                      <a:rPr lang="en-US" sz="750" dirty="0">
                        <a:cs typeface="Gill Sans MT"/>
                      </a:rPr>
                      <a:t>4</a:t>
                    </a:r>
                    <a:endParaRPr sz="750" dirty="0">
                      <a:cs typeface="Gill Sans MT"/>
                    </a:endParaRPr>
                  </a:p>
                </p:txBody>
              </p:sp>
              <p:sp>
                <p:nvSpPr>
                  <p:cNvPr id="209" name="object 45">
                    <a:extLst>
                      <a:ext uri="{FF2B5EF4-FFF2-40B4-BE49-F238E27FC236}">
                        <a16:creationId xmlns:a16="http://schemas.microsoft.com/office/drawing/2014/main" id="{51669538-547D-4787-93B4-E89EB985F55F}"/>
                      </a:ext>
                    </a:extLst>
                  </p:cNvPr>
                  <p:cNvSpPr txBox="1"/>
                  <p:nvPr/>
                </p:nvSpPr>
                <p:spPr>
                  <a:xfrm>
                    <a:off x="1978342" y="2362862"/>
                    <a:ext cx="186873" cy="84292"/>
                  </a:xfrm>
                  <a:prstGeom prst="rect">
                    <a:avLst/>
                  </a:prstGeom>
                </p:spPr>
                <p:txBody>
                  <a:bodyPr vert="horz" wrap="square" lIns="0" tIns="0" rIns="0" bIns="0" rtlCol="0">
                    <a:spAutoFit/>
                  </a:bodyPr>
                  <a:lstStyle/>
                  <a:p>
                    <a:pPr marL="12700">
                      <a:lnSpc>
                        <a:spcPct val="100000"/>
                      </a:lnSpc>
                      <a:tabLst>
                        <a:tab pos="441959" algn="l"/>
                        <a:tab pos="785495" algn="l"/>
                      </a:tabLst>
                    </a:pPr>
                    <a:r>
                      <a:rPr lang="en-US" sz="750" dirty="0">
                        <a:cs typeface="Gill Sans MT"/>
                      </a:rPr>
                      <a:t>12</a:t>
                    </a:r>
                    <a:endParaRPr sz="750" dirty="0">
                      <a:cs typeface="Gill Sans MT"/>
                    </a:endParaRPr>
                  </a:p>
                </p:txBody>
              </p:sp>
              <p:sp>
                <p:nvSpPr>
                  <p:cNvPr id="210" name="object 46">
                    <a:extLst>
                      <a:ext uri="{FF2B5EF4-FFF2-40B4-BE49-F238E27FC236}">
                        <a16:creationId xmlns:a16="http://schemas.microsoft.com/office/drawing/2014/main" id="{0D5312B0-4C45-41CB-9045-D60EC4C09B61}"/>
                      </a:ext>
                    </a:extLst>
                  </p:cNvPr>
                  <p:cNvSpPr txBox="1"/>
                  <p:nvPr/>
                </p:nvSpPr>
                <p:spPr>
                  <a:xfrm>
                    <a:off x="2668586" y="2651865"/>
                    <a:ext cx="121285" cy="84292"/>
                  </a:xfrm>
                  <a:prstGeom prst="rect">
                    <a:avLst/>
                  </a:prstGeom>
                </p:spPr>
                <p:txBody>
                  <a:bodyPr vert="horz" wrap="square" lIns="0" tIns="0" rIns="0" bIns="0" rtlCol="0">
                    <a:spAutoFit/>
                  </a:bodyPr>
                  <a:lstStyle/>
                  <a:p>
                    <a:pPr marL="12700">
                      <a:lnSpc>
                        <a:spcPct val="100000"/>
                      </a:lnSpc>
                    </a:pPr>
                    <a:r>
                      <a:rPr lang="en-US" sz="750" dirty="0">
                        <a:cs typeface="Gill Sans MT"/>
                      </a:rPr>
                      <a:t>8</a:t>
                    </a:r>
                    <a:endParaRPr sz="750" dirty="0">
                      <a:cs typeface="Gill Sans MT"/>
                    </a:endParaRPr>
                  </a:p>
                </p:txBody>
              </p:sp>
              <p:sp>
                <p:nvSpPr>
                  <p:cNvPr id="211" name="object 47">
                    <a:extLst>
                      <a:ext uri="{FF2B5EF4-FFF2-40B4-BE49-F238E27FC236}">
                        <a16:creationId xmlns:a16="http://schemas.microsoft.com/office/drawing/2014/main" id="{7FC56C19-98E7-404D-8EFF-38998660698B}"/>
                      </a:ext>
                    </a:extLst>
                  </p:cNvPr>
                  <p:cNvSpPr txBox="1"/>
                  <p:nvPr/>
                </p:nvSpPr>
                <p:spPr>
                  <a:xfrm>
                    <a:off x="2727174" y="3034465"/>
                    <a:ext cx="73660" cy="115416"/>
                  </a:xfrm>
                  <a:prstGeom prst="rect">
                    <a:avLst/>
                  </a:prstGeom>
                </p:spPr>
                <p:txBody>
                  <a:bodyPr vert="horz" wrap="square" lIns="0" tIns="0" rIns="0" bIns="0" rtlCol="0">
                    <a:spAutoFit/>
                  </a:bodyPr>
                  <a:lstStyle/>
                  <a:p>
                    <a:pPr marL="12700">
                      <a:lnSpc>
                        <a:spcPct val="100000"/>
                      </a:lnSpc>
                    </a:pPr>
                    <a:r>
                      <a:rPr sz="750" dirty="0">
                        <a:cs typeface="Gill Sans MT"/>
                      </a:rPr>
                      <a:t>4</a:t>
                    </a:r>
                  </a:p>
                </p:txBody>
              </p:sp>
              <p:sp>
                <p:nvSpPr>
                  <p:cNvPr id="212" name="object 48">
                    <a:extLst>
                      <a:ext uri="{FF2B5EF4-FFF2-40B4-BE49-F238E27FC236}">
                        <a16:creationId xmlns:a16="http://schemas.microsoft.com/office/drawing/2014/main" id="{93E4A692-7626-4B41-B5E3-8315DC624315}"/>
                      </a:ext>
                    </a:extLst>
                  </p:cNvPr>
                  <p:cNvSpPr txBox="1"/>
                  <p:nvPr/>
                </p:nvSpPr>
                <p:spPr>
                  <a:xfrm>
                    <a:off x="1950493" y="3025775"/>
                    <a:ext cx="121285" cy="115416"/>
                  </a:xfrm>
                  <a:prstGeom prst="rect">
                    <a:avLst/>
                  </a:prstGeom>
                </p:spPr>
                <p:txBody>
                  <a:bodyPr vert="horz" wrap="square" lIns="0" tIns="0" rIns="0" bIns="0" rtlCol="0">
                    <a:spAutoFit/>
                  </a:bodyPr>
                  <a:lstStyle/>
                  <a:p>
                    <a:pPr marL="12700">
                      <a:lnSpc>
                        <a:spcPct val="100000"/>
                      </a:lnSpc>
                    </a:pPr>
                    <a:r>
                      <a:rPr sz="750" dirty="0">
                        <a:cs typeface="Gill Sans MT"/>
                      </a:rPr>
                      <a:t>14</a:t>
                    </a:r>
                  </a:p>
                </p:txBody>
              </p:sp>
              <p:sp>
                <p:nvSpPr>
                  <p:cNvPr id="213" name="object 49">
                    <a:extLst>
                      <a:ext uri="{FF2B5EF4-FFF2-40B4-BE49-F238E27FC236}">
                        <a16:creationId xmlns:a16="http://schemas.microsoft.com/office/drawing/2014/main" id="{EFE0E8E1-F8C5-40C9-A694-BD94728D0FEF}"/>
                      </a:ext>
                    </a:extLst>
                  </p:cNvPr>
                  <p:cNvSpPr txBox="1"/>
                  <p:nvPr/>
                </p:nvSpPr>
                <p:spPr>
                  <a:xfrm>
                    <a:off x="1301472" y="3025775"/>
                    <a:ext cx="121285" cy="115416"/>
                  </a:xfrm>
                  <a:prstGeom prst="rect">
                    <a:avLst/>
                  </a:prstGeom>
                </p:spPr>
                <p:txBody>
                  <a:bodyPr vert="horz" wrap="square" lIns="0" tIns="0" rIns="0" bIns="0" rtlCol="0">
                    <a:spAutoFit/>
                  </a:bodyPr>
                  <a:lstStyle/>
                  <a:p>
                    <a:pPr marL="12700">
                      <a:lnSpc>
                        <a:spcPct val="100000"/>
                      </a:lnSpc>
                    </a:pPr>
                    <a:r>
                      <a:rPr sz="750" dirty="0">
                        <a:cs typeface="Gill Sans MT"/>
                      </a:rPr>
                      <a:t>13</a:t>
                    </a:r>
                  </a:p>
                </p:txBody>
              </p:sp>
              <p:sp>
                <p:nvSpPr>
                  <p:cNvPr id="214" name="object 50">
                    <a:extLst>
                      <a:ext uri="{FF2B5EF4-FFF2-40B4-BE49-F238E27FC236}">
                        <a16:creationId xmlns:a16="http://schemas.microsoft.com/office/drawing/2014/main" id="{174B7F84-209A-4466-BB4E-AFEE7052540E}"/>
                      </a:ext>
                    </a:extLst>
                  </p:cNvPr>
                  <p:cNvSpPr txBox="1"/>
                  <p:nvPr/>
                </p:nvSpPr>
                <p:spPr>
                  <a:xfrm>
                    <a:off x="1661087" y="2709573"/>
                    <a:ext cx="73660" cy="115416"/>
                  </a:xfrm>
                  <a:prstGeom prst="rect">
                    <a:avLst/>
                  </a:prstGeom>
                </p:spPr>
                <p:txBody>
                  <a:bodyPr vert="horz" wrap="square" lIns="0" tIns="0" rIns="0" bIns="0" rtlCol="0">
                    <a:spAutoFit/>
                  </a:bodyPr>
                  <a:lstStyle/>
                  <a:p>
                    <a:pPr marL="12700">
                      <a:lnSpc>
                        <a:spcPct val="100000"/>
                      </a:lnSpc>
                    </a:pPr>
                    <a:r>
                      <a:rPr sz="750" dirty="0">
                        <a:cs typeface="Gill Sans MT"/>
                      </a:rPr>
                      <a:t>4</a:t>
                    </a:r>
                  </a:p>
                </p:txBody>
              </p:sp>
              <p:sp>
                <p:nvSpPr>
                  <p:cNvPr id="215" name="object 51">
                    <a:extLst>
                      <a:ext uri="{FF2B5EF4-FFF2-40B4-BE49-F238E27FC236}">
                        <a16:creationId xmlns:a16="http://schemas.microsoft.com/office/drawing/2014/main" id="{76B25C97-29B3-42F8-9335-E5FD7E7506DE}"/>
                      </a:ext>
                    </a:extLst>
                  </p:cNvPr>
                  <p:cNvSpPr txBox="1"/>
                  <p:nvPr/>
                </p:nvSpPr>
                <p:spPr>
                  <a:xfrm>
                    <a:off x="1978342" y="2706506"/>
                    <a:ext cx="73660" cy="115416"/>
                  </a:xfrm>
                  <a:prstGeom prst="rect">
                    <a:avLst/>
                  </a:prstGeom>
                </p:spPr>
                <p:txBody>
                  <a:bodyPr vert="horz" wrap="square" lIns="0" tIns="0" rIns="0" bIns="0" rtlCol="0">
                    <a:spAutoFit/>
                  </a:bodyPr>
                  <a:lstStyle/>
                  <a:p>
                    <a:pPr marL="12700">
                      <a:lnSpc>
                        <a:spcPct val="100000"/>
                      </a:lnSpc>
                    </a:pPr>
                    <a:r>
                      <a:rPr sz="750" dirty="0">
                        <a:cs typeface="Gill Sans MT"/>
                      </a:rPr>
                      <a:t>9</a:t>
                    </a:r>
                    <a:endParaRPr sz="750">
                      <a:cs typeface="Gill Sans MT"/>
                    </a:endParaRPr>
                  </a:p>
                </p:txBody>
              </p:sp>
              <p:sp>
                <p:nvSpPr>
                  <p:cNvPr id="216" name="object 52">
                    <a:extLst>
                      <a:ext uri="{FF2B5EF4-FFF2-40B4-BE49-F238E27FC236}">
                        <a16:creationId xmlns:a16="http://schemas.microsoft.com/office/drawing/2014/main" id="{4019F61A-1EE3-4E2D-A872-B0A5A6AAA1A6}"/>
                      </a:ext>
                    </a:extLst>
                  </p:cNvPr>
                  <p:cNvSpPr txBox="1"/>
                  <p:nvPr/>
                </p:nvSpPr>
                <p:spPr>
                  <a:xfrm>
                    <a:off x="2411555" y="2704799"/>
                    <a:ext cx="73660" cy="115416"/>
                  </a:xfrm>
                  <a:prstGeom prst="rect">
                    <a:avLst/>
                  </a:prstGeom>
                </p:spPr>
                <p:txBody>
                  <a:bodyPr vert="horz" wrap="square" lIns="0" tIns="0" rIns="0" bIns="0" rtlCol="0">
                    <a:spAutoFit/>
                  </a:bodyPr>
                  <a:lstStyle/>
                  <a:p>
                    <a:pPr marL="12700">
                      <a:lnSpc>
                        <a:spcPct val="100000"/>
                      </a:lnSpc>
                    </a:pPr>
                    <a:r>
                      <a:rPr sz="750" dirty="0">
                        <a:cs typeface="Gill Sans MT"/>
                      </a:rPr>
                      <a:t>7</a:t>
                    </a: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17" name="Oval 216">
                        <a:extLst>
                          <a:ext uri="{FF2B5EF4-FFF2-40B4-BE49-F238E27FC236}">
                            <a16:creationId xmlns:a16="http://schemas.microsoft.com/office/drawing/2014/main" id="{95F57E58-29BE-40C9-8F88-78D7FEE6ABE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48683" y="2397048"/>
                        <a:ext cx="210555" cy="210555"/>
                      </a:xfrm>
                      <a:prstGeom prst="ellipse">
                        <a:avLst/>
                      </a:prstGeom>
                      <a:noFill/>
                      <a:ln w="635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8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17" name="Oval 216">
                        <a:extLst>
                          <a:ext uri="{FF2B5EF4-FFF2-40B4-BE49-F238E27FC236}">
                            <a16:creationId xmlns:a16="http://schemas.microsoft.com/office/drawing/2014/main" id="{95F57E58-29BE-40C9-8F88-78D7FEE6ABE0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548683" y="2397048"/>
                        <a:ext cx="210555" cy="210555"/>
                      </a:xfrm>
                      <a:prstGeom prst="ellipse">
                        <a:avLst/>
                      </a:prstGeom>
                      <a:blipFill>
                        <a:blip r:embed="rId9"/>
                        <a:stretch>
                          <a:fillRect/>
                        </a:stretch>
                      </a:blipFill>
                      <a:ln w="635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18" name="Oval 217">
                        <a:extLst>
                          <a:ext uri="{FF2B5EF4-FFF2-40B4-BE49-F238E27FC236}">
                            <a16:creationId xmlns:a16="http://schemas.microsoft.com/office/drawing/2014/main" id="{D96945E5-6D68-4D9A-91B1-E8EE317952D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427328" y="3025775"/>
                        <a:ext cx="210555" cy="210555"/>
                      </a:xfrm>
                      <a:prstGeom prst="ellipse">
                        <a:avLst/>
                      </a:prstGeom>
                      <a:noFill/>
                      <a:ln w="635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8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18" name="Oval 217">
                        <a:extLst>
                          <a:ext uri="{FF2B5EF4-FFF2-40B4-BE49-F238E27FC236}">
                            <a16:creationId xmlns:a16="http://schemas.microsoft.com/office/drawing/2014/main" id="{D96945E5-6D68-4D9A-91B1-E8EE317952DA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427328" y="3025775"/>
                        <a:ext cx="210555" cy="210555"/>
                      </a:xfrm>
                      <a:prstGeom prst="ellipse">
                        <a:avLst/>
                      </a:prstGeom>
                      <a:blipFill>
                        <a:blip r:embed="rId10"/>
                        <a:stretch>
                          <a:fillRect/>
                        </a:stretch>
                      </a:blipFill>
                      <a:ln w="635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19" name="Oval 218">
                        <a:extLst>
                          <a:ext uri="{FF2B5EF4-FFF2-40B4-BE49-F238E27FC236}">
                            <a16:creationId xmlns:a16="http://schemas.microsoft.com/office/drawing/2014/main" id="{5C4872A9-3640-4CFF-89FC-8118BDA4AE1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47591" y="3025775"/>
                        <a:ext cx="210555" cy="210555"/>
                      </a:xfrm>
                      <a:prstGeom prst="ellipse">
                        <a:avLst/>
                      </a:prstGeom>
                      <a:noFill/>
                      <a:ln w="635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8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19" name="Oval 218">
                        <a:extLst>
                          <a:ext uri="{FF2B5EF4-FFF2-40B4-BE49-F238E27FC236}">
                            <a16:creationId xmlns:a16="http://schemas.microsoft.com/office/drawing/2014/main" id="{5C4872A9-3640-4CFF-89FC-8118BDA4AE1C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547591" y="3025775"/>
                        <a:ext cx="210555" cy="210555"/>
                      </a:xfrm>
                      <a:prstGeom prst="ellipse">
                        <a:avLst/>
                      </a:prstGeom>
                      <a:blipFill>
                        <a:blip r:embed="rId11"/>
                        <a:stretch>
                          <a:fillRect/>
                        </a:stretch>
                      </a:blipFill>
                      <a:ln w="635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20" name="Oval 219">
                        <a:extLst>
                          <a:ext uri="{FF2B5EF4-FFF2-40B4-BE49-F238E27FC236}">
                            <a16:creationId xmlns:a16="http://schemas.microsoft.com/office/drawing/2014/main" id="{6E4B8C12-4507-4728-A1EB-0E879555AC9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432199" y="2393007"/>
                        <a:ext cx="210555" cy="210555"/>
                      </a:xfrm>
                      <a:prstGeom prst="ellipse">
                        <a:avLst/>
                      </a:prstGeom>
                      <a:noFill/>
                      <a:ln w="635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8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20" name="Oval 219">
                        <a:extLst>
                          <a:ext uri="{FF2B5EF4-FFF2-40B4-BE49-F238E27FC236}">
                            <a16:creationId xmlns:a16="http://schemas.microsoft.com/office/drawing/2014/main" id="{6E4B8C12-4507-4728-A1EB-0E879555AC9E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432199" y="2393007"/>
                        <a:ext cx="210555" cy="210555"/>
                      </a:xfrm>
                      <a:prstGeom prst="ellipse">
                        <a:avLst/>
                      </a:prstGeom>
                      <a:blipFill>
                        <a:blip r:embed="rId12"/>
                        <a:stretch>
                          <a:fillRect/>
                        </a:stretch>
                      </a:blipFill>
                      <a:ln w="635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221" name="Straight Arrow Connector 220">
                    <a:extLst>
                      <a:ext uri="{FF2B5EF4-FFF2-40B4-BE49-F238E27FC236}">
                        <a16:creationId xmlns:a16="http://schemas.microsoft.com/office/drawing/2014/main" id="{969404EC-9A6A-4164-A4E8-2088D95B3169}"/>
                      </a:ext>
                    </a:extLst>
                  </p:cNvPr>
                  <p:cNvCxnSpPr>
                    <a:cxnSpLocks/>
                    <a:stCxn id="220" idx="2"/>
                    <a:endCxn id="217" idx="6"/>
                  </p:cNvCxnSpPr>
                  <p:nvPr/>
                </p:nvCxnSpPr>
                <p:spPr>
                  <a:xfrm flipH="1">
                    <a:off x="1759238" y="2498285"/>
                    <a:ext cx="672961" cy="4041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2" name="Straight Arrow Connector 221">
                    <a:extLst>
                      <a:ext uri="{FF2B5EF4-FFF2-40B4-BE49-F238E27FC236}">
                        <a16:creationId xmlns:a16="http://schemas.microsoft.com/office/drawing/2014/main" id="{C9CE0558-AE74-4AC0-9440-DE6407BEC046}"/>
                      </a:ext>
                    </a:extLst>
                  </p:cNvPr>
                  <p:cNvCxnSpPr>
                    <a:stCxn id="219" idx="0"/>
                    <a:endCxn id="217" idx="4"/>
                  </p:cNvCxnSpPr>
                  <p:nvPr/>
                </p:nvCxnSpPr>
                <p:spPr>
                  <a:xfrm flipV="1">
                    <a:off x="1652869" y="2607603"/>
                    <a:ext cx="1092" cy="418172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3" name="Straight Arrow Connector 222">
                    <a:extLst>
                      <a:ext uri="{FF2B5EF4-FFF2-40B4-BE49-F238E27FC236}">
                        <a16:creationId xmlns:a16="http://schemas.microsoft.com/office/drawing/2014/main" id="{325B243D-6783-4098-9483-CBA069AC6CFD}"/>
                      </a:ext>
                    </a:extLst>
                  </p:cNvPr>
                  <p:cNvCxnSpPr>
                    <a:stCxn id="220" idx="3"/>
                    <a:endCxn id="219" idx="7"/>
                  </p:cNvCxnSpPr>
                  <p:nvPr/>
                </p:nvCxnSpPr>
                <p:spPr>
                  <a:xfrm flipH="1">
                    <a:off x="1727311" y="2572727"/>
                    <a:ext cx="735723" cy="483883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4" name="Straight Arrow Connector 223">
                    <a:extLst>
                      <a:ext uri="{FF2B5EF4-FFF2-40B4-BE49-F238E27FC236}">
                        <a16:creationId xmlns:a16="http://schemas.microsoft.com/office/drawing/2014/main" id="{FB5C7FE9-3498-424C-92C3-66F161DA5096}"/>
                      </a:ext>
                    </a:extLst>
                  </p:cNvPr>
                  <p:cNvCxnSpPr>
                    <a:stCxn id="219" idx="6"/>
                    <a:endCxn id="218" idx="2"/>
                  </p:cNvCxnSpPr>
                  <p:nvPr/>
                </p:nvCxnSpPr>
                <p:spPr>
                  <a:xfrm>
                    <a:off x="1758146" y="3131053"/>
                    <a:ext cx="669182" cy="0"/>
                  </a:xfrm>
                  <a:prstGeom prst="straightConnector1">
                    <a:avLst/>
                  </a:prstGeom>
                  <a:ln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5" name="Straight Arrow Connector 224">
                    <a:extLst>
                      <a:ext uri="{FF2B5EF4-FFF2-40B4-BE49-F238E27FC236}">
                        <a16:creationId xmlns:a16="http://schemas.microsoft.com/office/drawing/2014/main" id="{0B7A5C76-FD9A-4BA3-AFCD-FA8505F1601C}"/>
                      </a:ext>
                    </a:extLst>
                  </p:cNvPr>
                  <p:cNvCxnSpPr>
                    <a:stCxn id="218" idx="0"/>
                    <a:endCxn id="220" idx="4"/>
                  </p:cNvCxnSpPr>
                  <p:nvPr/>
                </p:nvCxnSpPr>
                <p:spPr>
                  <a:xfrm flipV="1">
                    <a:off x="2532606" y="2603562"/>
                    <a:ext cx="4871" cy="422213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26" name="Oval 225">
                        <a:extLst>
                          <a:ext uri="{FF2B5EF4-FFF2-40B4-BE49-F238E27FC236}">
                            <a16:creationId xmlns:a16="http://schemas.microsoft.com/office/drawing/2014/main" id="{6AF9078C-63BF-4289-81D7-34EA1B28AF6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26097" y="2709390"/>
                        <a:ext cx="210555" cy="210555"/>
                      </a:xfrm>
                      <a:prstGeom prst="ellipse">
                        <a:avLst/>
                      </a:prstGeom>
                      <a:noFill/>
                      <a:ln w="635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05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oMath>
                          </m:oMathPara>
                        </a14:m>
                        <a:endParaRPr lang="en-US" sz="8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26" name="Oval 225">
                        <a:extLst>
                          <a:ext uri="{FF2B5EF4-FFF2-40B4-BE49-F238E27FC236}">
                            <a16:creationId xmlns:a16="http://schemas.microsoft.com/office/drawing/2014/main" id="{6AF9078C-63BF-4289-81D7-34EA1B28AF6F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26097" y="2709390"/>
                        <a:ext cx="210555" cy="210555"/>
                      </a:xfrm>
                      <a:prstGeom prst="ellipse">
                        <a:avLst/>
                      </a:prstGeom>
                      <a:blipFill>
                        <a:blip r:embed="rId13"/>
                        <a:stretch>
                          <a:fillRect/>
                        </a:stretch>
                      </a:blipFill>
                      <a:ln w="635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227" name="Straight Arrow Connector 226">
                    <a:extLst>
                      <a:ext uri="{FF2B5EF4-FFF2-40B4-BE49-F238E27FC236}">
                        <a16:creationId xmlns:a16="http://schemas.microsoft.com/office/drawing/2014/main" id="{CF4C0ABA-602F-4E95-9E4E-7756E022A279}"/>
                      </a:ext>
                    </a:extLst>
                  </p:cNvPr>
                  <p:cNvCxnSpPr>
                    <a:stCxn id="226" idx="7"/>
                    <a:endCxn id="217" idx="2"/>
                  </p:cNvCxnSpPr>
                  <p:nvPr/>
                </p:nvCxnSpPr>
                <p:spPr>
                  <a:xfrm flipV="1">
                    <a:off x="1305817" y="2502326"/>
                    <a:ext cx="242866" cy="237899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8" name="Straight Arrow Connector 227">
                    <a:extLst>
                      <a:ext uri="{FF2B5EF4-FFF2-40B4-BE49-F238E27FC236}">
                        <a16:creationId xmlns:a16="http://schemas.microsoft.com/office/drawing/2014/main" id="{2227345F-3EC5-4933-912F-4D2C3F9EF698}"/>
                      </a:ext>
                    </a:extLst>
                  </p:cNvPr>
                  <p:cNvCxnSpPr>
                    <a:stCxn id="226" idx="5"/>
                    <a:endCxn id="219" idx="2"/>
                  </p:cNvCxnSpPr>
                  <p:nvPr/>
                </p:nvCxnSpPr>
                <p:spPr>
                  <a:xfrm>
                    <a:off x="1305817" y="2889110"/>
                    <a:ext cx="241774" cy="241943"/>
                  </a:xfrm>
                  <a:prstGeom prst="straightConnector1">
                    <a:avLst/>
                  </a:prstGeom>
                  <a:ln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29" name="Oval 228">
                        <a:extLst>
                          <a:ext uri="{FF2B5EF4-FFF2-40B4-BE49-F238E27FC236}">
                            <a16:creationId xmlns:a16="http://schemas.microsoft.com/office/drawing/2014/main" id="{02102208-D9FC-415A-8D1C-C28519A55D8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848306" y="2704799"/>
                        <a:ext cx="210555" cy="210555"/>
                      </a:xfrm>
                      <a:prstGeom prst="ellipse">
                        <a:avLst/>
                      </a:prstGeom>
                      <a:noFill/>
                      <a:ln w="635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oMath>
                          </m:oMathPara>
                        </a14:m>
                        <a:endParaRPr lang="en-US" sz="8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29" name="Oval 228">
                        <a:extLst>
                          <a:ext uri="{FF2B5EF4-FFF2-40B4-BE49-F238E27FC236}">
                            <a16:creationId xmlns:a16="http://schemas.microsoft.com/office/drawing/2014/main" id="{02102208-D9FC-415A-8D1C-C28519A55D8D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848306" y="2704799"/>
                        <a:ext cx="210555" cy="210555"/>
                      </a:xfrm>
                      <a:prstGeom prst="ellipse">
                        <a:avLst/>
                      </a:prstGeom>
                      <a:blipFill>
                        <a:blip r:embed="rId14"/>
                        <a:stretch>
                          <a:fillRect/>
                        </a:stretch>
                      </a:blipFill>
                      <a:ln w="635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230" name="Straight Arrow Connector 229">
                    <a:extLst>
                      <a:ext uri="{FF2B5EF4-FFF2-40B4-BE49-F238E27FC236}">
                        <a16:creationId xmlns:a16="http://schemas.microsoft.com/office/drawing/2014/main" id="{FB19D610-68F1-4CBD-A256-1E69CE771127}"/>
                      </a:ext>
                    </a:extLst>
                  </p:cNvPr>
                  <p:cNvCxnSpPr>
                    <a:stCxn id="220" idx="6"/>
                    <a:endCxn id="229" idx="1"/>
                  </p:cNvCxnSpPr>
                  <p:nvPr/>
                </p:nvCxnSpPr>
                <p:spPr>
                  <a:xfrm>
                    <a:off x="2642754" y="2498285"/>
                    <a:ext cx="236387" cy="237349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1" name="Straight Arrow Connector 230">
                    <a:extLst>
                      <a:ext uri="{FF2B5EF4-FFF2-40B4-BE49-F238E27FC236}">
                        <a16:creationId xmlns:a16="http://schemas.microsoft.com/office/drawing/2014/main" id="{2208D754-E905-4D40-91E4-C27B8156E15F}"/>
                      </a:ext>
                    </a:extLst>
                  </p:cNvPr>
                  <p:cNvCxnSpPr>
                    <a:stCxn id="218" idx="6"/>
                    <a:endCxn id="229" idx="3"/>
                  </p:cNvCxnSpPr>
                  <p:nvPr/>
                </p:nvCxnSpPr>
                <p:spPr>
                  <a:xfrm flipV="1">
                    <a:off x="2637883" y="2884519"/>
                    <a:ext cx="241258" cy="246534"/>
                  </a:xfrm>
                  <a:prstGeom prst="straightConnector1">
                    <a:avLst/>
                  </a:prstGeom>
                  <a:ln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" name="Connector: Curved 4">
                  <a:extLst>
                    <a:ext uri="{FF2B5EF4-FFF2-40B4-BE49-F238E27FC236}">
                      <a16:creationId xmlns:a16="http://schemas.microsoft.com/office/drawing/2014/main" id="{4DBB2808-B934-4DF3-9600-D5A3CA50B211}"/>
                    </a:ext>
                  </a:extLst>
                </p:cNvPr>
                <p:cNvCxnSpPr>
                  <a:cxnSpLocks/>
                  <a:stCxn id="217" idx="2"/>
                  <a:endCxn id="226" idx="0"/>
                </p:cNvCxnSpPr>
                <p:nvPr/>
              </p:nvCxnSpPr>
              <p:spPr>
                <a:xfrm rot="10800000" flipV="1">
                  <a:off x="3701661" y="1279162"/>
                  <a:ext cx="434471" cy="283520"/>
                </a:xfrm>
                <a:prstGeom prst="curvedConnector2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32" name="object 44">
                <a:extLst>
                  <a:ext uri="{FF2B5EF4-FFF2-40B4-BE49-F238E27FC236}">
                    <a16:creationId xmlns:a16="http://schemas.microsoft.com/office/drawing/2014/main" id="{F56EB144-DA3B-4802-942C-2ACE9AA32C8D}"/>
                  </a:ext>
                </a:extLst>
              </p:cNvPr>
              <p:cNvSpPr txBox="1"/>
              <p:nvPr/>
            </p:nvSpPr>
            <p:spPr>
              <a:xfrm>
                <a:off x="3862149" y="1179234"/>
                <a:ext cx="166068" cy="115416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</a:pPr>
                <a:r>
                  <a:rPr lang="en-US" sz="750" dirty="0">
                    <a:cs typeface="Gill Sans MT"/>
                  </a:rPr>
                  <a:t>12</a:t>
                </a:r>
                <a:endParaRPr sz="750" dirty="0">
                  <a:cs typeface="Gill Sans MT"/>
                </a:endParaRPr>
              </a:p>
            </p:txBody>
          </p:sp>
        </p:grpSp>
        <p:cxnSp>
          <p:nvCxnSpPr>
            <p:cNvPr id="22" name="Connector: Curved 21">
              <a:extLst>
                <a:ext uri="{FF2B5EF4-FFF2-40B4-BE49-F238E27FC236}">
                  <a16:creationId xmlns:a16="http://schemas.microsoft.com/office/drawing/2014/main" id="{B9611FA1-F665-49FA-9CDE-8A5C68CFCDF9}"/>
                </a:ext>
              </a:extLst>
            </p:cNvPr>
            <p:cNvCxnSpPr>
              <a:cxnSpLocks/>
              <a:stCxn id="229" idx="0"/>
              <a:endCxn id="220" idx="6"/>
            </p:cNvCxnSpPr>
            <p:nvPr/>
          </p:nvCxnSpPr>
          <p:spPr>
            <a:xfrm rot="16200000" flipV="1">
              <a:off x="3275750" y="2121001"/>
              <a:ext cx="282767" cy="425599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3" name="object 46">
            <a:extLst>
              <a:ext uri="{FF2B5EF4-FFF2-40B4-BE49-F238E27FC236}">
                <a16:creationId xmlns:a16="http://schemas.microsoft.com/office/drawing/2014/main" id="{39D7943C-A461-4892-A9E7-A5E4248112D4}"/>
              </a:ext>
            </a:extLst>
          </p:cNvPr>
          <p:cNvSpPr txBox="1"/>
          <p:nvPr/>
        </p:nvSpPr>
        <p:spPr>
          <a:xfrm>
            <a:off x="3502508" y="2176039"/>
            <a:ext cx="166068" cy="115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750" dirty="0">
                <a:cs typeface="Gill Sans MT"/>
              </a:rPr>
              <a:t>20</a:t>
            </a:r>
            <a:endParaRPr sz="750" dirty="0">
              <a:cs typeface="Gill Sans MT"/>
            </a:endParaRPr>
          </a:p>
        </p:txBody>
      </p:sp>
      <p:grpSp>
        <p:nvGrpSpPr>
          <p:cNvPr id="234" name="Group 233">
            <a:extLst>
              <a:ext uri="{FF2B5EF4-FFF2-40B4-BE49-F238E27FC236}">
                <a16:creationId xmlns:a16="http://schemas.microsoft.com/office/drawing/2014/main" id="{2A2316E7-260F-4F7F-B8D8-DE5EE84CC0F7}"/>
              </a:ext>
            </a:extLst>
          </p:cNvPr>
          <p:cNvGrpSpPr/>
          <p:nvPr/>
        </p:nvGrpSpPr>
        <p:grpSpPr>
          <a:xfrm>
            <a:off x="564048" y="472202"/>
            <a:ext cx="3238376" cy="1305078"/>
            <a:chOff x="594820" y="443015"/>
            <a:chExt cx="3238376" cy="1305078"/>
          </a:xfrm>
        </p:grpSpPr>
        <p:sp>
          <p:nvSpPr>
            <p:cNvPr id="235" name="object 45">
              <a:extLst>
                <a:ext uri="{FF2B5EF4-FFF2-40B4-BE49-F238E27FC236}">
                  <a16:creationId xmlns:a16="http://schemas.microsoft.com/office/drawing/2014/main" id="{263333E3-AE12-4BCF-8FC3-4B5F061FDAD2}"/>
                </a:ext>
              </a:extLst>
            </p:cNvPr>
            <p:cNvSpPr txBox="1"/>
            <p:nvPr/>
          </p:nvSpPr>
          <p:spPr>
            <a:xfrm>
              <a:off x="2396649" y="1542909"/>
              <a:ext cx="114300" cy="205184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ts val="830"/>
                </a:lnSpc>
              </a:pPr>
              <a:r>
                <a:rPr sz="700" spc="-5" dirty="0">
                  <a:cs typeface="Gill Sans MT"/>
                </a:rPr>
                <a:t>14</a:t>
              </a:r>
              <a:endParaRPr sz="700" dirty="0">
                <a:cs typeface="Gill Sans MT"/>
              </a:endParaRPr>
            </a:p>
            <a:p>
              <a:pPr marL="49530">
                <a:lnSpc>
                  <a:spcPts val="830"/>
                </a:lnSpc>
              </a:pPr>
              <a:r>
                <a:rPr sz="700" spc="-5" dirty="0">
                  <a:solidFill>
                    <a:srgbClr val="FF0000"/>
                  </a:solidFill>
                  <a:cs typeface="Gill Sans MT"/>
                </a:rPr>
                <a:t>0</a:t>
              </a:r>
              <a:endParaRPr sz="700" dirty="0">
                <a:cs typeface="Gill Sans MT"/>
              </a:endParaRPr>
            </a:p>
          </p:txBody>
        </p:sp>
        <p:sp>
          <p:nvSpPr>
            <p:cNvPr id="236" name="object 41">
              <a:extLst>
                <a:ext uri="{FF2B5EF4-FFF2-40B4-BE49-F238E27FC236}">
                  <a16:creationId xmlns:a16="http://schemas.microsoft.com/office/drawing/2014/main" id="{D17E0DFD-9AA1-4570-8C99-9ABB42DD5DBB}"/>
                </a:ext>
              </a:extLst>
            </p:cNvPr>
            <p:cNvSpPr txBox="1"/>
            <p:nvPr/>
          </p:nvSpPr>
          <p:spPr>
            <a:xfrm>
              <a:off x="1484083" y="607116"/>
              <a:ext cx="135675" cy="205184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40005" algn="ctr">
                <a:lnSpc>
                  <a:spcPts val="810"/>
                </a:lnSpc>
              </a:pPr>
              <a:r>
                <a:rPr lang="en-US" sz="700" spc="-5" dirty="0">
                  <a:solidFill>
                    <a:srgbClr val="FF0000"/>
                  </a:solidFill>
                  <a:cs typeface="Gill Sans MT"/>
                </a:rPr>
                <a:t>12</a:t>
              </a:r>
              <a:endParaRPr sz="700" dirty="0">
                <a:cs typeface="Gill Sans MT"/>
              </a:endParaRPr>
            </a:p>
            <a:p>
              <a:pPr marL="12700" algn="ctr">
                <a:lnSpc>
                  <a:spcPts val="810"/>
                </a:lnSpc>
              </a:pPr>
              <a:r>
                <a:rPr sz="700" spc="-5" dirty="0">
                  <a:cs typeface="Gill Sans MT"/>
                </a:rPr>
                <a:t>16</a:t>
              </a:r>
              <a:endParaRPr sz="700" dirty="0">
                <a:cs typeface="Gill Sans MT"/>
              </a:endParaRPr>
            </a:p>
          </p:txBody>
        </p:sp>
        <p:sp>
          <p:nvSpPr>
            <p:cNvPr id="237" name="object 42">
              <a:extLst>
                <a:ext uri="{FF2B5EF4-FFF2-40B4-BE49-F238E27FC236}">
                  <a16:creationId xmlns:a16="http://schemas.microsoft.com/office/drawing/2014/main" id="{C1A7D1F5-34CC-4EAA-BFE9-38E02A1E3141}"/>
                </a:ext>
              </a:extLst>
            </p:cNvPr>
            <p:cNvSpPr txBox="1"/>
            <p:nvPr/>
          </p:nvSpPr>
          <p:spPr>
            <a:xfrm>
              <a:off x="2016538" y="443015"/>
              <a:ext cx="739140" cy="193643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77800" algn="ctr">
                <a:lnSpc>
                  <a:spcPts val="545"/>
                </a:lnSpc>
              </a:pPr>
              <a:r>
                <a:rPr lang="en-US" sz="700" spc="-5" dirty="0">
                  <a:solidFill>
                    <a:srgbClr val="FF0000"/>
                  </a:solidFill>
                  <a:cs typeface="Gill Sans MT"/>
                </a:rPr>
                <a:t>12</a:t>
              </a:r>
              <a:endParaRPr sz="700" dirty="0">
                <a:cs typeface="Gill Sans MT"/>
              </a:endParaRPr>
            </a:p>
            <a:p>
              <a:pPr marL="12700">
                <a:lnSpc>
                  <a:spcPts val="1145"/>
                </a:lnSpc>
                <a:tabLst>
                  <a:tab pos="408940" algn="l"/>
                  <a:tab pos="725805" algn="l"/>
                </a:tabLst>
              </a:pPr>
              <a:r>
                <a:rPr sz="700" dirty="0">
                  <a:cs typeface="Times New Roman"/>
                </a:rPr>
                <a:t>	</a:t>
              </a:r>
              <a:r>
                <a:rPr sz="700" spc="-5" dirty="0">
                  <a:cs typeface="Gill Sans MT"/>
                </a:rPr>
                <a:t>12	</a:t>
              </a:r>
              <a:endParaRPr sz="700" dirty="0">
                <a:cs typeface="Gill Sans MT"/>
              </a:endParaRPr>
            </a:p>
          </p:txBody>
        </p:sp>
        <p:sp>
          <p:nvSpPr>
            <p:cNvPr id="238" name="object 44">
              <a:extLst>
                <a:ext uri="{FF2B5EF4-FFF2-40B4-BE49-F238E27FC236}">
                  <a16:creationId xmlns:a16="http://schemas.microsoft.com/office/drawing/2014/main" id="{3C814AE8-7555-46B8-A7CC-53D099572266}"/>
                </a:ext>
              </a:extLst>
            </p:cNvPr>
            <p:cNvSpPr txBox="1"/>
            <p:nvPr/>
          </p:nvSpPr>
          <p:spPr>
            <a:xfrm>
              <a:off x="3426730" y="1402626"/>
              <a:ext cx="77470" cy="205184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ts val="815"/>
                </a:lnSpc>
              </a:pPr>
              <a:r>
                <a:rPr sz="700" spc="-5" dirty="0">
                  <a:cs typeface="Gill Sans MT"/>
                </a:rPr>
                <a:t>4</a:t>
              </a:r>
              <a:endParaRPr sz="700" dirty="0">
                <a:cs typeface="Gill Sans MT"/>
              </a:endParaRPr>
            </a:p>
            <a:p>
              <a:pPr marL="19685">
                <a:lnSpc>
                  <a:spcPts val="815"/>
                </a:lnSpc>
              </a:pPr>
              <a:r>
                <a:rPr sz="700" spc="-5" dirty="0">
                  <a:solidFill>
                    <a:srgbClr val="FF0000"/>
                  </a:solidFill>
                  <a:cs typeface="Gill Sans MT"/>
                </a:rPr>
                <a:t>0</a:t>
              </a:r>
              <a:endParaRPr sz="700" dirty="0">
                <a:cs typeface="Gill Sans MT"/>
              </a:endParaRPr>
            </a:p>
          </p:txBody>
        </p:sp>
        <p:sp>
          <p:nvSpPr>
            <p:cNvPr id="239" name="object 46">
              <a:extLst>
                <a:ext uri="{FF2B5EF4-FFF2-40B4-BE49-F238E27FC236}">
                  <a16:creationId xmlns:a16="http://schemas.microsoft.com/office/drawing/2014/main" id="{4ACF0970-6671-4F6F-BB29-3E9B7BCC805D}"/>
                </a:ext>
              </a:extLst>
            </p:cNvPr>
            <p:cNvSpPr txBox="1"/>
            <p:nvPr/>
          </p:nvSpPr>
          <p:spPr>
            <a:xfrm>
              <a:off x="1482460" y="1384877"/>
              <a:ext cx="114300" cy="205184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ts val="800"/>
                </a:lnSpc>
              </a:pPr>
              <a:r>
                <a:rPr sz="700" spc="-5" dirty="0">
                  <a:cs typeface="Gill Sans MT"/>
                </a:rPr>
                <a:t>13</a:t>
              </a:r>
              <a:endParaRPr sz="700" dirty="0">
                <a:cs typeface="Gill Sans MT"/>
              </a:endParaRPr>
            </a:p>
            <a:p>
              <a:pPr marL="38735">
                <a:lnSpc>
                  <a:spcPts val="800"/>
                </a:lnSpc>
              </a:pPr>
              <a:r>
                <a:rPr sz="700" spc="-5" dirty="0">
                  <a:solidFill>
                    <a:srgbClr val="FF0000"/>
                  </a:solidFill>
                  <a:cs typeface="Gill Sans MT"/>
                </a:rPr>
                <a:t>0</a:t>
              </a:r>
              <a:endParaRPr sz="700" dirty="0">
                <a:cs typeface="Gill Sans MT"/>
              </a:endParaRPr>
            </a:p>
          </p:txBody>
        </p:sp>
        <p:sp>
          <p:nvSpPr>
            <p:cNvPr id="240" name="object 47">
              <a:extLst>
                <a:ext uri="{FF2B5EF4-FFF2-40B4-BE49-F238E27FC236}">
                  <a16:creationId xmlns:a16="http://schemas.microsoft.com/office/drawing/2014/main" id="{0681AD0C-5D3F-4204-BAC8-8EE16CF5A520}"/>
                </a:ext>
              </a:extLst>
            </p:cNvPr>
            <p:cNvSpPr txBox="1"/>
            <p:nvPr/>
          </p:nvSpPr>
          <p:spPr>
            <a:xfrm>
              <a:off x="2607621" y="1054365"/>
              <a:ext cx="147955" cy="10772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700" spc="-5" dirty="0">
                  <a:cs typeface="Gill Sans MT"/>
                </a:rPr>
                <a:t>9</a:t>
              </a:r>
              <a:r>
                <a:rPr sz="700" spc="-25" dirty="0">
                  <a:cs typeface="Gill Sans MT"/>
                </a:rPr>
                <a:t> </a:t>
              </a:r>
              <a:r>
                <a:rPr sz="700" spc="-5" dirty="0">
                  <a:solidFill>
                    <a:srgbClr val="FF0000"/>
                  </a:solidFill>
                  <a:cs typeface="Gill Sans MT"/>
                </a:rPr>
                <a:t>0</a:t>
              </a:r>
              <a:endParaRPr sz="700" dirty="0">
                <a:cs typeface="Gill Sans MT"/>
              </a:endParaRPr>
            </a:p>
          </p:txBody>
        </p:sp>
        <p:sp>
          <p:nvSpPr>
            <p:cNvPr id="241" name="object 48">
              <a:extLst>
                <a:ext uri="{FF2B5EF4-FFF2-40B4-BE49-F238E27FC236}">
                  <a16:creationId xmlns:a16="http://schemas.microsoft.com/office/drawing/2014/main" id="{4D284B6A-3F65-4D73-88A7-708C390A4BF2}"/>
                </a:ext>
              </a:extLst>
            </p:cNvPr>
            <p:cNvSpPr txBox="1"/>
            <p:nvPr/>
          </p:nvSpPr>
          <p:spPr>
            <a:xfrm>
              <a:off x="3153693" y="1052778"/>
              <a:ext cx="173990" cy="10772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050" spc="-7" baseline="3968" dirty="0">
                  <a:cs typeface="Gill Sans MT"/>
                </a:rPr>
                <a:t>7</a:t>
              </a:r>
              <a:r>
                <a:rPr sz="1050" spc="270" baseline="3968" dirty="0">
                  <a:cs typeface="Gill Sans MT"/>
                </a:rPr>
                <a:t> </a:t>
              </a:r>
              <a:r>
                <a:rPr sz="700" spc="-5" dirty="0">
                  <a:solidFill>
                    <a:srgbClr val="FF0000"/>
                  </a:solidFill>
                  <a:cs typeface="Gill Sans MT"/>
                </a:rPr>
                <a:t>0</a:t>
              </a:r>
              <a:endParaRPr sz="700">
                <a:cs typeface="Gill Sans MT"/>
              </a:endParaRPr>
            </a:p>
          </p:txBody>
        </p:sp>
        <p:sp>
          <p:nvSpPr>
            <p:cNvPr id="242" name="object 49">
              <a:extLst>
                <a:ext uri="{FF2B5EF4-FFF2-40B4-BE49-F238E27FC236}">
                  <a16:creationId xmlns:a16="http://schemas.microsoft.com/office/drawing/2014/main" id="{63FB15B7-6B43-418C-B8C0-5744AED715E8}"/>
                </a:ext>
              </a:extLst>
            </p:cNvPr>
            <p:cNvSpPr txBox="1"/>
            <p:nvPr/>
          </p:nvSpPr>
          <p:spPr>
            <a:xfrm>
              <a:off x="1907051" y="1064330"/>
              <a:ext cx="151765" cy="10772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050" spc="-7" baseline="3968" dirty="0">
                  <a:cs typeface="Gill Sans MT"/>
                </a:rPr>
                <a:t>4</a:t>
              </a:r>
              <a:r>
                <a:rPr sz="1050" spc="7" baseline="3968" dirty="0">
                  <a:cs typeface="Gill Sans MT"/>
                </a:rPr>
                <a:t> </a:t>
              </a:r>
              <a:r>
                <a:rPr sz="700" spc="-5" dirty="0">
                  <a:solidFill>
                    <a:srgbClr val="FF0000"/>
                  </a:solidFill>
                  <a:cs typeface="Gill Sans MT"/>
                </a:rPr>
                <a:t>0</a:t>
              </a:r>
              <a:endParaRPr sz="700" dirty="0">
                <a:cs typeface="Gill Sans MT"/>
              </a:endParaRPr>
            </a:p>
          </p:txBody>
        </p:sp>
        <p:grpSp>
          <p:nvGrpSpPr>
            <p:cNvPr id="243" name="Group 242">
              <a:extLst>
                <a:ext uri="{FF2B5EF4-FFF2-40B4-BE49-F238E27FC236}">
                  <a16:creationId xmlns:a16="http://schemas.microsoft.com/office/drawing/2014/main" id="{ACD4B84C-6B12-45F2-94B3-18DEBA20AE9E}"/>
                </a:ext>
              </a:extLst>
            </p:cNvPr>
            <p:cNvGrpSpPr/>
            <p:nvPr/>
          </p:nvGrpSpPr>
          <p:grpSpPr>
            <a:xfrm>
              <a:off x="1186782" y="518467"/>
              <a:ext cx="2646414" cy="1154710"/>
              <a:chOff x="1126097" y="2393007"/>
              <a:chExt cx="1932764" cy="843323"/>
            </a:xfrm>
          </p:grpSpPr>
          <p:sp>
            <p:nvSpPr>
              <p:cNvPr id="245" name="object 46">
                <a:extLst>
                  <a:ext uri="{FF2B5EF4-FFF2-40B4-BE49-F238E27FC236}">
                    <a16:creationId xmlns:a16="http://schemas.microsoft.com/office/drawing/2014/main" id="{92290672-585C-4566-84B1-9AA78781A9B9}"/>
                  </a:ext>
                </a:extLst>
              </p:cNvPr>
              <p:cNvSpPr txBox="1"/>
              <p:nvPr/>
            </p:nvSpPr>
            <p:spPr>
              <a:xfrm>
                <a:off x="2719036" y="2448375"/>
                <a:ext cx="121285" cy="168584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2700" algn="ctr">
                  <a:lnSpc>
                    <a:spcPct val="100000"/>
                  </a:lnSpc>
                </a:pPr>
                <a:r>
                  <a:rPr lang="en-US" sz="750" dirty="0">
                    <a:solidFill>
                      <a:srgbClr val="FF0000"/>
                    </a:solidFill>
                    <a:cs typeface="Gill Sans MT"/>
                  </a:rPr>
                  <a:t>12</a:t>
                </a:r>
              </a:p>
              <a:p>
                <a:pPr marL="12700" algn="ctr">
                  <a:lnSpc>
                    <a:spcPct val="100000"/>
                  </a:lnSpc>
                </a:pPr>
                <a:r>
                  <a:rPr sz="750" dirty="0">
                    <a:cs typeface="Gill Sans MT"/>
                  </a:rPr>
                  <a:t>20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6" name="Oval 245">
                    <a:extLst>
                      <a:ext uri="{FF2B5EF4-FFF2-40B4-BE49-F238E27FC236}">
                        <a16:creationId xmlns:a16="http://schemas.microsoft.com/office/drawing/2014/main" id="{795BF6AD-DA45-4F21-AD5D-8822D280514A}"/>
                      </a:ext>
                    </a:extLst>
                  </p:cNvPr>
                  <p:cNvSpPr/>
                  <p:nvPr/>
                </p:nvSpPr>
                <p:spPr>
                  <a:xfrm>
                    <a:off x="1548683" y="2397048"/>
                    <a:ext cx="210555" cy="210555"/>
                  </a:xfrm>
                  <a:prstGeom prst="ellipse">
                    <a:avLst/>
                  </a:prstGeom>
                  <a:noFill/>
                  <a:ln w="6350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05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5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05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8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8" name="Oval 117">
                    <a:extLst>
                      <a:ext uri="{FF2B5EF4-FFF2-40B4-BE49-F238E27FC236}">
                        <a16:creationId xmlns:a16="http://schemas.microsoft.com/office/drawing/2014/main" id="{3556B406-600C-470C-BB26-67052AD9BAC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48683" y="2397048"/>
                    <a:ext cx="210555" cy="210555"/>
                  </a:xfrm>
                  <a:prstGeom prst="ellipse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  <a:ln w="6350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7" name="Oval 246">
                    <a:extLst>
                      <a:ext uri="{FF2B5EF4-FFF2-40B4-BE49-F238E27FC236}">
                        <a16:creationId xmlns:a16="http://schemas.microsoft.com/office/drawing/2014/main" id="{43BDE323-0721-42CB-9FE7-83CC7F4ED245}"/>
                      </a:ext>
                    </a:extLst>
                  </p:cNvPr>
                  <p:cNvSpPr/>
                  <p:nvPr/>
                </p:nvSpPr>
                <p:spPr>
                  <a:xfrm>
                    <a:off x="2427328" y="3025775"/>
                    <a:ext cx="210555" cy="210555"/>
                  </a:xfrm>
                  <a:prstGeom prst="ellipse">
                    <a:avLst/>
                  </a:prstGeom>
                  <a:noFill/>
                  <a:ln w="6350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05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5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05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US" sz="8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9" name="Oval 118">
                    <a:extLst>
                      <a:ext uri="{FF2B5EF4-FFF2-40B4-BE49-F238E27FC236}">
                        <a16:creationId xmlns:a16="http://schemas.microsoft.com/office/drawing/2014/main" id="{96D1FC04-CE91-4713-B4B9-43C8BD8F1EE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27328" y="3025775"/>
                    <a:ext cx="210555" cy="210555"/>
                  </a:xfrm>
                  <a:prstGeom prst="ellipse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  <a:ln w="6350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8" name="Oval 247">
                    <a:extLst>
                      <a:ext uri="{FF2B5EF4-FFF2-40B4-BE49-F238E27FC236}">
                        <a16:creationId xmlns:a16="http://schemas.microsoft.com/office/drawing/2014/main" id="{E416D223-5F11-4833-8A21-14D127485D91}"/>
                      </a:ext>
                    </a:extLst>
                  </p:cNvPr>
                  <p:cNvSpPr/>
                  <p:nvPr/>
                </p:nvSpPr>
                <p:spPr>
                  <a:xfrm>
                    <a:off x="1547591" y="3025775"/>
                    <a:ext cx="210555" cy="210555"/>
                  </a:xfrm>
                  <a:prstGeom prst="ellipse">
                    <a:avLst/>
                  </a:prstGeom>
                  <a:noFill/>
                  <a:ln w="6350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05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5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05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8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48" name="Oval 247">
                    <a:extLst>
                      <a:ext uri="{FF2B5EF4-FFF2-40B4-BE49-F238E27FC236}">
                        <a16:creationId xmlns:a16="http://schemas.microsoft.com/office/drawing/2014/main" id="{E416D223-5F11-4833-8A21-14D127485D9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47591" y="3025775"/>
                    <a:ext cx="210555" cy="210555"/>
                  </a:xfrm>
                  <a:prstGeom prst="ellipse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  <a:ln w="6350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9" name="Oval 248">
                    <a:extLst>
                      <a:ext uri="{FF2B5EF4-FFF2-40B4-BE49-F238E27FC236}">
                        <a16:creationId xmlns:a16="http://schemas.microsoft.com/office/drawing/2014/main" id="{A824FC83-0B6B-4CB0-8E61-DC6889459551}"/>
                      </a:ext>
                    </a:extLst>
                  </p:cNvPr>
                  <p:cNvSpPr/>
                  <p:nvPr/>
                </p:nvSpPr>
                <p:spPr>
                  <a:xfrm>
                    <a:off x="2432199" y="2393007"/>
                    <a:ext cx="210555" cy="210555"/>
                  </a:xfrm>
                  <a:prstGeom prst="ellipse">
                    <a:avLst/>
                  </a:prstGeom>
                  <a:noFill/>
                  <a:ln w="6350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05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5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05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8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1" name="Oval 120">
                    <a:extLst>
                      <a:ext uri="{FF2B5EF4-FFF2-40B4-BE49-F238E27FC236}">
                        <a16:creationId xmlns:a16="http://schemas.microsoft.com/office/drawing/2014/main" id="{05CBEA6C-BBD3-421B-A9C9-9C886D70549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32199" y="2393007"/>
                    <a:ext cx="210555" cy="210555"/>
                  </a:xfrm>
                  <a:prstGeom prst="ellipse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  <a:ln w="6350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50" name="Straight Arrow Connector 249">
                <a:extLst>
                  <a:ext uri="{FF2B5EF4-FFF2-40B4-BE49-F238E27FC236}">
                    <a16:creationId xmlns:a16="http://schemas.microsoft.com/office/drawing/2014/main" id="{04A805A2-8A59-4275-9E58-90E16872D916}"/>
                  </a:ext>
                </a:extLst>
              </p:cNvPr>
              <p:cNvCxnSpPr>
                <a:stCxn id="246" idx="6"/>
                <a:endCxn id="249" idx="2"/>
              </p:cNvCxnSpPr>
              <p:nvPr/>
            </p:nvCxnSpPr>
            <p:spPr>
              <a:xfrm flipV="1">
                <a:off x="1759238" y="2498285"/>
                <a:ext cx="672961" cy="404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Arrow Connector 250">
                <a:extLst>
                  <a:ext uri="{FF2B5EF4-FFF2-40B4-BE49-F238E27FC236}">
                    <a16:creationId xmlns:a16="http://schemas.microsoft.com/office/drawing/2014/main" id="{E60D6076-99E7-4A26-9BBF-A611F7B2EEF5}"/>
                  </a:ext>
                </a:extLst>
              </p:cNvPr>
              <p:cNvCxnSpPr>
                <a:stCxn id="248" idx="0"/>
                <a:endCxn id="246" idx="4"/>
              </p:cNvCxnSpPr>
              <p:nvPr/>
            </p:nvCxnSpPr>
            <p:spPr>
              <a:xfrm flipV="1">
                <a:off x="1652869" y="2607603"/>
                <a:ext cx="1092" cy="41817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Arrow Connector 251">
                <a:extLst>
                  <a:ext uri="{FF2B5EF4-FFF2-40B4-BE49-F238E27FC236}">
                    <a16:creationId xmlns:a16="http://schemas.microsoft.com/office/drawing/2014/main" id="{017417D2-95E6-4013-98A3-BB1A0584CB6F}"/>
                  </a:ext>
                </a:extLst>
              </p:cNvPr>
              <p:cNvCxnSpPr>
                <a:stCxn id="249" idx="3"/>
                <a:endCxn id="248" idx="7"/>
              </p:cNvCxnSpPr>
              <p:nvPr/>
            </p:nvCxnSpPr>
            <p:spPr>
              <a:xfrm flipH="1">
                <a:off x="1727311" y="2572727"/>
                <a:ext cx="735723" cy="48388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Arrow Connector 252">
                <a:extLst>
                  <a:ext uri="{FF2B5EF4-FFF2-40B4-BE49-F238E27FC236}">
                    <a16:creationId xmlns:a16="http://schemas.microsoft.com/office/drawing/2014/main" id="{C6BCB95F-DE8D-4FEB-99A8-07066B962A3C}"/>
                  </a:ext>
                </a:extLst>
              </p:cNvPr>
              <p:cNvCxnSpPr>
                <a:stCxn id="248" idx="6"/>
                <a:endCxn id="247" idx="2"/>
              </p:cNvCxnSpPr>
              <p:nvPr/>
            </p:nvCxnSpPr>
            <p:spPr>
              <a:xfrm>
                <a:off x="1758146" y="3131053"/>
                <a:ext cx="66918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Straight Arrow Connector 253">
                <a:extLst>
                  <a:ext uri="{FF2B5EF4-FFF2-40B4-BE49-F238E27FC236}">
                    <a16:creationId xmlns:a16="http://schemas.microsoft.com/office/drawing/2014/main" id="{280D48C0-C11C-4D41-B4C4-AF4A5DEDE6EF}"/>
                  </a:ext>
                </a:extLst>
              </p:cNvPr>
              <p:cNvCxnSpPr>
                <a:stCxn id="247" idx="0"/>
                <a:endCxn id="249" idx="4"/>
              </p:cNvCxnSpPr>
              <p:nvPr/>
            </p:nvCxnSpPr>
            <p:spPr>
              <a:xfrm flipV="1">
                <a:off x="2532606" y="2603562"/>
                <a:ext cx="4871" cy="42221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5" name="Oval 254">
                    <a:extLst>
                      <a:ext uri="{FF2B5EF4-FFF2-40B4-BE49-F238E27FC236}">
                        <a16:creationId xmlns:a16="http://schemas.microsoft.com/office/drawing/2014/main" id="{29BAE5A6-348B-4EA7-9876-CFF8BE1BE5DA}"/>
                      </a:ext>
                    </a:extLst>
                  </p:cNvPr>
                  <p:cNvSpPr/>
                  <p:nvPr/>
                </p:nvSpPr>
                <p:spPr>
                  <a:xfrm>
                    <a:off x="1126097" y="2709390"/>
                    <a:ext cx="210555" cy="210555"/>
                  </a:xfrm>
                  <a:prstGeom prst="ellipse">
                    <a:avLst/>
                  </a:prstGeom>
                  <a:noFill/>
                  <a:ln w="6350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05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oMath>
                      </m:oMathPara>
                    </a14:m>
                    <a:endParaRPr lang="en-US" sz="8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7" name="Oval 126">
                    <a:extLst>
                      <a:ext uri="{FF2B5EF4-FFF2-40B4-BE49-F238E27FC236}">
                        <a16:creationId xmlns:a16="http://schemas.microsoft.com/office/drawing/2014/main" id="{A186C739-CB26-4421-B0B1-69446171EB1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26097" y="2709390"/>
                    <a:ext cx="210555" cy="210555"/>
                  </a:xfrm>
                  <a:prstGeom prst="ellipse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  <a:ln w="6350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56" name="Straight Arrow Connector 255">
                <a:extLst>
                  <a:ext uri="{FF2B5EF4-FFF2-40B4-BE49-F238E27FC236}">
                    <a16:creationId xmlns:a16="http://schemas.microsoft.com/office/drawing/2014/main" id="{FD823765-ECA8-4303-A63A-3E8F9CCA82AA}"/>
                  </a:ext>
                </a:extLst>
              </p:cNvPr>
              <p:cNvCxnSpPr>
                <a:stCxn id="255" idx="7"/>
                <a:endCxn id="246" idx="2"/>
              </p:cNvCxnSpPr>
              <p:nvPr/>
            </p:nvCxnSpPr>
            <p:spPr>
              <a:xfrm flipV="1">
                <a:off x="1305817" y="2502326"/>
                <a:ext cx="242866" cy="23789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Arrow Connector 256">
                <a:extLst>
                  <a:ext uri="{FF2B5EF4-FFF2-40B4-BE49-F238E27FC236}">
                    <a16:creationId xmlns:a16="http://schemas.microsoft.com/office/drawing/2014/main" id="{5DE95075-D82C-43CD-8396-CB893F63B456}"/>
                  </a:ext>
                </a:extLst>
              </p:cNvPr>
              <p:cNvCxnSpPr>
                <a:stCxn id="255" idx="5"/>
                <a:endCxn id="248" idx="2"/>
              </p:cNvCxnSpPr>
              <p:nvPr/>
            </p:nvCxnSpPr>
            <p:spPr>
              <a:xfrm>
                <a:off x="1305817" y="2889110"/>
                <a:ext cx="241774" cy="24194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8" name="Oval 257">
                    <a:extLst>
                      <a:ext uri="{FF2B5EF4-FFF2-40B4-BE49-F238E27FC236}">
                        <a16:creationId xmlns:a16="http://schemas.microsoft.com/office/drawing/2014/main" id="{EF8600F9-5C1D-4046-9C0C-B4A7E4C96A61}"/>
                      </a:ext>
                    </a:extLst>
                  </p:cNvPr>
                  <p:cNvSpPr/>
                  <p:nvPr/>
                </p:nvSpPr>
                <p:spPr>
                  <a:xfrm>
                    <a:off x="2848306" y="2704799"/>
                    <a:ext cx="210555" cy="210555"/>
                  </a:xfrm>
                  <a:prstGeom prst="ellipse">
                    <a:avLst/>
                  </a:prstGeom>
                  <a:noFill/>
                  <a:ln w="6350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oMath>
                      </m:oMathPara>
                    </a14:m>
                    <a:endParaRPr lang="en-US" sz="8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0" name="Oval 129">
                    <a:extLst>
                      <a:ext uri="{FF2B5EF4-FFF2-40B4-BE49-F238E27FC236}">
                        <a16:creationId xmlns:a16="http://schemas.microsoft.com/office/drawing/2014/main" id="{8EC6759B-3B28-4468-A51F-C0D6477F2A5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48306" y="2704799"/>
                    <a:ext cx="210555" cy="210555"/>
                  </a:xfrm>
                  <a:prstGeom prst="ellipse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  <a:ln w="6350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59" name="Straight Arrow Connector 258">
                <a:extLst>
                  <a:ext uri="{FF2B5EF4-FFF2-40B4-BE49-F238E27FC236}">
                    <a16:creationId xmlns:a16="http://schemas.microsoft.com/office/drawing/2014/main" id="{15E9DF2A-7F26-47E4-9EA2-319AEFECEC3C}"/>
                  </a:ext>
                </a:extLst>
              </p:cNvPr>
              <p:cNvCxnSpPr>
                <a:stCxn id="249" idx="6"/>
                <a:endCxn id="258" idx="1"/>
              </p:cNvCxnSpPr>
              <p:nvPr/>
            </p:nvCxnSpPr>
            <p:spPr>
              <a:xfrm>
                <a:off x="2642754" y="2498285"/>
                <a:ext cx="236387" cy="23734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Straight Arrow Connector 259">
                <a:extLst>
                  <a:ext uri="{FF2B5EF4-FFF2-40B4-BE49-F238E27FC236}">
                    <a16:creationId xmlns:a16="http://schemas.microsoft.com/office/drawing/2014/main" id="{C9A4B3CA-DB25-4102-AF60-FC6C7CC40352}"/>
                  </a:ext>
                </a:extLst>
              </p:cNvPr>
              <p:cNvCxnSpPr>
                <a:stCxn id="247" idx="6"/>
                <a:endCxn id="258" idx="3"/>
              </p:cNvCxnSpPr>
              <p:nvPr/>
            </p:nvCxnSpPr>
            <p:spPr>
              <a:xfrm flipV="1">
                <a:off x="2637883" y="2884519"/>
                <a:ext cx="241258" cy="24653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4" name="TextBox 243">
                  <a:extLst>
                    <a:ext uri="{FF2B5EF4-FFF2-40B4-BE49-F238E27FC236}">
                      <a16:creationId xmlns:a16="http://schemas.microsoft.com/office/drawing/2014/main" id="{D1D28246-7318-416B-A457-58B051FAF945}"/>
                    </a:ext>
                  </a:extLst>
                </p:cNvPr>
                <p:cNvSpPr txBox="1"/>
                <p:nvPr/>
              </p:nvSpPr>
              <p:spPr>
                <a:xfrm>
                  <a:off x="594820" y="921973"/>
                  <a:ext cx="45448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4" name="TextBox 243">
                  <a:extLst>
                    <a:ext uri="{FF2B5EF4-FFF2-40B4-BE49-F238E27FC236}">
                      <a16:creationId xmlns:a16="http://schemas.microsoft.com/office/drawing/2014/main" id="{D1D28246-7318-416B-A457-58B051FAF9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820" y="921973"/>
                  <a:ext cx="454483" cy="369332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1" name="TextBox 260">
                <a:extLst>
                  <a:ext uri="{FF2B5EF4-FFF2-40B4-BE49-F238E27FC236}">
                    <a16:creationId xmlns:a16="http://schemas.microsoft.com/office/drawing/2014/main" id="{35FDD3EE-D03B-4D92-9AFC-2AE7B430961C}"/>
                  </a:ext>
                </a:extLst>
              </p:cNvPr>
              <p:cNvSpPr txBox="1"/>
              <p:nvPr/>
            </p:nvSpPr>
            <p:spPr>
              <a:xfrm>
                <a:off x="556155" y="2399734"/>
                <a:ext cx="543995" cy="3919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1" name="TextBox 260">
                <a:extLst>
                  <a:ext uri="{FF2B5EF4-FFF2-40B4-BE49-F238E27FC236}">
                    <a16:creationId xmlns:a16="http://schemas.microsoft.com/office/drawing/2014/main" id="{35FDD3EE-D03B-4D92-9AFC-2AE7B43096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155" y="2399734"/>
                <a:ext cx="543995" cy="391902"/>
              </a:xfrm>
              <a:prstGeom prst="rect">
                <a:avLst/>
              </a:prstGeom>
              <a:blipFill>
                <a:blip r:embed="rId14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7350C5B0-AF36-0E4E-B269-E9AF417A654C}"/>
                  </a:ext>
                </a:extLst>
              </p:cNvPr>
              <p:cNvSpPr txBox="1"/>
              <p:nvPr/>
            </p:nvSpPr>
            <p:spPr>
              <a:xfrm>
                <a:off x="53238" y="3060959"/>
                <a:ext cx="1071861" cy="325025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 wrap="squar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d>
                        <m:dPr>
                          <m:ctrlPr>
                            <a:rPr lang="en-US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1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7350C5B0-AF36-0E4E-B269-E9AF417A65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38" y="3060959"/>
                <a:ext cx="1071861" cy="325025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38507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itle 12">
            <a:extLst>
              <a:ext uri="{FF2B5EF4-FFF2-40B4-BE49-F238E27FC236}">
                <a16:creationId xmlns:a16="http://schemas.microsoft.com/office/drawing/2014/main" id="{D0269DCA-F087-4DCD-B36E-9A7949874825}"/>
              </a:ext>
            </a:extLst>
          </p:cNvPr>
          <p:cNvSpPr txBox="1">
            <a:spLocks/>
          </p:cNvSpPr>
          <p:nvPr/>
        </p:nvSpPr>
        <p:spPr>
          <a:xfrm>
            <a:off x="307162" y="164388"/>
            <a:ext cx="4300575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Tahoma"/>
                <a:ea typeface="+mj-ea"/>
                <a:cs typeface="Tahoma"/>
              </a:defRPr>
            </a:lvl1pPr>
          </a:lstStyle>
          <a:p>
            <a:pPr algn="ctr"/>
            <a:r>
              <a:rPr lang="en-US" kern="0" dirty="0">
                <a:solidFill>
                  <a:schemeClr val="tx1"/>
                </a:solidFill>
              </a:rPr>
              <a:t>Solution </a:t>
            </a:r>
          </a:p>
        </p:txBody>
      </p:sp>
      <p:sp>
        <p:nvSpPr>
          <p:cNvPr id="233" name="object 46">
            <a:extLst>
              <a:ext uri="{FF2B5EF4-FFF2-40B4-BE49-F238E27FC236}">
                <a16:creationId xmlns:a16="http://schemas.microsoft.com/office/drawing/2014/main" id="{39D7943C-A461-4892-A9E7-A5E4248112D4}"/>
              </a:ext>
            </a:extLst>
          </p:cNvPr>
          <p:cNvSpPr txBox="1"/>
          <p:nvPr/>
        </p:nvSpPr>
        <p:spPr>
          <a:xfrm>
            <a:off x="3502508" y="2176039"/>
            <a:ext cx="166068" cy="115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750" dirty="0">
                <a:cs typeface="Gill Sans MT"/>
              </a:rPr>
              <a:t>20</a:t>
            </a:r>
            <a:endParaRPr sz="750" dirty="0">
              <a:cs typeface="Gill Sans MT"/>
            </a:endParaRPr>
          </a:p>
        </p:txBody>
      </p:sp>
      <p:grpSp>
        <p:nvGrpSpPr>
          <p:cNvPr id="234" name="Group 233">
            <a:extLst>
              <a:ext uri="{FF2B5EF4-FFF2-40B4-BE49-F238E27FC236}">
                <a16:creationId xmlns:a16="http://schemas.microsoft.com/office/drawing/2014/main" id="{2A2316E7-260F-4F7F-B8D8-DE5EE84CC0F7}"/>
              </a:ext>
            </a:extLst>
          </p:cNvPr>
          <p:cNvGrpSpPr/>
          <p:nvPr/>
        </p:nvGrpSpPr>
        <p:grpSpPr>
          <a:xfrm>
            <a:off x="564048" y="472202"/>
            <a:ext cx="3238376" cy="1305078"/>
            <a:chOff x="594820" y="443015"/>
            <a:chExt cx="3238376" cy="1305078"/>
          </a:xfrm>
        </p:grpSpPr>
        <p:sp>
          <p:nvSpPr>
            <p:cNvPr id="235" name="object 45">
              <a:extLst>
                <a:ext uri="{FF2B5EF4-FFF2-40B4-BE49-F238E27FC236}">
                  <a16:creationId xmlns:a16="http://schemas.microsoft.com/office/drawing/2014/main" id="{263333E3-AE12-4BCF-8FC3-4B5F061FDAD2}"/>
                </a:ext>
              </a:extLst>
            </p:cNvPr>
            <p:cNvSpPr txBox="1"/>
            <p:nvPr/>
          </p:nvSpPr>
          <p:spPr>
            <a:xfrm>
              <a:off x="2396649" y="1542909"/>
              <a:ext cx="114300" cy="205184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ts val="830"/>
                </a:lnSpc>
              </a:pPr>
              <a:r>
                <a:rPr sz="700" spc="-5" dirty="0">
                  <a:cs typeface="Gill Sans MT"/>
                </a:rPr>
                <a:t>14</a:t>
              </a:r>
              <a:endParaRPr sz="700" dirty="0">
                <a:cs typeface="Gill Sans MT"/>
              </a:endParaRPr>
            </a:p>
            <a:p>
              <a:pPr marL="49530">
                <a:lnSpc>
                  <a:spcPts val="830"/>
                </a:lnSpc>
              </a:pPr>
              <a:r>
                <a:rPr lang="en-US" sz="700" spc="-5" dirty="0">
                  <a:solidFill>
                    <a:srgbClr val="FF0000"/>
                  </a:solidFill>
                  <a:cs typeface="Gill Sans MT"/>
                </a:rPr>
                <a:t>4</a:t>
              </a:r>
              <a:endParaRPr sz="700" dirty="0">
                <a:cs typeface="Gill Sans MT"/>
              </a:endParaRPr>
            </a:p>
          </p:txBody>
        </p:sp>
        <p:sp>
          <p:nvSpPr>
            <p:cNvPr id="236" name="object 41">
              <a:extLst>
                <a:ext uri="{FF2B5EF4-FFF2-40B4-BE49-F238E27FC236}">
                  <a16:creationId xmlns:a16="http://schemas.microsoft.com/office/drawing/2014/main" id="{D17E0DFD-9AA1-4570-8C99-9ABB42DD5DBB}"/>
                </a:ext>
              </a:extLst>
            </p:cNvPr>
            <p:cNvSpPr txBox="1"/>
            <p:nvPr/>
          </p:nvSpPr>
          <p:spPr>
            <a:xfrm>
              <a:off x="1484083" y="607116"/>
              <a:ext cx="135675" cy="205184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40005" algn="ctr">
                <a:lnSpc>
                  <a:spcPts val="810"/>
                </a:lnSpc>
              </a:pPr>
              <a:r>
                <a:rPr lang="en-US" sz="700" spc="-5" dirty="0">
                  <a:solidFill>
                    <a:srgbClr val="FF0000"/>
                  </a:solidFill>
                  <a:cs typeface="Gill Sans MT"/>
                </a:rPr>
                <a:t>12</a:t>
              </a:r>
              <a:endParaRPr sz="700" dirty="0">
                <a:cs typeface="Gill Sans MT"/>
              </a:endParaRPr>
            </a:p>
            <a:p>
              <a:pPr marL="12700" algn="ctr">
                <a:lnSpc>
                  <a:spcPts val="810"/>
                </a:lnSpc>
              </a:pPr>
              <a:r>
                <a:rPr sz="700" spc="-5" dirty="0">
                  <a:cs typeface="Gill Sans MT"/>
                </a:rPr>
                <a:t>16</a:t>
              </a:r>
              <a:endParaRPr sz="700" dirty="0">
                <a:cs typeface="Gill Sans MT"/>
              </a:endParaRPr>
            </a:p>
          </p:txBody>
        </p:sp>
        <p:sp>
          <p:nvSpPr>
            <p:cNvPr id="237" name="object 42">
              <a:extLst>
                <a:ext uri="{FF2B5EF4-FFF2-40B4-BE49-F238E27FC236}">
                  <a16:creationId xmlns:a16="http://schemas.microsoft.com/office/drawing/2014/main" id="{C1A7D1F5-34CC-4EAA-BFE9-38E02A1E3141}"/>
                </a:ext>
              </a:extLst>
            </p:cNvPr>
            <p:cNvSpPr txBox="1"/>
            <p:nvPr/>
          </p:nvSpPr>
          <p:spPr>
            <a:xfrm>
              <a:off x="2016538" y="443015"/>
              <a:ext cx="739140" cy="193643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77800" algn="ctr">
                <a:lnSpc>
                  <a:spcPts val="545"/>
                </a:lnSpc>
              </a:pPr>
              <a:r>
                <a:rPr lang="en-US" sz="700" spc="-5" dirty="0">
                  <a:solidFill>
                    <a:srgbClr val="FF0000"/>
                  </a:solidFill>
                  <a:cs typeface="Gill Sans MT"/>
                </a:rPr>
                <a:t>12</a:t>
              </a:r>
              <a:endParaRPr sz="700" dirty="0">
                <a:cs typeface="Gill Sans MT"/>
              </a:endParaRPr>
            </a:p>
            <a:p>
              <a:pPr marL="12700">
                <a:lnSpc>
                  <a:spcPts val="1145"/>
                </a:lnSpc>
                <a:tabLst>
                  <a:tab pos="408940" algn="l"/>
                  <a:tab pos="725805" algn="l"/>
                </a:tabLst>
              </a:pPr>
              <a:r>
                <a:rPr sz="700" dirty="0">
                  <a:cs typeface="Times New Roman"/>
                </a:rPr>
                <a:t>	</a:t>
              </a:r>
              <a:r>
                <a:rPr sz="700" spc="-5" dirty="0">
                  <a:cs typeface="Gill Sans MT"/>
                </a:rPr>
                <a:t>12	</a:t>
              </a:r>
              <a:endParaRPr sz="700" dirty="0">
                <a:cs typeface="Gill Sans MT"/>
              </a:endParaRPr>
            </a:p>
          </p:txBody>
        </p:sp>
        <p:sp>
          <p:nvSpPr>
            <p:cNvPr id="238" name="object 44">
              <a:extLst>
                <a:ext uri="{FF2B5EF4-FFF2-40B4-BE49-F238E27FC236}">
                  <a16:creationId xmlns:a16="http://schemas.microsoft.com/office/drawing/2014/main" id="{3C814AE8-7555-46B8-A7CC-53D099572266}"/>
                </a:ext>
              </a:extLst>
            </p:cNvPr>
            <p:cNvSpPr txBox="1"/>
            <p:nvPr/>
          </p:nvSpPr>
          <p:spPr>
            <a:xfrm>
              <a:off x="3426730" y="1402626"/>
              <a:ext cx="77470" cy="205184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ts val="815"/>
                </a:lnSpc>
              </a:pPr>
              <a:r>
                <a:rPr sz="700" spc="-5" dirty="0">
                  <a:cs typeface="Gill Sans MT"/>
                </a:rPr>
                <a:t>4</a:t>
              </a:r>
              <a:endParaRPr sz="700" dirty="0">
                <a:cs typeface="Gill Sans MT"/>
              </a:endParaRPr>
            </a:p>
            <a:p>
              <a:pPr marL="19685">
                <a:lnSpc>
                  <a:spcPts val="815"/>
                </a:lnSpc>
              </a:pPr>
              <a:r>
                <a:rPr lang="en-US" sz="700" spc="-5" dirty="0">
                  <a:solidFill>
                    <a:srgbClr val="FF0000"/>
                  </a:solidFill>
                  <a:cs typeface="Gill Sans MT"/>
                </a:rPr>
                <a:t>4</a:t>
              </a:r>
              <a:endParaRPr sz="700" dirty="0">
                <a:cs typeface="Gill Sans MT"/>
              </a:endParaRPr>
            </a:p>
          </p:txBody>
        </p:sp>
        <p:sp>
          <p:nvSpPr>
            <p:cNvPr id="239" name="object 46">
              <a:extLst>
                <a:ext uri="{FF2B5EF4-FFF2-40B4-BE49-F238E27FC236}">
                  <a16:creationId xmlns:a16="http://schemas.microsoft.com/office/drawing/2014/main" id="{4ACF0970-6671-4F6F-BB29-3E9B7BCC805D}"/>
                </a:ext>
              </a:extLst>
            </p:cNvPr>
            <p:cNvSpPr txBox="1"/>
            <p:nvPr/>
          </p:nvSpPr>
          <p:spPr>
            <a:xfrm>
              <a:off x="1482460" y="1384877"/>
              <a:ext cx="114300" cy="205184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ts val="800"/>
                </a:lnSpc>
              </a:pPr>
              <a:r>
                <a:rPr sz="700" spc="-5" dirty="0">
                  <a:cs typeface="Gill Sans MT"/>
                </a:rPr>
                <a:t>13</a:t>
              </a:r>
              <a:endParaRPr sz="700" dirty="0">
                <a:cs typeface="Gill Sans MT"/>
              </a:endParaRPr>
            </a:p>
            <a:p>
              <a:pPr marL="38735">
                <a:lnSpc>
                  <a:spcPts val="800"/>
                </a:lnSpc>
              </a:pPr>
              <a:r>
                <a:rPr lang="en-US" sz="700" spc="-5" dirty="0">
                  <a:solidFill>
                    <a:srgbClr val="FF0000"/>
                  </a:solidFill>
                  <a:cs typeface="Gill Sans MT"/>
                </a:rPr>
                <a:t>4</a:t>
              </a:r>
              <a:endParaRPr sz="700" dirty="0">
                <a:cs typeface="Gill Sans MT"/>
              </a:endParaRPr>
            </a:p>
          </p:txBody>
        </p:sp>
        <p:sp>
          <p:nvSpPr>
            <p:cNvPr id="240" name="object 47">
              <a:extLst>
                <a:ext uri="{FF2B5EF4-FFF2-40B4-BE49-F238E27FC236}">
                  <a16:creationId xmlns:a16="http://schemas.microsoft.com/office/drawing/2014/main" id="{0681AD0C-5D3F-4204-BAC8-8EE16CF5A520}"/>
                </a:ext>
              </a:extLst>
            </p:cNvPr>
            <p:cNvSpPr txBox="1"/>
            <p:nvPr/>
          </p:nvSpPr>
          <p:spPr>
            <a:xfrm>
              <a:off x="2607723" y="1054126"/>
              <a:ext cx="147955" cy="10772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700" spc="-5" dirty="0">
                  <a:cs typeface="Gill Sans MT"/>
                </a:rPr>
                <a:t>9</a:t>
              </a:r>
              <a:r>
                <a:rPr sz="700" spc="-25" dirty="0">
                  <a:cs typeface="Gill Sans MT"/>
                </a:rPr>
                <a:t> </a:t>
              </a:r>
              <a:r>
                <a:rPr sz="700" spc="-5" dirty="0">
                  <a:solidFill>
                    <a:srgbClr val="FF0000"/>
                  </a:solidFill>
                  <a:cs typeface="Gill Sans MT"/>
                </a:rPr>
                <a:t>0</a:t>
              </a:r>
              <a:endParaRPr sz="700" dirty="0">
                <a:cs typeface="Gill Sans MT"/>
              </a:endParaRPr>
            </a:p>
          </p:txBody>
        </p:sp>
        <p:sp>
          <p:nvSpPr>
            <p:cNvPr id="241" name="object 48">
              <a:extLst>
                <a:ext uri="{FF2B5EF4-FFF2-40B4-BE49-F238E27FC236}">
                  <a16:creationId xmlns:a16="http://schemas.microsoft.com/office/drawing/2014/main" id="{4D284B6A-3F65-4D73-88A7-708C390A4BF2}"/>
                </a:ext>
              </a:extLst>
            </p:cNvPr>
            <p:cNvSpPr txBox="1"/>
            <p:nvPr/>
          </p:nvSpPr>
          <p:spPr>
            <a:xfrm>
              <a:off x="3153693" y="1052778"/>
              <a:ext cx="173990" cy="10772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050" spc="-7" baseline="3968" dirty="0">
                  <a:cs typeface="Gill Sans MT"/>
                </a:rPr>
                <a:t>7</a:t>
              </a:r>
              <a:r>
                <a:rPr sz="1050" spc="270" baseline="3968" dirty="0">
                  <a:cs typeface="Gill Sans MT"/>
                </a:rPr>
                <a:t> </a:t>
              </a:r>
              <a:r>
                <a:rPr sz="700" spc="-5" dirty="0">
                  <a:solidFill>
                    <a:srgbClr val="FF0000"/>
                  </a:solidFill>
                  <a:cs typeface="Gill Sans MT"/>
                </a:rPr>
                <a:t>0</a:t>
              </a:r>
              <a:endParaRPr sz="700">
                <a:cs typeface="Gill Sans MT"/>
              </a:endParaRPr>
            </a:p>
          </p:txBody>
        </p:sp>
        <p:sp>
          <p:nvSpPr>
            <p:cNvPr id="242" name="object 49">
              <a:extLst>
                <a:ext uri="{FF2B5EF4-FFF2-40B4-BE49-F238E27FC236}">
                  <a16:creationId xmlns:a16="http://schemas.microsoft.com/office/drawing/2014/main" id="{63FB15B7-6B43-418C-B8C0-5744AED715E8}"/>
                </a:ext>
              </a:extLst>
            </p:cNvPr>
            <p:cNvSpPr txBox="1"/>
            <p:nvPr/>
          </p:nvSpPr>
          <p:spPr>
            <a:xfrm>
              <a:off x="1942277" y="1049598"/>
              <a:ext cx="151765" cy="10772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050" spc="-7" baseline="3968" dirty="0">
                  <a:cs typeface="Gill Sans MT"/>
                </a:rPr>
                <a:t>4</a:t>
              </a:r>
              <a:r>
                <a:rPr sz="1050" spc="7" baseline="3968" dirty="0">
                  <a:cs typeface="Gill Sans MT"/>
                </a:rPr>
                <a:t> </a:t>
              </a:r>
              <a:r>
                <a:rPr sz="700" spc="-5" dirty="0">
                  <a:solidFill>
                    <a:srgbClr val="FF0000"/>
                  </a:solidFill>
                  <a:cs typeface="Gill Sans MT"/>
                </a:rPr>
                <a:t>0</a:t>
              </a:r>
              <a:endParaRPr sz="700" dirty="0">
                <a:cs typeface="Gill Sans MT"/>
              </a:endParaRPr>
            </a:p>
          </p:txBody>
        </p:sp>
        <p:grpSp>
          <p:nvGrpSpPr>
            <p:cNvPr id="243" name="Group 242">
              <a:extLst>
                <a:ext uri="{FF2B5EF4-FFF2-40B4-BE49-F238E27FC236}">
                  <a16:creationId xmlns:a16="http://schemas.microsoft.com/office/drawing/2014/main" id="{ACD4B84C-6B12-45F2-94B3-18DEBA20AE9E}"/>
                </a:ext>
              </a:extLst>
            </p:cNvPr>
            <p:cNvGrpSpPr/>
            <p:nvPr/>
          </p:nvGrpSpPr>
          <p:grpSpPr>
            <a:xfrm>
              <a:off x="1186782" y="518467"/>
              <a:ext cx="2646414" cy="1154710"/>
              <a:chOff x="1126097" y="2393007"/>
              <a:chExt cx="1932764" cy="843323"/>
            </a:xfrm>
          </p:grpSpPr>
          <p:sp>
            <p:nvSpPr>
              <p:cNvPr id="245" name="object 46">
                <a:extLst>
                  <a:ext uri="{FF2B5EF4-FFF2-40B4-BE49-F238E27FC236}">
                    <a16:creationId xmlns:a16="http://schemas.microsoft.com/office/drawing/2014/main" id="{92290672-585C-4566-84B1-9AA78781A9B9}"/>
                  </a:ext>
                </a:extLst>
              </p:cNvPr>
              <p:cNvSpPr txBox="1"/>
              <p:nvPr/>
            </p:nvSpPr>
            <p:spPr>
              <a:xfrm>
                <a:off x="2719036" y="2448375"/>
                <a:ext cx="121285" cy="168584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2700" algn="ctr">
                  <a:lnSpc>
                    <a:spcPct val="100000"/>
                  </a:lnSpc>
                </a:pPr>
                <a:r>
                  <a:rPr lang="en-US" sz="750" dirty="0">
                    <a:solidFill>
                      <a:srgbClr val="FF0000"/>
                    </a:solidFill>
                    <a:cs typeface="Gill Sans MT"/>
                  </a:rPr>
                  <a:t>12</a:t>
                </a:r>
              </a:p>
              <a:p>
                <a:pPr marL="12700" algn="ctr">
                  <a:lnSpc>
                    <a:spcPct val="100000"/>
                  </a:lnSpc>
                </a:pPr>
                <a:r>
                  <a:rPr sz="750" dirty="0">
                    <a:cs typeface="Gill Sans MT"/>
                  </a:rPr>
                  <a:t>20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6" name="Oval 245">
                    <a:extLst>
                      <a:ext uri="{FF2B5EF4-FFF2-40B4-BE49-F238E27FC236}">
                        <a16:creationId xmlns:a16="http://schemas.microsoft.com/office/drawing/2014/main" id="{795BF6AD-DA45-4F21-AD5D-8822D280514A}"/>
                      </a:ext>
                    </a:extLst>
                  </p:cNvPr>
                  <p:cNvSpPr/>
                  <p:nvPr/>
                </p:nvSpPr>
                <p:spPr>
                  <a:xfrm>
                    <a:off x="1548683" y="2397048"/>
                    <a:ext cx="210555" cy="210555"/>
                  </a:xfrm>
                  <a:prstGeom prst="ellipse">
                    <a:avLst/>
                  </a:prstGeom>
                  <a:noFill/>
                  <a:ln w="6350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05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5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05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8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8" name="Oval 117">
                    <a:extLst>
                      <a:ext uri="{FF2B5EF4-FFF2-40B4-BE49-F238E27FC236}">
                        <a16:creationId xmlns:a16="http://schemas.microsoft.com/office/drawing/2014/main" id="{3556B406-600C-470C-BB26-67052AD9BAC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48683" y="2397048"/>
                    <a:ext cx="210555" cy="210555"/>
                  </a:xfrm>
                  <a:prstGeom prst="ellipse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  <a:ln w="6350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7" name="Oval 246">
                    <a:extLst>
                      <a:ext uri="{FF2B5EF4-FFF2-40B4-BE49-F238E27FC236}">
                        <a16:creationId xmlns:a16="http://schemas.microsoft.com/office/drawing/2014/main" id="{43BDE323-0721-42CB-9FE7-83CC7F4ED245}"/>
                      </a:ext>
                    </a:extLst>
                  </p:cNvPr>
                  <p:cNvSpPr/>
                  <p:nvPr/>
                </p:nvSpPr>
                <p:spPr>
                  <a:xfrm>
                    <a:off x="2427328" y="3025775"/>
                    <a:ext cx="210555" cy="210555"/>
                  </a:xfrm>
                  <a:prstGeom prst="ellipse">
                    <a:avLst/>
                  </a:prstGeom>
                  <a:noFill/>
                  <a:ln w="6350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05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5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05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US" sz="8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9" name="Oval 118">
                    <a:extLst>
                      <a:ext uri="{FF2B5EF4-FFF2-40B4-BE49-F238E27FC236}">
                        <a16:creationId xmlns:a16="http://schemas.microsoft.com/office/drawing/2014/main" id="{96D1FC04-CE91-4713-B4B9-43C8BD8F1EE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27328" y="3025775"/>
                    <a:ext cx="210555" cy="210555"/>
                  </a:xfrm>
                  <a:prstGeom prst="ellipse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  <a:ln w="6350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8" name="Oval 247">
                    <a:extLst>
                      <a:ext uri="{FF2B5EF4-FFF2-40B4-BE49-F238E27FC236}">
                        <a16:creationId xmlns:a16="http://schemas.microsoft.com/office/drawing/2014/main" id="{E416D223-5F11-4833-8A21-14D127485D91}"/>
                      </a:ext>
                    </a:extLst>
                  </p:cNvPr>
                  <p:cNvSpPr/>
                  <p:nvPr/>
                </p:nvSpPr>
                <p:spPr>
                  <a:xfrm>
                    <a:off x="1547591" y="3025775"/>
                    <a:ext cx="210555" cy="210555"/>
                  </a:xfrm>
                  <a:prstGeom prst="ellipse">
                    <a:avLst/>
                  </a:prstGeom>
                  <a:noFill/>
                  <a:ln w="6350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05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5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05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8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48" name="Oval 247">
                    <a:extLst>
                      <a:ext uri="{FF2B5EF4-FFF2-40B4-BE49-F238E27FC236}">
                        <a16:creationId xmlns:a16="http://schemas.microsoft.com/office/drawing/2014/main" id="{E416D223-5F11-4833-8A21-14D127485D9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47591" y="3025775"/>
                    <a:ext cx="210555" cy="210555"/>
                  </a:xfrm>
                  <a:prstGeom prst="ellipse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  <a:ln w="6350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9" name="Oval 248">
                    <a:extLst>
                      <a:ext uri="{FF2B5EF4-FFF2-40B4-BE49-F238E27FC236}">
                        <a16:creationId xmlns:a16="http://schemas.microsoft.com/office/drawing/2014/main" id="{A824FC83-0B6B-4CB0-8E61-DC6889459551}"/>
                      </a:ext>
                    </a:extLst>
                  </p:cNvPr>
                  <p:cNvSpPr/>
                  <p:nvPr/>
                </p:nvSpPr>
                <p:spPr>
                  <a:xfrm>
                    <a:off x="2432199" y="2393007"/>
                    <a:ext cx="210555" cy="210555"/>
                  </a:xfrm>
                  <a:prstGeom prst="ellipse">
                    <a:avLst/>
                  </a:prstGeom>
                  <a:noFill/>
                  <a:ln w="6350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05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5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05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8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1" name="Oval 120">
                    <a:extLst>
                      <a:ext uri="{FF2B5EF4-FFF2-40B4-BE49-F238E27FC236}">
                        <a16:creationId xmlns:a16="http://schemas.microsoft.com/office/drawing/2014/main" id="{05CBEA6C-BBD3-421B-A9C9-9C886D70549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32199" y="2393007"/>
                    <a:ext cx="210555" cy="210555"/>
                  </a:xfrm>
                  <a:prstGeom prst="ellipse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  <a:ln w="6350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50" name="Straight Arrow Connector 249">
                <a:extLst>
                  <a:ext uri="{FF2B5EF4-FFF2-40B4-BE49-F238E27FC236}">
                    <a16:creationId xmlns:a16="http://schemas.microsoft.com/office/drawing/2014/main" id="{04A805A2-8A59-4275-9E58-90E16872D916}"/>
                  </a:ext>
                </a:extLst>
              </p:cNvPr>
              <p:cNvCxnSpPr>
                <a:stCxn id="246" idx="6"/>
                <a:endCxn id="249" idx="2"/>
              </p:cNvCxnSpPr>
              <p:nvPr/>
            </p:nvCxnSpPr>
            <p:spPr>
              <a:xfrm flipV="1">
                <a:off x="1759238" y="2498285"/>
                <a:ext cx="672961" cy="404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Arrow Connector 250">
                <a:extLst>
                  <a:ext uri="{FF2B5EF4-FFF2-40B4-BE49-F238E27FC236}">
                    <a16:creationId xmlns:a16="http://schemas.microsoft.com/office/drawing/2014/main" id="{E60D6076-99E7-4A26-9BBF-A611F7B2EEF5}"/>
                  </a:ext>
                </a:extLst>
              </p:cNvPr>
              <p:cNvCxnSpPr>
                <a:stCxn id="248" idx="0"/>
                <a:endCxn id="246" idx="4"/>
              </p:cNvCxnSpPr>
              <p:nvPr/>
            </p:nvCxnSpPr>
            <p:spPr>
              <a:xfrm flipV="1">
                <a:off x="1652869" y="2607603"/>
                <a:ext cx="1092" cy="41817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Arrow Connector 251">
                <a:extLst>
                  <a:ext uri="{FF2B5EF4-FFF2-40B4-BE49-F238E27FC236}">
                    <a16:creationId xmlns:a16="http://schemas.microsoft.com/office/drawing/2014/main" id="{017417D2-95E6-4013-98A3-BB1A0584CB6F}"/>
                  </a:ext>
                </a:extLst>
              </p:cNvPr>
              <p:cNvCxnSpPr>
                <a:stCxn id="249" idx="3"/>
                <a:endCxn id="248" idx="7"/>
              </p:cNvCxnSpPr>
              <p:nvPr/>
            </p:nvCxnSpPr>
            <p:spPr>
              <a:xfrm flipH="1">
                <a:off x="1727311" y="2572727"/>
                <a:ext cx="735723" cy="48388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Arrow Connector 252">
                <a:extLst>
                  <a:ext uri="{FF2B5EF4-FFF2-40B4-BE49-F238E27FC236}">
                    <a16:creationId xmlns:a16="http://schemas.microsoft.com/office/drawing/2014/main" id="{C6BCB95F-DE8D-4FEB-99A8-07066B962A3C}"/>
                  </a:ext>
                </a:extLst>
              </p:cNvPr>
              <p:cNvCxnSpPr>
                <a:stCxn id="248" idx="6"/>
                <a:endCxn id="247" idx="2"/>
              </p:cNvCxnSpPr>
              <p:nvPr/>
            </p:nvCxnSpPr>
            <p:spPr>
              <a:xfrm>
                <a:off x="1758146" y="3131053"/>
                <a:ext cx="66918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Straight Arrow Connector 253">
                <a:extLst>
                  <a:ext uri="{FF2B5EF4-FFF2-40B4-BE49-F238E27FC236}">
                    <a16:creationId xmlns:a16="http://schemas.microsoft.com/office/drawing/2014/main" id="{280D48C0-C11C-4D41-B4C4-AF4A5DEDE6EF}"/>
                  </a:ext>
                </a:extLst>
              </p:cNvPr>
              <p:cNvCxnSpPr>
                <a:stCxn id="247" idx="0"/>
                <a:endCxn id="249" idx="4"/>
              </p:cNvCxnSpPr>
              <p:nvPr/>
            </p:nvCxnSpPr>
            <p:spPr>
              <a:xfrm flipV="1">
                <a:off x="2532606" y="2603562"/>
                <a:ext cx="4871" cy="42221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5" name="Oval 254">
                    <a:extLst>
                      <a:ext uri="{FF2B5EF4-FFF2-40B4-BE49-F238E27FC236}">
                        <a16:creationId xmlns:a16="http://schemas.microsoft.com/office/drawing/2014/main" id="{29BAE5A6-348B-4EA7-9876-CFF8BE1BE5DA}"/>
                      </a:ext>
                    </a:extLst>
                  </p:cNvPr>
                  <p:cNvSpPr/>
                  <p:nvPr/>
                </p:nvSpPr>
                <p:spPr>
                  <a:xfrm>
                    <a:off x="1126097" y="2709390"/>
                    <a:ext cx="210555" cy="210555"/>
                  </a:xfrm>
                  <a:prstGeom prst="ellipse">
                    <a:avLst/>
                  </a:prstGeom>
                  <a:noFill/>
                  <a:ln w="6350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05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oMath>
                      </m:oMathPara>
                    </a14:m>
                    <a:endParaRPr lang="en-US" sz="8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7" name="Oval 126">
                    <a:extLst>
                      <a:ext uri="{FF2B5EF4-FFF2-40B4-BE49-F238E27FC236}">
                        <a16:creationId xmlns:a16="http://schemas.microsoft.com/office/drawing/2014/main" id="{A186C739-CB26-4421-B0B1-69446171EB1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26097" y="2709390"/>
                    <a:ext cx="210555" cy="210555"/>
                  </a:xfrm>
                  <a:prstGeom prst="ellipse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  <a:ln w="6350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56" name="Straight Arrow Connector 255">
                <a:extLst>
                  <a:ext uri="{FF2B5EF4-FFF2-40B4-BE49-F238E27FC236}">
                    <a16:creationId xmlns:a16="http://schemas.microsoft.com/office/drawing/2014/main" id="{FD823765-ECA8-4303-A63A-3E8F9CCA82AA}"/>
                  </a:ext>
                </a:extLst>
              </p:cNvPr>
              <p:cNvCxnSpPr>
                <a:stCxn id="255" idx="7"/>
                <a:endCxn id="246" idx="2"/>
              </p:cNvCxnSpPr>
              <p:nvPr/>
            </p:nvCxnSpPr>
            <p:spPr>
              <a:xfrm flipV="1">
                <a:off x="1305817" y="2502326"/>
                <a:ext cx="242866" cy="23789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Arrow Connector 256">
                <a:extLst>
                  <a:ext uri="{FF2B5EF4-FFF2-40B4-BE49-F238E27FC236}">
                    <a16:creationId xmlns:a16="http://schemas.microsoft.com/office/drawing/2014/main" id="{5DE95075-D82C-43CD-8396-CB893F63B456}"/>
                  </a:ext>
                </a:extLst>
              </p:cNvPr>
              <p:cNvCxnSpPr>
                <a:stCxn id="255" idx="5"/>
                <a:endCxn id="248" idx="2"/>
              </p:cNvCxnSpPr>
              <p:nvPr/>
            </p:nvCxnSpPr>
            <p:spPr>
              <a:xfrm>
                <a:off x="1305817" y="2889110"/>
                <a:ext cx="241774" cy="24194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8" name="Oval 257">
                    <a:extLst>
                      <a:ext uri="{FF2B5EF4-FFF2-40B4-BE49-F238E27FC236}">
                        <a16:creationId xmlns:a16="http://schemas.microsoft.com/office/drawing/2014/main" id="{EF8600F9-5C1D-4046-9C0C-B4A7E4C96A61}"/>
                      </a:ext>
                    </a:extLst>
                  </p:cNvPr>
                  <p:cNvSpPr/>
                  <p:nvPr/>
                </p:nvSpPr>
                <p:spPr>
                  <a:xfrm>
                    <a:off x="2848306" y="2704799"/>
                    <a:ext cx="210555" cy="210555"/>
                  </a:xfrm>
                  <a:prstGeom prst="ellipse">
                    <a:avLst/>
                  </a:prstGeom>
                  <a:noFill/>
                  <a:ln w="6350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oMath>
                      </m:oMathPara>
                    </a14:m>
                    <a:endParaRPr lang="en-US" sz="8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0" name="Oval 129">
                    <a:extLst>
                      <a:ext uri="{FF2B5EF4-FFF2-40B4-BE49-F238E27FC236}">
                        <a16:creationId xmlns:a16="http://schemas.microsoft.com/office/drawing/2014/main" id="{8EC6759B-3B28-4468-A51F-C0D6477F2A5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48306" y="2704799"/>
                    <a:ext cx="210555" cy="210555"/>
                  </a:xfrm>
                  <a:prstGeom prst="ellipse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  <a:ln w="6350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59" name="Straight Arrow Connector 258">
                <a:extLst>
                  <a:ext uri="{FF2B5EF4-FFF2-40B4-BE49-F238E27FC236}">
                    <a16:creationId xmlns:a16="http://schemas.microsoft.com/office/drawing/2014/main" id="{15E9DF2A-7F26-47E4-9EA2-319AEFECEC3C}"/>
                  </a:ext>
                </a:extLst>
              </p:cNvPr>
              <p:cNvCxnSpPr>
                <a:stCxn id="249" idx="6"/>
                <a:endCxn id="258" idx="1"/>
              </p:cNvCxnSpPr>
              <p:nvPr/>
            </p:nvCxnSpPr>
            <p:spPr>
              <a:xfrm>
                <a:off x="2642754" y="2498285"/>
                <a:ext cx="236387" cy="23734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Straight Arrow Connector 259">
                <a:extLst>
                  <a:ext uri="{FF2B5EF4-FFF2-40B4-BE49-F238E27FC236}">
                    <a16:creationId xmlns:a16="http://schemas.microsoft.com/office/drawing/2014/main" id="{C9A4B3CA-DB25-4102-AF60-FC6C7CC40352}"/>
                  </a:ext>
                </a:extLst>
              </p:cNvPr>
              <p:cNvCxnSpPr>
                <a:stCxn id="247" idx="6"/>
                <a:endCxn id="258" idx="3"/>
              </p:cNvCxnSpPr>
              <p:nvPr/>
            </p:nvCxnSpPr>
            <p:spPr>
              <a:xfrm flipV="1">
                <a:off x="2637883" y="2884519"/>
                <a:ext cx="241258" cy="24653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4" name="TextBox 243">
                  <a:extLst>
                    <a:ext uri="{FF2B5EF4-FFF2-40B4-BE49-F238E27FC236}">
                      <a16:creationId xmlns:a16="http://schemas.microsoft.com/office/drawing/2014/main" id="{D1D28246-7318-416B-A457-58B051FAF945}"/>
                    </a:ext>
                  </a:extLst>
                </p:cNvPr>
                <p:cNvSpPr txBox="1"/>
                <p:nvPr/>
              </p:nvSpPr>
              <p:spPr>
                <a:xfrm>
                  <a:off x="594820" y="921973"/>
                  <a:ext cx="45448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4" name="TextBox 243">
                  <a:extLst>
                    <a:ext uri="{FF2B5EF4-FFF2-40B4-BE49-F238E27FC236}">
                      <a16:creationId xmlns:a16="http://schemas.microsoft.com/office/drawing/2014/main" id="{D1D28246-7318-416B-A457-58B051FAF9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820" y="921973"/>
                  <a:ext cx="454483" cy="36933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1" name="TextBox 260">
                <a:extLst>
                  <a:ext uri="{FF2B5EF4-FFF2-40B4-BE49-F238E27FC236}">
                    <a16:creationId xmlns:a16="http://schemas.microsoft.com/office/drawing/2014/main" id="{35FDD3EE-D03B-4D92-9AFC-2AE7B430961C}"/>
                  </a:ext>
                </a:extLst>
              </p:cNvPr>
              <p:cNvSpPr txBox="1"/>
              <p:nvPr/>
            </p:nvSpPr>
            <p:spPr>
              <a:xfrm>
                <a:off x="556155" y="2399734"/>
                <a:ext cx="543995" cy="3919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1" name="TextBox 260">
                <a:extLst>
                  <a:ext uri="{FF2B5EF4-FFF2-40B4-BE49-F238E27FC236}">
                    <a16:creationId xmlns:a16="http://schemas.microsoft.com/office/drawing/2014/main" id="{35FDD3EE-D03B-4D92-9AFC-2AE7B43096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155" y="2399734"/>
                <a:ext cx="543995" cy="391902"/>
              </a:xfrm>
              <a:prstGeom prst="rect">
                <a:avLst/>
              </a:prstGeom>
              <a:blipFill>
                <a:blip r:embed="rId18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3" name="Group 62">
            <a:extLst>
              <a:ext uri="{FF2B5EF4-FFF2-40B4-BE49-F238E27FC236}">
                <a16:creationId xmlns:a16="http://schemas.microsoft.com/office/drawing/2014/main" id="{302386DD-DC04-46B6-A4C1-56EE5E5A8891}"/>
              </a:ext>
            </a:extLst>
          </p:cNvPr>
          <p:cNvGrpSpPr/>
          <p:nvPr/>
        </p:nvGrpSpPr>
        <p:grpSpPr>
          <a:xfrm>
            <a:off x="1134242" y="2013699"/>
            <a:ext cx="2646414" cy="1195987"/>
            <a:chOff x="1127668" y="2006994"/>
            <a:chExt cx="2646414" cy="1195987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C32F41B6-C123-4DFA-B5EC-EC001849DF35}"/>
                </a:ext>
              </a:extLst>
            </p:cNvPr>
            <p:cNvGrpSpPr/>
            <p:nvPr/>
          </p:nvGrpSpPr>
          <p:grpSpPr>
            <a:xfrm>
              <a:off x="1127668" y="2006994"/>
              <a:ext cx="2646414" cy="1195987"/>
              <a:chOff x="3557510" y="1088206"/>
              <a:chExt cx="2646414" cy="1195987"/>
            </a:xfrm>
          </p:grpSpPr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86D6EE46-A434-4AE3-9A75-46443BEFCDA3}"/>
                  </a:ext>
                </a:extLst>
              </p:cNvPr>
              <p:cNvGrpSpPr/>
              <p:nvPr/>
            </p:nvGrpSpPr>
            <p:grpSpPr>
              <a:xfrm>
                <a:off x="3557510" y="1088206"/>
                <a:ext cx="2646414" cy="1195987"/>
                <a:chOff x="3557510" y="1088206"/>
                <a:chExt cx="2646414" cy="1195987"/>
              </a:xfrm>
            </p:grpSpPr>
            <p:grpSp>
              <p:nvGrpSpPr>
                <p:cNvPr id="68" name="Group 67">
                  <a:extLst>
                    <a:ext uri="{FF2B5EF4-FFF2-40B4-BE49-F238E27FC236}">
                      <a16:creationId xmlns:a16="http://schemas.microsoft.com/office/drawing/2014/main" id="{A365BFC2-BA19-4DF8-BCBF-37D28591BCE4}"/>
                    </a:ext>
                  </a:extLst>
                </p:cNvPr>
                <p:cNvGrpSpPr/>
                <p:nvPr/>
              </p:nvGrpSpPr>
              <p:grpSpPr>
                <a:xfrm>
                  <a:off x="3557510" y="1088206"/>
                  <a:ext cx="2646414" cy="1195987"/>
                  <a:chOff x="1126097" y="2362862"/>
                  <a:chExt cx="1932764" cy="873468"/>
                </a:xfrm>
              </p:grpSpPr>
              <p:sp>
                <p:nvSpPr>
                  <p:cNvPr id="70" name="object 44">
                    <a:extLst>
                      <a:ext uri="{FF2B5EF4-FFF2-40B4-BE49-F238E27FC236}">
                        <a16:creationId xmlns:a16="http://schemas.microsoft.com/office/drawing/2014/main" id="{D9C58EA4-B6B6-423B-84EF-A1965A639241}"/>
                      </a:ext>
                    </a:extLst>
                  </p:cNvPr>
                  <p:cNvSpPr txBox="1"/>
                  <p:nvPr/>
                </p:nvSpPr>
                <p:spPr>
                  <a:xfrm>
                    <a:off x="1370318" y="2674347"/>
                    <a:ext cx="121285" cy="84292"/>
                  </a:xfrm>
                  <a:prstGeom prst="rect">
                    <a:avLst/>
                  </a:prstGeom>
                </p:spPr>
                <p:txBody>
                  <a:bodyPr vert="horz" wrap="square" lIns="0" tIns="0" rIns="0" bIns="0" rtlCol="0">
                    <a:spAutoFit/>
                  </a:bodyPr>
                  <a:lstStyle/>
                  <a:p>
                    <a:pPr marL="12700">
                      <a:lnSpc>
                        <a:spcPct val="100000"/>
                      </a:lnSpc>
                    </a:pPr>
                    <a:r>
                      <a:rPr lang="en-US" sz="750" dirty="0">
                        <a:cs typeface="Gill Sans MT"/>
                      </a:rPr>
                      <a:t>4</a:t>
                    </a:r>
                    <a:endParaRPr sz="750" dirty="0">
                      <a:cs typeface="Gill Sans MT"/>
                    </a:endParaRPr>
                  </a:p>
                </p:txBody>
              </p:sp>
              <p:sp>
                <p:nvSpPr>
                  <p:cNvPr id="71" name="object 45">
                    <a:extLst>
                      <a:ext uri="{FF2B5EF4-FFF2-40B4-BE49-F238E27FC236}">
                        <a16:creationId xmlns:a16="http://schemas.microsoft.com/office/drawing/2014/main" id="{8033324F-B2FC-4CFF-BA38-E99E81154534}"/>
                      </a:ext>
                    </a:extLst>
                  </p:cNvPr>
                  <p:cNvSpPr txBox="1"/>
                  <p:nvPr/>
                </p:nvSpPr>
                <p:spPr>
                  <a:xfrm>
                    <a:off x="1978342" y="2362862"/>
                    <a:ext cx="186873" cy="84292"/>
                  </a:xfrm>
                  <a:prstGeom prst="rect">
                    <a:avLst/>
                  </a:prstGeom>
                </p:spPr>
                <p:txBody>
                  <a:bodyPr vert="horz" wrap="square" lIns="0" tIns="0" rIns="0" bIns="0" rtlCol="0">
                    <a:spAutoFit/>
                  </a:bodyPr>
                  <a:lstStyle/>
                  <a:p>
                    <a:pPr marL="12700">
                      <a:lnSpc>
                        <a:spcPct val="100000"/>
                      </a:lnSpc>
                      <a:tabLst>
                        <a:tab pos="441959" algn="l"/>
                        <a:tab pos="785495" algn="l"/>
                      </a:tabLst>
                    </a:pPr>
                    <a:r>
                      <a:rPr lang="en-US" sz="750" dirty="0">
                        <a:cs typeface="Gill Sans MT"/>
                      </a:rPr>
                      <a:t>12</a:t>
                    </a:r>
                    <a:endParaRPr sz="750" dirty="0">
                      <a:cs typeface="Gill Sans MT"/>
                    </a:endParaRPr>
                  </a:p>
                </p:txBody>
              </p:sp>
              <p:sp>
                <p:nvSpPr>
                  <p:cNvPr id="72" name="object 46">
                    <a:extLst>
                      <a:ext uri="{FF2B5EF4-FFF2-40B4-BE49-F238E27FC236}">
                        <a16:creationId xmlns:a16="http://schemas.microsoft.com/office/drawing/2014/main" id="{1A8D638C-B161-44C3-B973-BDB32609CAA3}"/>
                      </a:ext>
                    </a:extLst>
                  </p:cNvPr>
                  <p:cNvSpPr txBox="1"/>
                  <p:nvPr/>
                </p:nvSpPr>
                <p:spPr>
                  <a:xfrm>
                    <a:off x="2668586" y="2651865"/>
                    <a:ext cx="121285" cy="84292"/>
                  </a:xfrm>
                  <a:prstGeom prst="rect">
                    <a:avLst/>
                  </a:prstGeom>
                </p:spPr>
                <p:txBody>
                  <a:bodyPr vert="horz" wrap="square" lIns="0" tIns="0" rIns="0" bIns="0" rtlCol="0">
                    <a:spAutoFit/>
                  </a:bodyPr>
                  <a:lstStyle/>
                  <a:p>
                    <a:pPr marL="12700">
                      <a:lnSpc>
                        <a:spcPct val="100000"/>
                      </a:lnSpc>
                    </a:pPr>
                    <a:r>
                      <a:rPr lang="en-US" sz="750" dirty="0">
                        <a:cs typeface="Gill Sans MT"/>
                      </a:rPr>
                      <a:t>8</a:t>
                    </a:r>
                    <a:endParaRPr sz="750" dirty="0">
                      <a:cs typeface="Gill Sans MT"/>
                    </a:endParaRPr>
                  </a:p>
                </p:txBody>
              </p:sp>
              <p:sp>
                <p:nvSpPr>
                  <p:cNvPr id="73" name="object 47">
                    <a:extLst>
                      <a:ext uri="{FF2B5EF4-FFF2-40B4-BE49-F238E27FC236}">
                        <a16:creationId xmlns:a16="http://schemas.microsoft.com/office/drawing/2014/main" id="{26326D0B-B0D9-420E-B288-00AE94749878}"/>
                      </a:ext>
                    </a:extLst>
                  </p:cNvPr>
                  <p:cNvSpPr txBox="1"/>
                  <p:nvPr/>
                </p:nvSpPr>
                <p:spPr>
                  <a:xfrm>
                    <a:off x="2727174" y="3034465"/>
                    <a:ext cx="73660" cy="115416"/>
                  </a:xfrm>
                  <a:prstGeom prst="rect">
                    <a:avLst/>
                  </a:prstGeom>
                </p:spPr>
                <p:txBody>
                  <a:bodyPr vert="horz" wrap="square" lIns="0" tIns="0" rIns="0" bIns="0" rtlCol="0">
                    <a:spAutoFit/>
                  </a:bodyPr>
                  <a:lstStyle/>
                  <a:p>
                    <a:pPr marL="12700">
                      <a:lnSpc>
                        <a:spcPct val="100000"/>
                      </a:lnSpc>
                    </a:pPr>
                    <a:r>
                      <a:rPr sz="750" dirty="0">
                        <a:cs typeface="Gill Sans MT"/>
                      </a:rPr>
                      <a:t>4</a:t>
                    </a:r>
                  </a:p>
                </p:txBody>
              </p:sp>
              <p:sp>
                <p:nvSpPr>
                  <p:cNvPr id="74" name="object 48">
                    <a:extLst>
                      <a:ext uri="{FF2B5EF4-FFF2-40B4-BE49-F238E27FC236}">
                        <a16:creationId xmlns:a16="http://schemas.microsoft.com/office/drawing/2014/main" id="{86306C5B-F654-4F78-8A8E-F16512C0F991}"/>
                      </a:ext>
                    </a:extLst>
                  </p:cNvPr>
                  <p:cNvSpPr txBox="1"/>
                  <p:nvPr/>
                </p:nvSpPr>
                <p:spPr>
                  <a:xfrm>
                    <a:off x="1950493" y="3025775"/>
                    <a:ext cx="121285" cy="84292"/>
                  </a:xfrm>
                  <a:prstGeom prst="rect">
                    <a:avLst/>
                  </a:prstGeom>
                </p:spPr>
                <p:txBody>
                  <a:bodyPr vert="horz" wrap="square" lIns="0" tIns="0" rIns="0" bIns="0" rtlCol="0">
                    <a:spAutoFit/>
                  </a:bodyPr>
                  <a:lstStyle/>
                  <a:p>
                    <a:pPr marL="12700">
                      <a:lnSpc>
                        <a:spcPct val="100000"/>
                      </a:lnSpc>
                    </a:pPr>
                    <a:r>
                      <a:rPr lang="en-US" sz="750" dirty="0">
                        <a:cs typeface="Gill Sans MT"/>
                      </a:rPr>
                      <a:t>10</a:t>
                    </a:r>
                    <a:endParaRPr sz="750" dirty="0">
                      <a:cs typeface="Gill Sans MT"/>
                    </a:endParaRPr>
                  </a:p>
                </p:txBody>
              </p:sp>
              <p:sp>
                <p:nvSpPr>
                  <p:cNvPr id="75" name="object 49">
                    <a:extLst>
                      <a:ext uri="{FF2B5EF4-FFF2-40B4-BE49-F238E27FC236}">
                        <a16:creationId xmlns:a16="http://schemas.microsoft.com/office/drawing/2014/main" id="{ABABC909-787F-406A-9E7A-3C8DC3E5846B}"/>
                      </a:ext>
                    </a:extLst>
                  </p:cNvPr>
                  <p:cNvSpPr txBox="1"/>
                  <p:nvPr/>
                </p:nvSpPr>
                <p:spPr>
                  <a:xfrm>
                    <a:off x="1302271" y="3114229"/>
                    <a:ext cx="121285" cy="84292"/>
                  </a:xfrm>
                  <a:prstGeom prst="rect">
                    <a:avLst/>
                  </a:prstGeom>
                </p:spPr>
                <p:txBody>
                  <a:bodyPr vert="horz" wrap="square" lIns="0" tIns="0" rIns="0" bIns="0" rtlCol="0">
                    <a:spAutoFit/>
                  </a:bodyPr>
                  <a:lstStyle/>
                  <a:p>
                    <a:pPr marL="12700">
                      <a:lnSpc>
                        <a:spcPct val="100000"/>
                      </a:lnSpc>
                    </a:pPr>
                    <a:r>
                      <a:rPr lang="en-US" sz="750" dirty="0">
                        <a:cs typeface="Gill Sans MT"/>
                      </a:rPr>
                      <a:t>4</a:t>
                    </a:r>
                    <a:endParaRPr sz="750" dirty="0">
                      <a:cs typeface="Gill Sans MT"/>
                    </a:endParaRPr>
                  </a:p>
                </p:txBody>
              </p:sp>
              <p:sp>
                <p:nvSpPr>
                  <p:cNvPr id="76" name="object 50">
                    <a:extLst>
                      <a:ext uri="{FF2B5EF4-FFF2-40B4-BE49-F238E27FC236}">
                        <a16:creationId xmlns:a16="http://schemas.microsoft.com/office/drawing/2014/main" id="{23877AAF-9F7D-4FA5-91C3-06334125AB16}"/>
                      </a:ext>
                    </a:extLst>
                  </p:cNvPr>
                  <p:cNvSpPr txBox="1"/>
                  <p:nvPr/>
                </p:nvSpPr>
                <p:spPr>
                  <a:xfrm>
                    <a:off x="1661087" y="2709573"/>
                    <a:ext cx="73660" cy="115416"/>
                  </a:xfrm>
                  <a:prstGeom prst="rect">
                    <a:avLst/>
                  </a:prstGeom>
                </p:spPr>
                <p:txBody>
                  <a:bodyPr vert="horz" wrap="square" lIns="0" tIns="0" rIns="0" bIns="0" rtlCol="0">
                    <a:spAutoFit/>
                  </a:bodyPr>
                  <a:lstStyle/>
                  <a:p>
                    <a:pPr marL="12700">
                      <a:lnSpc>
                        <a:spcPct val="100000"/>
                      </a:lnSpc>
                    </a:pPr>
                    <a:r>
                      <a:rPr sz="750" dirty="0">
                        <a:cs typeface="Gill Sans MT"/>
                      </a:rPr>
                      <a:t>4</a:t>
                    </a:r>
                  </a:p>
                </p:txBody>
              </p:sp>
              <p:sp>
                <p:nvSpPr>
                  <p:cNvPr id="77" name="object 51">
                    <a:extLst>
                      <a:ext uri="{FF2B5EF4-FFF2-40B4-BE49-F238E27FC236}">
                        <a16:creationId xmlns:a16="http://schemas.microsoft.com/office/drawing/2014/main" id="{70286FDE-FB19-4084-9266-826C2F3C9154}"/>
                      </a:ext>
                    </a:extLst>
                  </p:cNvPr>
                  <p:cNvSpPr txBox="1"/>
                  <p:nvPr/>
                </p:nvSpPr>
                <p:spPr>
                  <a:xfrm>
                    <a:off x="1978342" y="2706506"/>
                    <a:ext cx="73660" cy="115416"/>
                  </a:xfrm>
                  <a:prstGeom prst="rect">
                    <a:avLst/>
                  </a:prstGeom>
                </p:spPr>
                <p:txBody>
                  <a:bodyPr vert="horz" wrap="square" lIns="0" tIns="0" rIns="0" bIns="0" rtlCol="0">
                    <a:spAutoFit/>
                  </a:bodyPr>
                  <a:lstStyle/>
                  <a:p>
                    <a:pPr marL="12700">
                      <a:lnSpc>
                        <a:spcPct val="100000"/>
                      </a:lnSpc>
                    </a:pPr>
                    <a:r>
                      <a:rPr sz="750" dirty="0">
                        <a:cs typeface="Gill Sans MT"/>
                      </a:rPr>
                      <a:t>9</a:t>
                    </a:r>
                    <a:endParaRPr sz="750">
                      <a:cs typeface="Gill Sans MT"/>
                    </a:endParaRPr>
                  </a:p>
                </p:txBody>
              </p:sp>
              <p:sp>
                <p:nvSpPr>
                  <p:cNvPr id="78" name="object 52">
                    <a:extLst>
                      <a:ext uri="{FF2B5EF4-FFF2-40B4-BE49-F238E27FC236}">
                        <a16:creationId xmlns:a16="http://schemas.microsoft.com/office/drawing/2014/main" id="{C0158C07-4E3C-4D2F-97C2-C56E11C012B3}"/>
                      </a:ext>
                    </a:extLst>
                  </p:cNvPr>
                  <p:cNvSpPr txBox="1"/>
                  <p:nvPr/>
                </p:nvSpPr>
                <p:spPr>
                  <a:xfrm>
                    <a:off x="2411555" y="2704799"/>
                    <a:ext cx="73660" cy="115416"/>
                  </a:xfrm>
                  <a:prstGeom prst="rect">
                    <a:avLst/>
                  </a:prstGeom>
                </p:spPr>
                <p:txBody>
                  <a:bodyPr vert="horz" wrap="square" lIns="0" tIns="0" rIns="0" bIns="0" rtlCol="0">
                    <a:spAutoFit/>
                  </a:bodyPr>
                  <a:lstStyle/>
                  <a:p>
                    <a:pPr marL="12700">
                      <a:lnSpc>
                        <a:spcPct val="100000"/>
                      </a:lnSpc>
                    </a:pPr>
                    <a:r>
                      <a:rPr sz="750" dirty="0">
                        <a:cs typeface="Gill Sans MT"/>
                      </a:rPr>
                      <a:t>7</a:t>
                    </a: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9" name="Oval 78">
                        <a:extLst>
                          <a:ext uri="{FF2B5EF4-FFF2-40B4-BE49-F238E27FC236}">
                            <a16:creationId xmlns:a16="http://schemas.microsoft.com/office/drawing/2014/main" id="{32BD05C3-3A46-4141-A1DB-2782F75E21F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48683" y="2397048"/>
                        <a:ext cx="210555" cy="210555"/>
                      </a:xfrm>
                      <a:prstGeom prst="ellipse">
                        <a:avLst/>
                      </a:prstGeom>
                      <a:noFill/>
                      <a:ln w="635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8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17" name="Oval 216">
                        <a:extLst>
                          <a:ext uri="{FF2B5EF4-FFF2-40B4-BE49-F238E27FC236}">
                            <a16:creationId xmlns:a16="http://schemas.microsoft.com/office/drawing/2014/main" id="{95F57E58-29BE-40C9-8F88-78D7FEE6ABE0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548683" y="2397048"/>
                        <a:ext cx="210555" cy="210555"/>
                      </a:xfrm>
                      <a:prstGeom prst="ellipse">
                        <a:avLst/>
                      </a:prstGeom>
                      <a:blipFill>
                        <a:blip r:embed="rId9"/>
                        <a:stretch>
                          <a:fillRect/>
                        </a:stretch>
                      </a:blipFill>
                      <a:ln w="635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0" name="Oval 79">
                        <a:extLst>
                          <a:ext uri="{FF2B5EF4-FFF2-40B4-BE49-F238E27FC236}">
                            <a16:creationId xmlns:a16="http://schemas.microsoft.com/office/drawing/2014/main" id="{7C0AB48D-F2AE-4CA8-A0B0-F3163B2A252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427328" y="3025775"/>
                        <a:ext cx="210555" cy="210555"/>
                      </a:xfrm>
                      <a:prstGeom prst="ellipse">
                        <a:avLst/>
                      </a:prstGeom>
                      <a:noFill/>
                      <a:ln w="635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8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18" name="Oval 217">
                        <a:extLst>
                          <a:ext uri="{FF2B5EF4-FFF2-40B4-BE49-F238E27FC236}">
                            <a16:creationId xmlns:a16="http://schemas.microsoft.com/office/drawing/2014/main" id="{D96945E5-6D68-4D9A-91B1-E8EE317952DA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427328" y="3025775"/>
                        <a:ext cx="210555" cy="210555"/>
                      </a:xfrm>
                      <a:prstGeom prst="ellipse">
                        <a:avLst/>
                      </a:prstGeom>
                      <a:blipFill>
                        <a:blip r:embed="rId10"/>
                        <a:stretch>
                          <a:fillRect/>
                        </a:stretch>
                      </a:blipFill>
                      <a:ln w="635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1" name="Oval 80">
                        <a:extLst>
                          <a:ext uri="{FF2B5EF4-FFF2-40B4-BE49-F238E27FC236}">
                            <a16:creationId xmlns:a16="http://schemas.microsoft.com/office/drawing/2014/main" id="{753FF7B1-ED8E-4E81-9119-1C5CD1919F7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47591" y="3025775"/>
                        <a:ext cx="210555" cy="210555"/>
                      </a:xfrm>
                      <a:prstGeom prst="ellipse">
                        <a:avLst/>
                      </a:prstGeom>
                      <a:noFill/>
                      <a:ln w="635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8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81" name="Oval 80">
                        <a:extLst>
                          <a:ext uri="{FF2B5EF4-FFF2-40B4-BE49-F238E27FC236}">
                            <a16:creationId xmlns:a16="http://schemas.microsoft.com/office/drawing/2014/main" id="{753FF7B1-ED8E-4E81-9119-1C5CD1919F74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547591" y="3025775"/>
                        <a:ext cx="210555" cy="210555"/>
                      </a:xfrm>
                      <a:prstGeom prst="ellipse">
                        <a:avLst/>
                      </a:prstGeom>
                      <a:blipFill>
                        <a:blip r:embed="rId19"/>
                        <a:stretch>
                          <a:fillRect/>
                        </a:stretch>
                      </a:blipFill>
                      <a:ln w="635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2" name="Oval 81">
                        <a:extLst>
                          <a:ext uri="{FF2B5EF4-FFF2-40B4-BE49-F238E27FC236}">
                            <a16:creationId xmlns:a16="http://schemas.microsoft.com/office/drawing/2014/main" id="{FC1816CB-4A4D-4AD3-8D07-2A7B8209087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432199" y="2393007"/>
                        <a:ext cx="210555" cy="210555"/>
                      </a:xfrm>
                      <a:prstGeom prst="ellipse">
                        <a:avLst/>
                      </a:prstGeom>
                      <a:noFill/>
                      <a:ln w="635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8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20" name="Oval 219">
                        <a:extLst>
                          <a:ext uri="{FF2B5EF4-FFF2-40B4-BE49-F238E27FC236}">
                            <a16:creationId xmlns:a16="http://schemas.microsoft.com/office/drawing/2014/main" id="{6E4B8C12-4507-4728-A1EB-0E879555AC9E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432199" y="2393007"/>
                        <a:ext cx="210555" cy="210555"/>
                      </a:xfrm>
                      <a:prstGeom prst="ellipse">
                        <a:avLst/>
                      </a:prstGeom>
                      <a:blipFill>
                        <a:blip r:embed="rId20"/>
                        <a:stretch>
                          <a:fillRect/>
                        </a:stretch>
                      </a:blipFill>
                      <a:ln w="635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83" name="Straight Arrow Connector 82">
                    <a:extLst>
                      <a:ext uri="{FF2B5EF4-FFF2-40B4-BE49-F238E27FC236}">
                        <a16:creationId xmlns:a16="http://schemas.microsoft.com/office/drawing/2014/main" id="{49D2939F-A878-4D59-BF18-06841DBAD400}"/>
                      </a:ext>
                    </a:extLst>
                  </p:cNvPr>
                  <p:cNvCxnSpPr>
                    <a:cxnSpLocks/>
                    <a:stCxn id="82" idx="2"/>
                    <a:endCxn id="79" idx="6"/>
                  </p:cNvCxnSpPr>
                  <p:nvPr/>
                </p:nvCxnSpPr>
                <p:spPr>
                  <a:xfrm flipH="1">
                    <a:off x="1759238" y="2498285"/>
                    <a:ext cx="672961" cy="4041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" name="Straight Arrow Connector 83">
                    <a:extLst>
                      <a:ext uri="{FF2B5EF4-FFF2-40B4-BE49-F238E27FC236}">
                        <a16:creationId xmlns:a16="http://schemas.microsoft.com/office/drawing/2014/main" id="{F3467DD9-F9AA-431A-A196-3F2E874267AF}"/>
                      </a:ext>
                    </a:extLst>
                  </p:cNvPr>
                  <p:cNvCxnSpPr>
                    <a:stCxn id="81" idx="0"/>
                    <a:endCxn id="79" idx="4"/>
                  </p:cNvCxnSpPr>
                  <p:nvPr/>
                </p:nvCxnSpPr>
                <p:spPr>
                  <a:xfrm flipV="1">
                    <a:off x="1652869" y="2607603"/>
                    <a:ext cx="1092" cy="418172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" name="Straight Arrow Connector 84">
                    <a:extLst>
                      <a:ext uri="{FF2B5EF4-FFF2-40B4-BE49-F238E27FC236}">
                        <a16:creationId xmlns:a16="http://schemas.microsoft.com/office/drawing/2014/main" id="{BB6C83B4-8CE5-450A-8248-216713790BCE}"/>
                      </a:ext>
                    </a:extLst>
                  </p:cNvPr>
                  <p:cNvCxnSpPr>
                    <a:stCxn id="82" idx="3"/>
                    <a:endCxn id="81" idx="7"/>
                  </p:cNvCxnSpPr>
                  <p:nvPr/>
                </p:nvCxnSpPr>
                <p:spPr>
                  <a:xfrm flipH="1">
                    <a:off x="1727311" y="2572727"/>
                    <a:ext cx="735723" cy="483883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" name="Straight Arrow Connector 85">
                    <a:extLst>
                      <a:ext uri="{FF2B5EF4-FFF2-40B4-BE49-F238E27FC236}">
                        <a16:creationId xmlns:a16="http://schemas.microsoft.com/office/drawing/2014/main" id="{B5E20349-617E-4321-931F-31B93AD6E22B}"/>
                      </a:ext>
                    </a:extLst>
                  </p:cNvPr>
                  <p:cNvCxnSpPr>
                    <a:stCxn id="81" idx="6"/>
                    <a:endCxn id="80" idx="2"/>
                  </p:cNvCxnSpPr>
                  <p:nvPr/>
                </p:nvCxnSpPr>
                <p:spPr>
                  <a:xfrm>
                    <a:off x="1758146" y="3131053"/>
                    <a:ext cx="669182" cy="0"/>
                  </a:xfrm>
                  <a:prstGeom prst="straightConnector1">
                    <a:avLst/>
                  </a:prstGeom>
                  <a:ln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" name="Straight Arrow Connector 86">
                    <a:extLst>
                      <a:ext uri="{FF2B5EF4-FFF2-40B4-BE49-F238E27FC236}">
                        <a16:creationId xmlns:a16="http://schemas.microsoft.com/office/drawing/2014/main" id="{C80BD5B8-590D-4BE1-B636-549AD531D5B4}"/>
                      </a:ext>
                    </a:extLst>
                  </p:cNvPr>
                  <p:cNvCxnSpPr>
                    <a:stCxn id="80" idx="0"/>
                    <a:endCxn id="82" idx="4"/>
                  </p:cNvCxnSpPr>
                  <p:nvPr/>
                </p:nvCxnSpPr>
                <p:spPr>
                  <a:xfrm flipV="1">
                    <a:off x="2532606" y="2603562"/>
                    <a:ext cx="4871" cy="422213"/>
                  </a:xfrm>
                  <a:prstGeom prst="straightConnector1">
                    <a:avLst/>
                  </a:prstGeom>
                  <a:ln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8" name="Oval 87">
                        <a:extLst>
                          <a:ext uri="{FF2B5EF4-FFF2-40B4-BE49-F238E27FC236}">
                            <a16:creationId xmlns:a16="http://schemas.microsoft.com/office/drawing/2014/main" id="{5EB975A1-7110-459A-ACE6-7349C520BCE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26097" y="2709390"/>
                        <a:ext cx="210555" cy="210555"/>
                      </a:xfrm>
                      <a:prstGeom prst="ellipse">
                        <a:avLst/>
                      </a:prstGeom>
                      <a:noFill/>
                      <a:ln w="635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05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oMath>
                          </m:oMathPara>
                        </a14:m>
                        <a:endParaRPr lang="en-US" sz="8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26" name="Oval 225">
                        <a:extLst>
                          <a:ext uri="{FF2B5EF4-FFF2-40B4-BE49-F238E27FC236}">
                            <a16:creationId xmlns:a16="http://schemas.microsoft.com/office/drawing/2014/main" id="{6AF9078C-63BF-4289-81D7-34EA1B28AF6F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26097" y="2709390"/>
                        <a:ext cx="210555" cy="210555"/>
                      </a:xfrm>
                      <a:prstGeom prst="ellipse">
                        <a:avLst/>
                      </a:prstGeom>
                      <a:blipFill>
                        <a:blip r:embed="rId21"/>
                        <a:stretch>
                          <a:fillRect/>
                        </a:stretch>
                      </a:blipFill>
                      <a:ln w="635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89" name="Straight Arrow Connector 88">
                    <a:extLst>
                      <a:ext uri="{FF2B5EF4-FFF2-40B4-BE49-F238E27FC236}">
                        <a16:creationId xmlns:a16="http://schemas.microsoft.com/office/drawing/2014/main" id="{90A25372-E70F-48EB-8577-78213E4E6480}"/>
                      </a:ext>
                    </a:extLst>
                  </p:cNvPr>
                  <p:cNvCxnSpPr>
                    <a:stCxn id="88" idx="7"/>
                    <a:endCxn id="79" idx="2"/>
                  </p:cNvCxnSpPr>
                  <p:nvPr/>
                </p:nvCxnSpPr>
                <p:spPr>
                  <a:xfrm flipV="1">
                    <a:off x="1305817" y="2502326"/>
                    <a:ext cx="242866" cy="237899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0" name="Straight Arrow Connector 89">
                    <a:extLst>
                      <a:ext uri="{FF2B5EF4-FFF2-40B4-BE49-F238E27FC236}">
                        <a16:creationId xmlns:a16="http://schemas.microsoft.com/office/drawing/2014/main" id="{639A66F4-618F-40FD-B5B6-C1CFF4CC33C6}"/>
                      </a:ext>
                    </a:extLst>
                  </p:cNvPr>
                  <p:cNvCxnSpPr>
                    <a:stCxn id="88" idx="5"/>
                    <a:endCxn id="81" idx="2"/>
                  </p:cNvCxnSpPr>
                  <p:nvPr/>
                </p:nvCxnSpPr>
                <p:spPr>
                  <a:xfrm>
                    <a:off x="1305817" y="2889110"/>
                    <a:ext cx="241774" cy="241943"/>
                  </a:xfrm>
                  <a:prstGeom prst="straightConnector1">
                    <a:avLst/>
                  </a:prstGeom>
                  <a:ln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1" name="Oval 90">
                        <a:extLst>
                          <a:ext uri="{FF2B5EF4-FFF2-40B4-BE49-F238E27FC236}">
                            <a16:creationId xmlns:a16="http://schemas.microsoft.com/office/drawing/2014/main" id="{970D99E7-E45A-4FA5-9278-25EE60B4E51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848306" y="2704799"/>
                        <a:ext cx="210555" cy="210555"/>
                      </a:xfrm>
                      <a:prstGeom prst="ellipse">
                        <a:avLst/>
                      </a:prstGeom>
                      <a:noFill/>
                      <a:ln w="635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oMath>
                          </m:oMathPara>
                        </a14:m>
                        <a:endParaRPr lang="en-US" sz="8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29" name="Oval 228">
                        <a:extLst>
                          <a:ext uri="{FF2B5EF4-FFF2-40B4-BE49-F238E27FC236}">
                            <a16:creationId xmlns:a16="http://schemas.microsoft.com/office/drawing/2014/main" id="{02102208-D9FC-415A-8D1C-C28519A55D8D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848306" y="2704799"/>
                        <a:ext cx="210555" cy="210555"/>
                      </a:xfrm>
                      <a:prstGeom prst="ellipse">
                        <a:avLst/>
                      </a:prstGeom>
                      <a:blipFill>
                        <a:blip r:embed="rId22"/>
                        <a:stretch>
                          <a:fillRect/>
                        </a:stretch>
                      </a:blipFill>
                      <a:ln w="635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92" name="Straight Arrow Connector 91">
                    <a:extLst>
                      <a:ext uri="{FF2B5EF4-FFF2-40B4-BE49-F238E27FC236}">
                        <a16:creationId xmlns:a16="http://schemas.microsoft.com/office/drawing/2014/main" id="{A3032674-1028-49E9-A97A-32A631534A0E}"/>
                      </a:ext>
                    </a:extLst>
                  </p:cNvPr>
                  <p:cNvCxnSpPr>
                    <a:stCxn id="82" idx="6"/>
                    <a:endCxn id="91" idx="1"/>
                  </p:cNvCxnSpPr>
                  <p:nvPr/>
                </p:nvCxnSpPr>
                <p:spPr>
                  <a:xfrm>
                    <a:off x="2642754" y="2498285"/>
                    <a:ext cx="236387" cy="237349"/>
                  </a:xfrm>
                  <a:prstGeom prst="straightConnector1">
                    <a:avLst/>
                  </a:prstGeom>
                  <a:ln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3" name="Straight Arrow Connector 92">
                    <a:extLst>
                      <a:ext uri="{FF2B5EF4-FFF2-40B4-BE49-F238E27FC236}">
                        <a16:creationId xmlns:a16="http://schemas.microsoft.com/office/drawing/2014/main" id="{49AD8D62-57EF-4191-9D3D-FEDE933E6797}"/>
                      </a:ext>
                    </a:extLst>
                  </p:cNvPr>
                  <p:cNvCxnSpPr>
                    <a:cxnSpLocks/>
                    <a:stCxn id="91" idx="3"/>
                    <a:endCxn id="80" idx="6"/>
                  </p:cNvCxnSpPr>
                  <p:nvPr/>
                </p:nvCxnSpPr>
                <p:spPr>
                  <a:xfrm flipH="1">
                    <a:off x="2637883" y="2884519"/>
                    <a:ext cx="241258" cy="246534"/>
                  </a:xfrm>
                  <a:prstGeom prst="straightConnector1">
                    <a:avLst/>
                  </a:prstGeom>
                  <a:ln>
                    <a:solidFill>
                      <a:schemeClr val="accent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69" name="Connector: Curved 68">
                  <a:extLst>
                    <a:ext uri="{FF2B5EF4-FFF2-40B4-BE49-F238E27FC236}">
                      <a16:creationId xmlns:a16="http://schemas.microsoft.com/office/drawing/2014/main" id="{241C4026-FE62-447A-88B9-C77CCF62EBCB}"/>
                    </a:ext>
                  </a:extLst>
                </p:cNvPr>
                <p:cNvCxnSpPr>
                  <a:cxnSpLocks/>
                  <a:stCxn id="79" idx="2"/>
                  <a:endCxn id="88" idx="0"/>
                </p:cNvCxnSpPr>
                <p:nvPr/>
              </p:nvCxnSpPr>
              <p:spPr>
                <a:xfrm rot="10800000" flipV="1">
                  <a:off x="3701661" y="1279162"/>
                  <a:ext cx="434471" cy="283520"/>
                </a:xfrm>
                <a:prstGeom prst="curvedConnector2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7" name="object 44">
                <a:extLst>
                  <a:ext uri="{FF2B5EF4-FFF2-40B4-BE49-F238E27FC236}">
                    <a16:creationId xmlns:a16="http://schemas.microsoft.com/office/drawing/2014/main" id="{7E8E1F44-1B51-4608-868A-6F44A1196AEE}"/>
                  </a:ext>
                </a:extLst>
              </p:cNvPr>
              <p:cNvSpPr txBox="1"/>
              <p:nvPr/>
            </p:nvSpPr>
            <p:spPr>
              <a:xfrm>
                <a:off x="3862149" y="1179234"/>
                <a:ext cx="166068" cy="115416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</a:pPr>
                <a:r>
                  <a:rPr lang="en-US" sz="750" dirty="0">
                    <a:cs typeface="Gill Sans MT"/>
                  </a:rPr>
                  <a:t>12</a:t>
                </a:r>
                <a:endParaRPr sz="750" dirty="0">
                  <a:cs typeface="Gill Sans MT"/>
                </a:endParaRPr>
              </a:p>
            </p:txBody>
          </p:sp>
        </p:grpSp>
        <p:cxnSp>
          <p:nvCxnSpPr>
            <p:cNvPr id="65" name="Connector: Curved 64">
              <a:extLst>
                <a:ext uri="{FF2B5EF4-FFF2-40B4-BE49-F238E27FC236}">
                  <a16:creationId xmlns:a16="http://schemas.microsoft.com/office/drawing/2014/main" id="{EE64789E-46C2-4F8A-B7F0-1F6A3D2389E9}"/>
                </a:ext>
              </a:extLst>
            </p:cNvPr>
            <p:cNvCxnSpPr>
              <a:cxnSpLocks/>
              <a:stCxn id="91" idx="0"/>
              <a:endCxn id="82" idx="6"/>
            </p:cNvCxnSpPr>
            <p:nvPr/>
          </p:nvCxnSpPr>
          <p:spPr>
            <a:xfrm rot="16200000" flipV="1">
              <a:off x="3275750" y="2121001"/>
              <a:ext cx="282767" cy="425599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4" name="Connector: Curved 93">
            <a:extLst>
              <a:ext uri="{FF2B5EF4-FFF2-40B4-BE49-F238E27FC236}">
                <a16:creationId xmlns:a16="http://schemas.microsoft.com/office/drawing/2014/main" id="{06AE4B37-DE13-489A-B1B2-A15C192549D5}"/>
              </a:ext>
            </a:extLst>
          </p:cNvPr>
          <p:cNvCxnSpPr>
            <a:cxnSpLocks/>
            <a:stCxn id="81" idx="2"/>
            <a:endCxn id="88" idx="4"/>
          </p:cNvCxnSpPr>
          <p:nvPr/>
        </p:nvCxnSpPr>
        <p:spPr>
          <a:xfrm rot="10800000">
            <a:off x="1278392" y="2776480"/>
            <a:ext cx="432976" cy="28905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object 49">
            <a:extLst>
              <a:ext uri="{FF2B5EF4-FFF2-40B4-BE49-F238E27FC236}">
                <a16:creationId xmlns:a16="http://schemas.microsoft.com/office/drawing/2014/main" id="{603EA63B-6B23-426B-9448-3549D7360D81}"/>
              </a:ext>
            </a:extLst>
          </p:cNvPr>
          <p:cNvSpPr txBox="1"/>
          <p:nvPr/>
        </p:nvSpPr>
        <p:spPr>
          <a:xfrm>
            <a:off x="1470428" y="2733443"/>
            <a:ext cx="166068" cy="115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750" dirty="0">
                <a:cs typeface="Gill Sans MT"/>
              </a:rPr>
              <a:t>9</a:t>
            </a:r>
            <a:endParaRPr sz="750" dirty="0">
              <a:cs typeface="Gill Sans MT"/>
            </a:endParaRPr>
          </a:p>
        </p:txBody>
      </p:sp>
      <p:cxnSp>
        <p:nvCxnSpPr>
          <p:cNvPr id="101" name="Connector: Curved 100">
            <a:extLst>
              <a:ext uri="{FF2B5EF4-FFF2-40B4-BE49-F238E27FC236}">
                <a16:creationId xmlns:a16="http://schemas.microsoft.com/office/drawing/2014/main" id="{827B5C34-5180-481D-AD26-A0CEE4DE18D3}"/>
              </a:ext>
            </a:extLst>
          </p:cNvPr>
          <p:cNvCxnSpPr>
            <a:cxnSpLocks/>
            <a:stCxn id="80" idx="3"/>
            <a:endCxn id="81" idx="5"/>
          </p:cNvCxnSpPr>
          <p:nvPr/>
        </p:nvCxnSpPr>
        <p:spPr>
          <a:xfrm rot="5400000">
            <a:off x="2457803" y="2667110"/>
            <a:ext cx="12700" cy="1000711"/>
          </a:xfrm>
          <a:prstGeom prst="curvedConnector3">
            <a:avLst>
              <a:gd name="adj1" fmla="val 4824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object 49">
            <a:extLst>
              <a:ext uri="{FF2B5EF4-FFF2-40B4-BE49-F238E27FC236}">
                <a16:creationId xmlns:a16="http://schemas.microsoft.com/office/drawing/2014/main" id="{3FAD2625-09B8-4A0C-8F7A-3798C8A81074}"/>
              </a:ext>
            </a:extLst>
          </p:cNvPr>
          <p:cNvSpPr txBox="1"/>
          <p:nvPr/>
        </p:nvSpPr>
        <p:spPr>
          <a:xfrm>
            <a:off x="2381119" y="3116108"/>
            <a:ext cx="166068" cy="115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750" dirty="0">
                <a:cs typeface="Gill Sans MT"/>
              </a:rPr>
              <a:t>4</a:t>
            </a:r>
            <a:endParaRPr sz="750" dirty="0">
              <a:cs typeface="Gill Sans M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A44D354A-C71A-C446-A475-EFE31A1F4647}"/>
                  </a:ext>
                </a:extLst>
              </p:cNvPr>
              <p:cNvSpPr txBox="1"/>
              <p:nvPr/>
            </p:nvSpPr>
            <p:spPr>
              <a:xfrm>
                <a:off x="53238" y="3060959"/>
                <a:ext cx="1071861" cy="325025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 wrap="squar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d>
                        <m:dPr>
                          <m:ctrlPr>
                            <a:rPr lang="en-US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sz="1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A44D354A-C71A-C446-A475-EFE31A1F46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38" y="3060959"/>
                <a:ext cx="1071861" cy="325025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29744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itle 12">
            <a:extLst>
              <a:ext uri="{FF2B5EF4-FFF2-40B4-BE49-F238E27FC236}">
                <a16:creationId xmlns:a16="http://schemas.microsoft.com/office/drawing/2014/main" id="{D0269DCA-F087-4DCD-B36E-9A7949874825}"/>
              </a:ext>
            </a:extLst>
          </p:cNvPr>
          <p:cNvSpPr txBox="1">
            <a:spLocks/>
          </p:cNvSpPr>
          <p:nvPr/>
        </p:nvSpPr>
        <p:spPr>
          <a:xfrm>
            <a:off x="307162" y="164388"/>
            <a:ext cx="4300575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Tahoma"/>
                <a:ea typeface="+mj-ea"/>
                <a:cs typeface="Tahoma"/>
              </a:defRPr>
            </a:lvl1pPr>
          </a:lstStyle>
          <a:p>
            <a:pPr algn="ctr"/>
            <a:r>
              <a:rPr lang="en-US" kern="0" dirty="0">
                <a:solidFill>
                  <a:schemeClr val="tx1"/>
                </a:solidFill>
              </a:rPr>
              <a:t>Solution </a:t>
            </a:r>
          </a:p>
        </p:txBody>
      </p:sp>
      <p:sp>
        <p:nvSpPr>
          <p:cNvPr id="233" name="object 46">
            <a:extLst>
              <a:ext uri="{FF2B5EF4-FFF2-40B4-BE49-F238E27FC236}">
                <a16:creationId xmlns:a16="http://schemas.microsoft.com/office/drawing/2014/main" id="{39D7943C-A461-4892-A9E7-A5E4248112D4}"/>
              </a:ext>
            </a:extLst>
          </p:cNvPr>
          <p:cNvSpPr txBox="1"/>
          <p:nvPr/>
        </p:nvSpPr>
        <p:spPr>
          <a:xfrm>
            <a:off x="3502508" y="2176039"/>
            <a:ext cx="166068" cy="115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750" dirty="0">
                <a:cs typeface="Gill Sans MT"/>
              </a:rPr>
              <a:t>20</a:t>
            </a:r>
            <a:endParaRPr sz="750" dirty="0">
              <a:cs typeface="Gill Sans MT"/>
            </a:endParaRPr>
          </a:p>
        </p:txBody>
      </p:sp>
      <p:grpSp>
        <p:nvGrpSpPr>
          <p:cNvPr id="234" name="Group 233">
            <a:extLst>
              <a:ext uri="{FF2B5EF4-FFF2-40B4-BE49-F238E27FC236}">
                <a16:creationId xmlns:a16="http://schemas.microsoft.com/office/drawing/2014/main" id="{2A2316E7-260F-4F7F-B8D8-DE5EE84CC0F7}"/>
              </a:ext>
            </a:extLst>
          </p:cNvPr>
          <p:cNvGrpSpPr/>
          <p:nvPr/>
        </p:nvGrpSpPr>
        <p:grpSpPr>
          <a:xfrm>
            <a:off x="564048" y="472202"/>
            <a:ext cx="3238376" cy="1305078"/>
            <a:chOff x="594820" y="443015"/>
            <a:chExt cx="3238376" cy="1305078"/>
          </a:xfrm>
        </p:grpSpPr>
        <p:sp>
          <p:nvSpPr>
            <p:cNvPr id="235" name="object 45">
              <a:extLst>
                <a:ext uri="{FF2B5EF4-FFF2-40B4-BE49-F238E27FC236}">
                  <a16:creationId xmlns:a16="http://schemas.microsoft.com/office/drawing/2014/main" id="{263333E3-AE12-4BCF-8FC3-4B5F061FDAD2}"/>
                </a:ext>
              </a:extLst>
            </p:cNvPr>
            <p:cNvSpPr txBox="1"/>
            <p:nvPr/>
          </p:nvSpPr>
          <p:spPr>
            <a:xfrm>
              <a:off x="2396649" y="1542909"/>
              <a:ext cx="181310" cy="205184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 algn="ctr">
                <a:lnSpc>
                  <a:spcPts val="830"/>
                </a:lnSpc>
              </a:pPr>
              <a:r>
                <a:rPr sz="700" spc="-5" dirty="0">
                  <a:cs typeface="Gill Sans MT"/>
                </a:rPr>
                <a:t>14</a:t>
              </a:r>
              <a:endParaRPr sz="700" dirty="0">
                <a:cs typeface="Gill Sans MT"/>
              </a:endParaRPr>
            </a:p>
            <a:p>
              <a:pPr marL="49530" algn="ctr">
                <a:lnSpc>
                  <a:spcPts val="830"/>
                </a:lnSpc>
              </a:pPr>
              <a:r>
                <a:rPr lang="en-US" sz="700" spc="-5" dirty="0">
                  <a:solidFill>
                    <a:srgbClr val="FF0000"/>
                  </a:solidFill>
                  <a:cs typeface="Gill Sans MT"/>
                </a:rPr>
                <a:t>11</a:t>
              </a:r>
              <a:endParaRPr sz="700" dirty="0">
                <a:cs typeface="Gill Sans MT"/>
              </a:endParaRPr>
            </a:p>
          </p:txBody>
        </p:sp>
        <p:sp>
          <p:nvSpPr>
            <p:cNvPr id="236" name="object 41">
              <a:extLst>
                <a:ext uri="{FF2B5EF4-FFF2-40B4-BE49-F238E27FC236}">
                  <a16:creationId xmlns:a16="http://schemas.microsoft.com/office/drawing/2014/main" id="{D17E0DFD-9AA1-4570-8C99-9ABB42DD5DBB}"/>
                </a:ext>
              </a:extLst>
            </p:cNvPr>
            <p:cNvSpPr txBox="1"/>
            <p:nvPr/>
          </p:nvSpPr>
          <p:spPr>
            <a:xfrm>
              <a:off x="1484083" y="607116"/>
              <a:ext cx="135675" cy="205184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40005" algn="ctr">
                <a:lnSpc>
                  <a:spcPts val="810"/>
                </a:lnSpc>
              </a:pPr>
              <a:r>
                <a:rPr lang="en-US" sz="700" spc="-5" dirty="0">
                  <a:solidFill>
                    <a:srgbClr val="FF0000"/>
                  </a:solidFill>
                  <a:cs typeface="Gill Sans MT"/>
                </a:rPr>
                <a:t>12</a:t>
              </a:r>
              <a:endParaRPr sz="700" dirty="0">
                <a:cs typeface="Gill Sans MT"/>
              </a:endParaRPr>
            </a:p>
            <a:p>
              <a:pPr marL="12700" algn="ctr">
                <a:lnSpc>
                  <a:spcPts val="810"/>
                </a:lnSpc>
              </a:pPr>
              <a:r>
                <a:rPr sz="700" spc="-5" dirty="0">
                  <a:cs typeface="Gill Sans MT"/>
                </a:rPr>
                <a:t>16</a:t>
              </a:r>
              <a:endParaRPr sz="700" dirty="0">
                <a:cs typeface="Gill Sans MT"/>
              </a:endParaRPr>
            </a:p>
          </p:txBody>
        </p:sp>
        <p:sp>
          <p:nvSpPr>
            <p:cNvPr id="237" name="object 42">
              <a:extLst>
                <a:ext uri="{FF2B5EF4-FFF2-40B4-BE49-F238E27FC236}">
                  <a16:creationId xmlns:a16="http://schemas.microsoft.com/office/drawing/2014/main" id="{C1A7D1F5-34CC-4EAA-BFE9-38E02A1E3141}"/>
                </a:ext>
              </a:extLst>
            </p:cNvPr>
            <p:cNvSpPr txBox="1"/>
            <p:nvPr/>
          </p:nvSpPr>
          <p:spPr>
            <a:xfrm>
              <a:off x="2016538" y="443015"/>
              <a:ext cx="739140" cy="193643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77800" algn="ctr">
                <a:lnSpc>
                  <a:spcPts val="545"/>
                </a:lnSpc>
              </a:pPr>
              <a:r>
                <a:rPr lang="en-US" sz="700" spc="-5" dirty="0">
                  <a:solidFill>
                    <a:srgbClr val="FF0000"/>
                  </a:solidFill>
                  <a:cs typeface="Gill Sans MT"/>
                </a:rPr>
                <a:t>12</a:t>
              </a:r>
              <a:endParaRPr sz="700" dirty="0">
                <a:cs typeface="Gill Sans MT"/>
              </a:endParaRPr>
            </a:p>
            <a:p>
              <a:pPr marL="12700">
                <a:lnSpc>
                  <a:spcPts val="1145"/>
                </a:lnSpc>
                <a:tabLst>
                  <a:tab pos="408940" algn="l"/>
                  <a:tab pos="725805" algn="l"/>
                </a:tabLst>
              </a:pPr>
              <a:r>
                <a:rPr sz="700" dirty="0">
                  <a:cs typeface="Times New Roman"/>
                </a:rPr>
                <a:t>	</a:t>
              </a:r>
              <a:r>
                <a:rPr sz="700" spc="-5" dirty="0">
                  <a:cs typeface="Gill Sans MT"/>
                </a:rPr>
                <a:t>12	</a:t>
              </a:r>
              <a:endParaRPr sz="700" dirty="0">
                <a:cs typeface="Gill Sans MT"/>
              </a:endParaRPr>
            </a:p>
          </p:txBody>
        </p:sp>
        <p:sp>
          <p:nvSpPr>
            <p:cNvPr id="238" name="object 44">
              <a:extLst>
                <a:ext uri="{FF2B5EF4-FFF2-40B4-BE49-F238E27FC236}">
                  <a16:creationId xmlns:a16="http://schemas.microsoft.com/office/drawing/2014/main" id="{3C814AE8-7555-46B8-A7CC-53D099572266}"/>
                </a:ext>
              </a:extLst>
            </p:cNvPr>
            <p:cNvSpPr txBox="1"/>
            <p:nvPr/>
          </p:nvSpPr>
          <p:spPr>
            <a:xfrm>
              <a:off x="3426730" y="1402626"/>
              <a:ext cx="77470" cy="205184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ts val="815"/>
                </a:lnSpc>
              </a:pPr>
              <a:r>
                <a:rPr sz="700" spc="-5" dirty="0">
                  <a:cs typeface="Gill Sans MT"/>
                </a:rPr>
                <a:t>4</a:t>
              </a:r>
              <a:endParaRPr sz="700" dirty="0">
                <a:cs typeface="Gill Sans MT"/>
              </a:endParaRPr>
            </a:p>
            <a:p>
              <a:pPr marL="19685">
                <a:lnSpc>
                  <a:spcPts val="815"/>
                </a:lnSpc>
              </a:pPr>
              <a:r>
                <a:rPr lang="en-US" sz="700" spc="-5" dirty="0">
                  <a:solidFill>
                    <a:srgbClr val="FF0000"/>
                  </a:solidFill>
                  <a:cs typeface="Gill Sans MT"/>
                </a:rPr>
                <a:t>4</a:t>
              </a:r>
              <a:endParaRPr sz="700" dirty="0">
                <a:cs typeface="Gill Sans MT"/>
              </a:endParaRPr>
            </a:p>
          </p:txBody>
        </p:sp>
        <p:sp>
          <p:nvSpPr>
            <p:cNvPr id="239" name="object 46">
              <a:extLst>
                <a:ext uri="{FF2B5EF4-FFF2-40B4-BE49-F238E27FC236}">
                  <a16:creationId xmlns:a16="http://schemas.microsoft.com/office/drawing/2014/main" id="{4ACF0970-6671-4F6F-BB29-3E9B7BCC805D}"/>
                </a:ext>
              </a:extLst>
            </p:cNvPr>
            <p:cNvSpPr txBox="1"/>
            <p:nvPr/>
          </p:nvSpPr>
          <p:spPr>
            <a:xfrm>
              <a:off x="1482460" y="1384877"/>
              <a:ext cx="137298" cy="205184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 algn="ctr">
                <a:lnSpc>
                  <a:spcPts val="800"/>
                </a:lnSpc>
              </a:pPr>
              <a:r>
                <a:rPr sz="700" spc="-5" dirty="0">
                  <a:cs typeface="Gill Sans MT"/>
                </a:rPr>
                <a:t>13</a:t>
              </a:r>
              <a:endParaRPr sz="700" dirty="0">
                <a:cs typeface="Gill Sans MT"/>
              </a:endParaRPr>
            </a:p>
            <a:p>
              <a:pPr marL="38735" algn="ctr">
                <a:lnSpc>
                  <a:spcPts val="800"/>
                </a:lnSpc>
              </a:pPr>
              <a:r>
                <a:rPr lang="en-US" sz="700" spc="-5" dirty="0">
                  <a:solidFill>
                    <a:srgbClr val="FF0000"/>
                  </a:solidFill>
                  <a:cs typeface="Gill Sans MT"/>
                </a:rPr>
                <a:t>11</a:t>
              </a:r>
              <a:endParaRPr sz="700" dirty="0">
                <a:cs typeface="Gill Sans MT"/>
              </a:endParaRPr>
            </a:p>
          </p:txBody>
        </p:sp>
        <p:sp>
          <p:nvSpPr>
            <p:cNvPr id="240" name="object 47">
              <a:extLst>
                <a:ext uri="{FF2B5EF4-FFF2-40B4-BE49-F238E27FC236}">
                  <a16:creationId xmlns:a16="http://schemas.microsoft.com/office/drawing/2014/main" id="{0681AD0C-5D3F-4204-BAC8-8EE16CF5A520}"/>
                </a:ext>
              </a:extLst>
            </p:cNvPr>
            <p:cNvSpPr txBox="1"/>
            <p:nvPr/>
          </p:nvSpPr>
          <p:spPr>
            <a:xfrm>
              <a:off x="2607723" y="1054126"/>
              <a:ext cx="147955" cy="10772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700" spc="-5" dirty="0">
                  <a:cs typeface="Gill Sans MT"/>
                </a:rPr>
                <a:t>9</a:t>
              </a:r>
              <a:r>
                <a:rPr sz="700" spc="-25" dirty="0">
                  <a:cs typeface="Gill Sans MT"/>
                </a:rPr>
                <a:t> </a:t>
              </a:r>
              <a:r>
                <a:rPr sz="700" spc="-5" dirty="0">
                  <a:solidFill>
                    <a:srgbClr val="FF0000"/>
                  </a:solidFill>
                  <a:cs typeface="Gill Sans MT"/>
                </a:rPr>
                <a:t>0</a:t>
              </a:r>
              <a:endParaRPr sz="700" dirty="0">
                <a:cs typeface="Gill Sans MT"/>
              </a:endParaRPr>
            </a:p>
          </p:txBody>
        </p:sp>
        <p:sp>
          <p:nvSpPr>
            <p:cNvPr id="241" name="object 48">
              <a:extLst>
                <a:ext uri="{FF2B5EF4-FFF2-40B4-BE49-F238E27FC236}">
                  <a16:creationId xmlns:a16="http://schemas.microsoft.com/office/drawing/2014/main" id="{4D284B6A-3F65-4D73-88A7-708C390A4BF2}"/>
                </a:ext>
              </a:extLst>
            </p:cNvPr>
            <p:cNvSpPr txBox="1"/>
            <p:nvPr/>
          </p:nvSpPr>
          <p:spPr>
            <a:xfrm>
              <a:off x="3153693" y="1052778"/>
              <a:ext cx="173990" cy="10772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050" spc="-7" baseline="3968" dirty="0">
                  <a:cs typeface="Gill Sans MT"/>
                </a:rPr>
                <a:t>7</a:t>
              </a:r>
              <a:r>
                <a:rPr sz="1050" spc="270" baseline="3968" dirty="0">
                  <a:cs typeface="Gill Sans MT"/>
                </a:rPr>
                <a:t> </a:t>
              </a:r>
              <a:r>
                <a:rPr lang="en-US" sz="700" spc="-5" dirty="0">
                  <a:solidFill>
                    <a:srgbClr val="FF0000"/>
                  </a:solidFill>
                  <a:cs typeface="Gill Sans MT"/>
                </a:rPr>
                <a:t>7</a:t>
              </a:r>
              <a:endParaRPr sz="700" dirty="0">
                <a:cs typeface="Gill Sans MT"/>
              </a:endParaRPr>
            </a:p>
          </p:txBody>
        </p:sp>
        <p:sp>
          <p:nvSpPr>
            <p:cNvPr id="242" name="object 49">
              <a:extLst>
                <a:ext uri="{FF2B5EF4-FFF2-40B4-BE49-F238E27FC236}">
                  <a16:creationId xmlns:a16="http://schemas.microsoft.com/office/drawing/2014/main" id="{63FB15B7-6B43-418C-B8C0-5744AED715E8}"/>
                </a:ext>
              </a:extLst>
            </p:cNvPr>
            <p:cNvSpPr txBox="1"/>
            <p:nvPr/>
          </p:nvSpPr>
          <p:spPr>
            <a:xfrm>
              <a:off x="1942277" y="1049598"/>
              <a:ext cx="151765" cy="10772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050" spc="-7" baseline="3968" dirty="0">
                  <a:cs typeface="Gill Sans MT"/>
                </a:rPr>
                <a:t>4</a:t>
              </a:r>
              <a:r>
                <a:rPr sz="1050" spc="7" baseline="3968" dirty="0">
                  <a:cs typeface="Gill Sans MT"/>
                </a:rPr>
                <a:t> </a:t>
              </a:r>
              <a:r>
                <a:rPr sz="700" spc="-5" dirty="0">
                  <a:solidFill>
                    <a:srgbClr val="FF0000"/>
                  </a:solidFill>
                  <a:cs typeface="Gill Sans MT"/>
                </a:rPr>
                <a:t>0</a:t>
              </a:r>
              <a:endParaRPr sz="700" dirty="0">
                <a:cs typeface="Gill Sans MT"/>
              </a:endParaRPr>
            </a:p>
          </p:txBody>
        </p:sp>
        <p:grpSp>
          <p:nvGrpSpPr>
            <p:cNvPr id="243" name="Group 242">
              <a:extLst>
                <a:ext uri="{FF2B5EF4-FFF2-40B4-BE49-F238E27FC236}">
                  <a16:creationId xmlns:a16="http://schemas.microsoft.com/office/drawing/2014/main" id="{ACD4B84C-6B12-45F2-94B3-18DEBA20AE9E}"/>
                </a:ext>
              </a:extLst>
            </p:cNvPr>
            <p:cNvGrpSpPr/>
            <p:nvPr/>
          </p:nvGrpSpPr>
          <p:grpSpPr>
            <a:xfrm>
              <a:off x="1186782" y="518467"/>
              <a:ext cx="2646414" cy="1154710"/>
              <a:chOff x="1126097" y="2393007"/>
              <a:chExt cx="1932764" cy="843323"/>
            </a:xfrm>
          </p:grpSpPr>
          <p:sp>
            <p:nvSpPr>
              <p:cNvPr id="245" name="object 46">
                <a:extLst>
                  <a:ext uri="{FF2B5EF4-FFF2-40B4-BE49-F238E27FC236}">
                    <a16:creationId xmlns:a16="http://schemas.microsoft.com/office/drawing/2014/main" id="{92290672-585C-4566-84B1-9AA78781A9B9}"/>
                  </a:ext>
                </a:extLst>
              </p:cNvPr>
              <p:cNvSpPr txBox="1"/>
              <p:nvPr/>
            </p:nvSpPr>
            <p:spPr>
              <a:xfrm>
                <a:off x="2719036" y="2448375"/>
                <a:ext cx="121285" cy="168584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2700" algn="ctr">
                  <a:lnSpc>
                    <a:spcPct val="100000"/>
                  </a:lnSpc>
                </a:pPr>
                <a:r>
                  <a:rPr lang="en-US" sz="750" dirty="0">
                    <a:solidFill>
                      <a:srgbClr val="FF0000"/>
                    </a:solidFill>
                    <a:cs typeface="Gill Sans MT"/>
                  </a:rPr>
                  <a:t>19</a:t>
                </a:r>
              </a:p>
              <a:p>
                <a:pPr marL="12700" algn="ctr">
                  <a:lnSpc>
                    <a:spcPct val="100000"/>
                  </a:lnSpc>
                </a:pPr>
                <a:r>
                  <a:rPr sz="750" dirty="0">
                    <a:cs typeface="Gill Sans MT"/>
                  </a:rPr>
                  <a:t>20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6" name="Oval 245">
                    <a:extLst>
                      <a:ext uri="{FF2B5EF4-FFF2-40B4-BE49-F238E27FC236}">
                        <a16:creationId xmlns:a16="http://schemas.microsoft.com/office/drawing/2014/main" id="{795BF6AD-DA45-4F21-AD5D-8822D280514A}"/>
                      </a:ext>
                    </a:extLst>
                  </p:cNvPr>
                  <p:cNvSpPr/>
                  <p:nvPr/>
                </p:nvSpPr>
                <p:spPr>
                  <a:xfrm>
                    <a:off x="1548683" y="2397048"/>
                    <a:ext cx="210555" cy="210555"/>
                  </a:xfrm>
                  <a:prstGeom prst="ellipse">
                    <a:avLst/>
                  </a:prstGeom>
                  <a:noFill/>
                  <a:ln w="6350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05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5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05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8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8" name="Oval 117">
                    <a:extLst>
                      <a:ext uri="{FF2B5EF4-FFF2-40B4-BE49-F238E27FC236}">
                        <a16:creationId xmlns:a16="http://schemas.microsoft.com/office/drawing/2014/main" id="{3556B406-600C-470C-BB26-67052AD9BAC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48683" y="2397048"/>
                    <a:ext cx="210555" cy="210555"/>
                  </a:xfrm>
                  <a:prstGeom prst="ellipse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  <a:ln w="6350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7" name="Oval 246">
                    <a:extLst>
                      <a:ext uri="{FF2B5EF4-FFF2-40B4-BE49-F238E27FC236}">
                        <a16:creationId xmlns:a16="http://schemas.microsoft.com/office/drawing/2014/main" id="{43BDE323-0721-42CB-9FE7-83CC7F4ED245}"/>
                      </a:ext>
                    </a:extLst>
                  </p:cNvPr>
                  <p:cNvSpPr/>
                  <p:nvPr/>
                </p:nvSpPr>
                <p:spPr>
                  <a:xfrm>
                    <a:off x="2427328" y="3025775"/>
                    <a:ext cx="210555" cy="210555"/>
                  </a:xfrm>
                  <a:prstGeom prst="ellipse">
                    <a:avLst/>
                  </a:prstGeom>
                  <a:noFill/>
                  <a:ln w="6350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05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5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05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US" sz="8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9" name="Oval 118">
                    <a:extLst>
                      <a:ext uri="{FF2B5EF4-FFF2-40B4-BE49-F238E27FC236}">
                        <a16:creationId xmlns:a16="http://schemas.microsoft.com/office/drawing/2014/main" id="{96D1FC04-CE91-4713-B4B9-43C8BD8F1EE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27328" y="3025775"/>
                    <a:ext cx="210555" cy="210555"/>
                  </a:xfrm>
                  <a:prstGeom prst="ellipse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  <a:ln w="6350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8" name="Oval 247">
                    <a:extLst>
                      <a:ext uri="{FF2B5EF4-FFF2-40B4-BE49-F238E27FC236}">
                        <a16:creationId xmlns:a16="http://schemas.microsoft.com/office/drawing/2014/main" id="{E416D223-5F11-4833-8A21-14D127485D91}"/>
                      </a:ext>
                    </a:extLst>
                  </p:cNvPr>
                  <p:cNvSpPr/>
                  <p:nvPr/>
                </p:nvSpPr>
                <p:spPr>
                  <a:xfrm>
                    <a:off x="1547591" y="3025775"/>
                    <a:ext cx="210555" cy="210555"/>
                  </a:xfrm>
                  <a:prstGeom prst="ellipse">
                    <a:avLst/>
                  </a:prstGeom>
                  <a:noFill/>
                  <a:ln w="6350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05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5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05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8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48" name="Oval 247">
                    <a:extLst>
                      <a:ext uri="{FF2B5EF4-FFF2-40B4-BE49-F238E27FC236}">
                        <a16:creationId xmlns:a16="http://schemas.microsoft.com/office/drawing/2014/main" id="{E416D223-5F11-4833-8A21-14D127485D9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47591" y="3025775"/>
                    <a:ext cx="210555" cy="210555"/>
                  </a:xfrm>
                  <a:prstGeom prst="ellipse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  <a:ln w="6350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9" name="Oval 248">
                    <a:extLst>
                      <a:ext uri="{FF2B5EF4-FFF2-40B4-BE49-F238E27FC236}">
                        <a16:creationId xmlns:a16="http://schemas.microsoft.com/office/drawing/2014/main" id="{A824FC83-0B6B-4CB0-8E61-DC6889459551}"/>
                      </a:ext>
                    </a:extLst>
                  </p:cNvPr>
                  <p:cNvSpPr/>
                  <p:nvPr/>
                </p:nvSpPr>
                <p:spPr>
                  <a:xfrm>
                    <a:off x="2432199" y="2393007"/>
                    <a:ext cx="210555" cy="210555"/>
                  </a:xfrm>
                  <a:prstGeom prst="ellipse">
                    <a:avLst/>
                  </a:prstGeom>
                  <a:noFill/>
                  <a:ln w="6350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05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5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05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8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1" name="Oval 120">
                    <a:extLst>
                      <a:ext uri="{FF2B5EF4-FFF2-40B4-BE49-F238E27FC236}">
                        <a16:creationId xmlns:a16="http://schemas.microsoft.com/office/drawing/2014/main" id="{05CBEA6C-BBD3-421B-A9C9-9C886D70549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32199" y="2393007"/>
                    <a:ext cx="210555" cy="210555"/>
                  </a:xfrm>
                  <a:prstGeom prst="ellipse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  <a:ln w="6350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50" name="Straight Arrow Connector 249">
                <a:extLst>
                  <a:ext uri="{FF2B5EF4-FFF2-40B4-BE49-F238E27FC236}">
                    <a16:creationId xmlns:a16="http://schemas.microsoft.com/office/drawing/2014/main" id="{04A805A2-8A59-4275-9E58-90E16872D916}"/>
                  </a:ext>
                </a:extLst>
              </p:cNvPr>
              <p:cNvCxnSpPr>
                <a:stCxn id="246" idx="6"/>
                <a:endCxn id="249" idx="2"/>
              </p:cNvCxnSpPr>
              <p:nvPr/>
            </p:nvCxnSpPr>
            <p:spPr>
              <a:xfrm flipV="1">
                <a:off x="1759238" y="2498285"/>
                <a:ext cx="672961" cy="404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Arrow Connector 250">
                <a:extLst>
                  <a:ext uri="{FF2B5EF4-FFF2-40B4-BE49-F238E27FC236}">
                    <a16:creationId xmlns:a16="http://schemas.microsoft.com/office/drawing/2014/main" id="{E60D6076-99E7-4A26-9BBF-A611F7B2EEF5}"/>
                  </a:ext>
                </a:extLst>
              </p:cNvPr>
              <p:cNvCxnSpPr>
                <a:stCxn id="248" idx="0"/>
                <a:endCxn id="246" idx="4"/>
              </p:cNvCxnSpPr>
              <p:nvPr/>
            </p:nvCxnSpPr>
            <p:spPr>
              <a:xfrm flipV="1">
                <a:off x="1652869" y="2607603"/>
                <a:ext cx="1092" cy="41817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Arrow Connector 251">
                <a:extLst>
                  <a:ext uri="{FF2B5EF4-FFF2-40B4-BE49-F238E27FC236}">
                    <a16:creationId xmlns:a16="http://schemas.microsoft.com/office/drawing/2014/main" id="{017417D2-95E6-4013-98A3-BB1A0584CB6F}"/>
                  </a:ext>
                </a:extLst>
              </p:cNvPr>
              <p:cNvCxnSpPr>
                <a:stCxn id="249" idx="3"/>
                <a:endCxn id="248" idx="7"/>
              </p:cNvCxnSpPr>
              <p:nvPr/>
            </p:nvCxnSpPr>
            <p:spPr>
              <a:xfrm flipH="1">
                <a:off x="1727311" y="2572727"/>
                <a:ext cx="735723" cy="48388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Arrow Connector 252">
                <a:extLst>
                  <a:ext uri="{FF2B5EF4-FFF2-40B4-BE49-F238E27FC236}">
                    <a16:creationId xmlns:a16="http://schemas.microsoft.com/office/drawing/2014/main" id="{C6BCB95F-DE8D-4FEB-99A8-07066B962A3C}"/>
                  </a:ext>
                </a:extLst>
              </p:cNvPr>
              <p:cNvCxnSpPr>
                <a:stCxn id="248" idx="6"/>
                <a:endCxn id="247" idx="2"/>
              </p:cNvCxnSpPr>
              <p:nvPr/>
            </p:nvCxnSpPr>
            <p:spPr>
              <a:xfrm>
                <a:off x="1758146" y="3131053"/>
                <a:ext cx="66918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Straight Arrow Connector 253">
                <a:extLst>
                  <a:ext uri="{FF2B5EF4-FFF2-40B4-BE49-F238E27FC236}">
                    <a16:creationId xmlns:a16="http://schemas.microsoft.com/office/drawing/2014/main" id="{280D48C0-C11C-4D41-B4C4-AF4A5DEDE6EF}"/>
                  </a:ext>
                </a:extLst>
              </p:cNvPr>
              <p:cNvCxnSpPr>
                <a:stCxn id="247" idx="0"/>
                <a:endCxn id="249" idx="4"/>
              </p:cNvCxnSpPr>
              <p:nvPr/>
            </p:nvCxnSpPr>
            <p:spPr>
              <a:xfrm flipV="1">
                <a:off x="2532606" y="2603562"/>
                <a:ext cx="4871" cy="42221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5" name="Oval 254">
                    <a:extLst>
                      <a:ext uri="{FF2B5EF4-FFF2-40B4-BE49-F238E27FC236}">
                        <a16:creationId xmlns:a16="http://schemas.microsoft.com/office/drawing/2014/main" id="{29BAE5A6-348B-4EA7-9876-CFF8BE1BE5DA}"/>
                      </a:ext>
                    </a:extLst>
                  </p:cNvPr>
                  <p:cNvSpPr/>
                  <p:nvPr/>
                </p:nvSpPr>
                <p:spPr>
                  <a:xfrm>
                    <a:off x="1126097" y="2709390"/>
                    <a:ext cx="210555" cy="210555"/>
                  </a:xfrm>
                  <a:prstGeom prst="ellipse">
                    <a:avLst/>
                  </a:prstGeom>
                  <a:noFill/>
                  <a:ln w="6350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05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oMath>
                      </m:oMathPara>
                    </a14:m>
                    <a:endParaRPr lang="en-US" sz="8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7" name="Oval 126">
                    <a:extLst>
                      <a:ext uri="{FF2B5EF4-FFF2-40B4-BE49-F238E27FC236}">
                        <a16:creationId xmlns:a16="http://schemas.microsoft.com/office/drawing/2014/main" id="{A186C739-CB26-4421-B0B1-69446171EB1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26097" y="2709390"/>
                    <a:ext cx="210555" cy="210555"/>
                  </a:xfrm>
                  <a:prstGeom prst="ellipse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  <a:ln w="6350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56" name="Straight Arrow Connector 255">
                <a:extLst>
                  <a:ext uri="{FF2B5EF4-FFF2-40B4-BE49-F238E27FC236}">
                    <a16:creationId xmlns:a16="http://schemas.microsoft.com/office/drawing/2014/main" id="{FD823765-ECA8-4303-A63A-3E8F9CCA82AA}"/>
                  </a:ext>
                </a:extLst>
              </p:cNvPr>
              <p:cNvCxnSpPr>
                <a:stCxn id="255" idx="7"/>
                <a:endCxn id="246" idx="2"/>
              </p:cNvCxnSpPr>
              <p:nvPr/>
            </p:nvCxnSpPr>
            <p:spPr>
              <a:xfrm flipV="1">
                <a:off x="1305817" y="2502326"/>
                <a:ext cx="242866" cy="23789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Arrow Connector 256">
                <a:extLst>
                  <a:ext uri="{FF2B5EF4-FFF2-40B4-BE49-F238E27FC236}">
                    <a16:creationId xmlns:a16="http://schemas.microsoft.com/office/drawing/2014/main" id="{5DE95075-D82C-43CD-8396-CB893F63B456}"/>
                  </a:ext>
                </a:extLst>
              </p:cNvPr>
              <p:cNvCxnSpPr>
                <a:stCxn id="255" idx="5"/>
                <a:endCxn id="248" idx="2"/>
              </p:cNvCxnSpPr>
              <p:nvPr/>
            </p:nvCxnSpPr>
            <p:spPr>
              <a:xfrm>
                <a:off x="1305817" y="2889110"/>
                <a:ext cx="241774" cy="24194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8" name="Oval 257">
                    <a:extLst>
                      <a:ext uri="{FF2B5EF4-FFF2-40B4-BE49-F238E27FC236}">
                        <a16:creationId xmlns:a16="http://schemas.microsoft.com/office/drawing/2014/main" id="{EF8600F9-5C1D-4046-9C0C-B4A7E4C96A61}"/>
                      </a:ext>
                    </a:extLst>
                  </p:cNvPr>
                  <p:cNvSpPr/>
                  <p:nvPr/>
                </p:nvSpPr>
                <p:spPr>
                  <a:xfrm>
                    <a:off x="2848306" y="2704799"/>
                    <a:ext cx="210555" cy="210555"/>
                  </a:xfrm>
                  <a:prstGeom prst="ellipse">
                    <a:avLst/>
                  </a:prstGeom>
                  <a:noFill/>
                  <a:ln w="6350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oMath>
                      </m:oMathPara>
                    </a14:m>
                    <a:endParaRPr lang="en-US" sz="8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0" name="Oval 129">
                    <a:extLst>
                      <a:ext uri="{FF2B5EF4-FFF2-40B4-BE49-F238E27FC236}">
                        <a16:creationId xmlns:a16="http://schemas.microsoft.com/office/drawing/2014/main" id="{8EC6759B-3B28-4468-A51F-C0D6477F2A5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48306" y="2704799"/>
                    <a:ext cx="210555" cy="210555"/>
                  </a:xfrm>
                  <a:prstGeom prst="ellipse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  <a:ln w="6350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59" name="Straight Arrow Connector 258">
                <a:extLst>
                  <a:ext uri="{FF2B5EF4-FFF2-40B4-BE49-F238E27FC236}">
                    <a16:creationId xmlns:a16="http://schemas.microsoft.com/office/drawing/2014/main" id="{15E9DF2A-7F26-47E4-9EA2-319AEFECEC3C}"/>
                  </a:ext>
                </a:extLst>
              </p:cNvPr>
              <p:cNvCxnSpPr>
                <a:stCxn id="249" idx="6"/>
                <a:endCxn id="258" idx="1"/>
              </p:cNvCxnSpPr>
              <p:nvPr/>
            </p:nvCxnSpPr>
            <p:spPr>
              <a:xfrm>
                <a:off x="2642754" y="2498285"/>
                <a:ext cx="236387" cy="23734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Straight Arrow Connector 259">
                <a:extLst>
                  <a:ext uri="{FF2B5EF4-FFF2-40B4-BE49-F238E27FC236}">
                    <a16:creationId xmlns:a16="http://schemas.microsoft.com/office/drawing/2014/main" id="{C9A4B3CA-DB25-4102-AF60-FC6C7CC40352}"/>
                  </a:ext>
                </a:extLst>
              </p:cNvPr>
              <p:cNvCxnSpPr>
                <a:stCxn id="247" idx="6"/>
                <a:endCxn id="258" idx="3"/>
              </p:cNvCxnSpPr>
              <p:nvPr/>
            </p:nvCxnSpPr>
            <p:spPr>
              <a:xfrm flipV="1">
                <a:off x="2637883" y="2884519"/>
                <a:ext cx="241258" cy="24653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4" name="TextBox 243">
                  <a:extLst>
                    <a:ext uri="{FF2B5EF4-FFF2-40B4-BE49-F238E27FC236}">
                      <a16:creationId xmlns:a16="http://schemas.microsoft.com/office/drawing/2014/main" id="{D1D28246-7318-416B-A457-58B051FAF945}"/>
                    </a:ext>
                  </a:extLst>
                </p:cNvPr>
                <p:cNvSpPr txBox="1"/>
                <p:nvPr/>
              </p:nvSpPr>
              <p:spPr>
                <a:xfrm>
                  <a:off x="594820" y="921973"/>
                  <a:ext cx="45448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4" name="TextBox 243">
                  <a:extLst>
                    <a:ext uri="{FF2B5EF4-FFF2-40B4-BE49-F238E27FC236}">
                      <a16:creationId xmlns:a16="http://schemas.microsoft.com/office/drawing/2014/main" id="{D1D28246-7318-416B-A457-58B051FAF9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820" y="921973"/>
                  <a:ext cx="454483" cy="36933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1" name="TextBox 260">
                <a:extLst>
                  <a:ext uri="{FF2B5EF4-FFF2-40B4-BE49-F238E27FC236}">
                    <a16:creationId xmlns:a16="http://schemas.microsoft.com/office/drawing/2014/main" id="{35FDD3EE-D03B-4D92-9AFC-2AE7B430961C}"/>
                  </a:ext>
                </a:extLst>
              </p:cNvPr>
              <p:cNvSpPr txBox="1"/>
              <p:nvPr/>
            </p:nvSpPr>
            <p:spPr>
              <a:xfrm>
                <a:off x="556155" y="2399734"/>
                <a:ext cx="543995" cy="3919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1" name="TextBox 260">
                <a:extLst>
                  <a:ext uri="{FF2B5EF4-FFF2-40B4-BE49-F238E27FC236}">
                    <a16:creationId xmlns:a16="http://schemas.microsoft.com/office/drawing/2014/main" id="{35FDD3EE-D03B-4D92-9AFC-2AE7B43096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155" y="2399734"/>
                <a:ext cx="543995" cy="391902"/>
              </a:xfrm>
              <a:prstGeom prst="rect">
                <a:avLst/>
              </a:prstGeom>
              <a:blipFill>
                <a:blip r:embed="rId18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3" name="Group 62">
            <a:extLst>
              <a:ext uri="{FF2B5EF4-FFF2-40B4-BE49-F238E27FC236}">
                <a16:creationId xmlns:a16="http://schemas.microsoft.com/office/drawing/2014/main" id="{302386DD-DC04-46B6-A4C1-56EE5E5A8891}"/>
              </a:ext>
            </a:extLst>
          </p:cNvPr>
          <p:cNvGrpSpPr/>
          <p:nvPr/>
        </p:nvGrpSpPr>
        <p:grpSpPr>
          <a:xfrm>
            <a:off x="1134242" y="2013699"/>
            <a:ext cx="2646414" cy="1195987"/>
            <a:chOff x="1127668" y="2006994"/>
            <a:chExt cx="2646414" cy="1195987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C32F41B6-C123-4DFA-B5EC-EC001849DF35}"/>
                </a:ext>
              </a:extLst>
            </p:cNvPr>
            <p:cNvGrpSpPr/>
            <p:nvPr/>
          </p:nvGrpSpPr>
          <p:grpSpPr>
            <a:xfrm>
              <a:off x="1127668" y="2006994"/>
              <a:ext cx="2646414" cy="1195987"/>
              <a:chOff x="3557510" y="1088206"/>
              <a:chExt cx="2646414" cy="1195987"/>
            </a:xfrm>
          </p:grpSpPr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86D6EE46-A434-4AE3-9A75-46443BEFCDA3}"/>
                  </a:ext>
                </a:extLst>
              </p:cNvPr>
              <p:cNvGrpSpPr/>
              <p:nvPr/>
            </p:nvGrpSpPr>
            <p:grpSpPr>
              <a:xfrm>
                <a:off x="3557510" y="1088206"/>
                <a:ext cx="2646414" cy="1195987"/>
                <a:chOff x="3557510" y="1088206"/>
                <a:chExt cx="2646414" cy="1195987"/>
              </a:xfrm>
            </p:grpSpPr>
            <p:grpSp>
              <p:nvGrpSpPr>
                <p:cNvPr id="68" name="Group 67">
                  <a:extLst>
                    <a:ext uri="{FF2B5EF4-FFF2-40B4-BE49-F238E27FC236}">
                      <a16:creationId xmlns:a16="http://schemas.microsoft.com/office/drawing/2014/main" id="{A365BFC2-BA19-4DF8-BCBF-37D28591BCE4}"/>
                    </a:ext>
                  </a:extLst>
                </p:cNvPr>
                <p:cNvGrpSpPr/>
                <p:nvPr/>
              </p:nvGrpSpPr>
              <p:grpSpPr>
                <a:xfrm>
                  <a:off x="3557510" y="1088206"/>
                  <a:ext cx="2646414" cy="1195987"/>
                  <a:chOff x="1126097" y="2362862"/>
                  <a:chExt cx="1932764" cy="873468"/>
                </a:xfrm>
              </p:grpSpPr>
              <p:sp>
                <p:nvSpPr>
                  <p:cNvPr id="70" name="object 44">
                    <a:extLst>
                      <a:ext uri="{FF2B5EF4-FFF2-40B4-BE49-F238E27FC236}">
                        <a16:creationId xmlns:a16="http://schemas.microsoft.com/office/drawing/2014/main" id="{D9C58EA4-B6B6-423B-84EF-A1965A639241}"/>
                      </a:ext>
                    </a:extLst>
                  </p:cNvPr>
                  <p:cNvSpPr txBox="1"/>
                  <p:nvPr/>
                </p:nvSpPr>
                <p:spPr>
                  <a:xfrm>
                    <a:off x="1370318" y="2674347"/>
                    <a:ext cx="121285" cy="84292"/>
                  </a:xfrm>
                  <a:prstGeom prst="rect">
                    <a:avLst/>
                  </a:prstGeom>
                </p:spPr>
                <p:txBody>
                  <a:bodyPr vert="horz" wrap="square" lIns="0" tIns="0" rIns="0" bIns="0" rtlCol="0">
                    <a:spAutoFit/>
                  </a:bodyPr>
                  <a:lstStyle/>
                  <a:p>
                    <a:pPr marL="12700">
                      <a:lnSpc>
                        <a:spcPct val="100000"/>
                      </a:lnSpc>
                    </a:pPr>
                    <a:r>
                      <a:rPr lang="en-US" sz="750" dirty="0">
                        <a:cs typeface="Gill Sans MT"/>
                      </a:rPr>
                      <a:t>4</a:t>
                    </a:r>
                    <a:endParaRPr sz="750" dirty="0">
                      <a:cs typeface="Gill Sans MT"/>
                    </a:endParaRPr>
                  </a:p>
                </p:txBody>
              </p:sp>
              <p:sp>
                <p:nvSpPr>
                  <p:cNvPr id="71" name="object 45">
                    <a:extLst>
                      <a:ext uri="{FF2B5EF4-FFF2-40B4-BE49-F238E27FC236}">
                        <a16:creationId xmlns:a16="http://schemas.microsoft.com/office/drawing/2014/main" id="{8033324F-B2FC-4CFF-BA38-E99E81154534}"/>
                      </a:ext>
                    </a:extLst>
                  </p:cNvPr>
                  <p:cNvSpPr txBox="1"/>
                  <p:nvPr/>
                </p:nvSpPr>
                <p:spPr>
                  <a:xfrm>
                    <a:off x="1978342" y="2362862"/>
                    <a:ext cx="186873" cy="84292"/>
                  </a:xfrm>
                  <a:prstGeom prst="rect">
                    <a:avLst/>
                  </a:prstGeom>
                </p:spPr>
                <p:txBody>
                  <a:bodyPr vert="horz" wrap="square" lIns="0" tIns="0" rIns="0" bIns="0" rtlCol="0">
                    <a:spAutoFit/>
                  </a:bodyPr>
                  <a:lstStyle/>
                  <a:p>
                    <a:pPr marL="12700">
                      <a:lnSpc>
                        <a:spcPct val="100000"/>
                      </a:lnSpc>
                      <a:tabLst>
                        <a:tab pos="441959" algn="l"/>
                        <a:tab pos="785495" algn="l"/>
                      </a:tabLst>
                    </a:pPr>
                    <a:r>
                      <a:rPr lang="en-US" sz="750" dirty="0">
                        <a:cs typeface="Gill Sans MT"/>
                      </a:rPr>
                      <a:t>12</a:t>
                    </a:r>
                    <a:endParaRPr sz="750" dirty="0">
                      <a:cs typeface="Gill Sans MT"/>
                    </a:endParaRPr>
                  </a:p>
                </p:txBody>
              </p:sp>
              <p:sp>
                <p:nvSpPr>
                  <p:cNvPr id="72" name="object 46">
                    <a:extLst>
                      <a:ext uri="{FF2B5EF4-FFF2-40B4-BE49-F238E27FC236}">
                        <a16:creationId xmlns:a16="http://schemas.microsoft.com/office/drawing/2014/main" id="{1A8D638C-B161-44C3-B973-BDB32609CAA3}"/>
                      </a:ext>
                    </a:extLst>
                  </p:cNvPr>
                  <p:cNvSpPr txBox="1"/>
                  <p:nvPr/>
                </p:nvSpPr>
                <p:spPr>
                  <a:xfrm>
                    <a:off x="2668586" y="2651865"/>
                    <a:ext cx="121285" cy="84292"/>
                  </a:xfrm>
                  <a:prstGeom prst="rect">
                    <a:avLst/>
                  </a:prstGeom>
                </p:spPr>
                <p:txBody>
                  <a:bodyPr vert="horz" wrap="square" lIns="0" tIns="0" rIns="0" bIns="0" rtlCol="0">
                    <a:spAutoFit/>
                  </a:bodyPr>
                  <a:lstStyle/>
                  <a:p>
                    <a:pPr marL="12700">
                      <a:lnSpc>
                        <a:spcPct val="100000"/>
                      </a:lnSpc>
                    </a:pPr>
                    <a:r>
                      <a:rPr lang="en-US" sz="750" dirty="0">
                        <a:cs typeface="Gill Sans MT"/>
                      </a:rPr>
                      <a:t>1</a:t>
                    </a:r>
                    <a:endParaRPr sz="750" dirty="0">
                      <a:cs typeface="Gill Sans MT"/>
                    </a:endParaRPr>
                  </a:p>
                </p:txBody>
              </p:sp>
              <p:sp>
                <p:nvSpPr>
                  <p:cNvPr id="73" name="object 47">
                    <a:extLst>
                      <a:ext uri="{FF2B5EF4-FFF2-40B4-BE49-F238E27FC236}">
                        <a16:creationId xmlns:a16="http://schemas.microsoft.com/office/drawing/2014/main" id="{26326D0B-B0D9-420E-B288-00AE94749878}"/>
                      </a:ext>
                    </a:extLst>
                  </p:cNvPr>
                  <p:cNvSpPr txBox="1"/>
                  <p:nvPr/>
                </p:nvSpPr>
                <p:spPr>
                  <a:xfrm>
                    <a:off x="2727174" y="3034465"/>
                    <a:ext cx="73660" cy="115416"/>
                  </a:xfrm>
                  <a:prstGeom prst="rect">
                    <a:avLst/>
                  </a:prstGeom>
                </p:spPr>
                <p:txBody>
                  <a:bodyPr vert="horz" wrap="square" lIns="0" tIns="0" rIns="0" bIns="0" rtlCol="0">
                    <a:spAutoFit/>
                  </a:bodyPr>
                  <a:lstStyle/>
                  <a:p>
                    <a:pPr marL="12700">
                      <a:lnSpc>
                        <a:spcPct val="100000"/>
                      </a:lnSpc>
                    </a:pPr>
                    <a:r>
                      <a:rPr sz="750" dirty="0">
                        <a:cs typeface="Gill Sans MT"/>
                      </a:rPr>
                      <a:t>4</a:t>
                    </a:r>
                  </a:p>
                </p:txBody>
              </p:sp>
              <p:sp>
                <p:nvSpPr>
                  <p:cNvPr id="74" name="object 48">
                    <a:extLst>
                      <a:ext uri="{FF2B5EF4-FFF2-40B4-BE49-F238E27FC236}">
                        <a16:creationId xmlns:a16="http://schemas.microsoft.com/office/drawing/2014/main" id="{86306C5B-F654-4F78-8A8E-F16512C0F991}"/>
                      </a:ext>
                    </a:extLst>
                  </p:cNvPr>
                  <p:cNvSpPr txBox="1"/>
                  <p:nvPr/>
                </p:nvSpPr>
                <p:spPr>
                  <a:xfrm>
                    <a:off x="1950493" y="3025775"/>
                    <a:ext cx="121285" cy="84292"/>
                  </a:xfrm>
                  <a:prstGeom prst="rect">
                    <a:avLst/>
                  </a:prstGeom>
                </p:spPr>
                <p:txBody>
                  <a:bodyPr vert="horz" wrap="square" lIns="0" tIns="0" rIns="0" bIns="0" rtlCol="0">
                    <a:spAutoFit/>
                  </a:bodyPr>
                  <a:lstStyle/>
                  <a:p>
                    <a:pPr marL="12700">
                      <a:lnSpc>
                        <a:spcPct val="100000"/>
                      </a:lnSpc>
                    </a:pPr>
                    <a:r>
                      <a:rPr lang="en-US" sz="750" dirty="0">
                        <a:cs typeface="Gill Sans MT"/>
                      </a:rPr>
                      <a:t>3</a:t>
                    </a:r>
                    <a:endParaRPr sz="750" dirty="0">
                      <a:cs typeface="Gill Sans MT"/>
                    </a:endParaRPr>
                  </a:p>
                </p:txBody>
              </p:sp>
              <p:sp>
                <p:nvSpPr>
                  <p:cNvPr id="75" name="object 49">
                    <a:extLst>
                      <a:ext uri="{FF2B5EF4-FFF2-40B4-BE49-F238E27FC236}">
                        <a16:creationId xmlns:a16="http://schemas.microsoft.com/office/drawing/2014/main" id="{ABABC909-787F-406A-9E7A-3C8DC3E5846B}"/>
                      </a:ext>
                    </a:extLst>
                  </p:cNvPr>
                  <p:cNvSpPr txBox="1"/>
                  <p:nvPr/>
                </p:nvSpPr>
                <p:spPr>
                  <a:xfrm>
                    <a:off x="1302271" y="3114229"/>
                    <a:ext cx="121285" cy="84292"/>
                  </a:xfrm>
                  <a:prstGeom prst="rect">
                    <a:avLst/>
                  </a:prstGeom>
                </p:spPr>
                <p:txBody>
                  <a:bodyPr vert="horz" wrap="square" lIns="0" tIns="0" rIns="0" bIns="0" rtlCol="0">
                    <a:spAutoFit/>
                  </a:bodyPr>
                  <a:lstStyle/>
                  <a:p>
                    <a:pPr marL="12700">
                      <a:lnSpc>
                        <a:spcPct val="100000"/>
                      </a:lnSpc>
                    </a:pPr>
                    <a:r>
                      <a:rPr lang="en-US" sz="750" dirty="0">
                        <a:cs typeface="Gill Sans MT"/>
                      </a:rPr>
                      <a:t>11</a:t>
                    </a:r>
                    <a:endParaRPr sz="750" dirty="0">
                      <a:cs typeface="Gill Sans MT"/>
                    </a:endParaRPr>
                  </a:p>
                </p:txBody>
              </p:sp>
              <p:sp>
                <p:nvSpPr>
                  <p:cNvPr id="76" name="object 50">
                    <a:extLst>
                      <a:ext uri="{FF2B5EF4-FFF2-40B4-BE49-F238E27FC236}">
                        <a16:creationId xmlns:a16="http://schemas.microsoft.com/office/drawing/2014/main" id="{23877AAF-9F7D-4FA5-91C3-06334125AB16}"/>
                      </a:ext>
                    </a:extLst>
                  </p:cNvPr>
                  <p:cNvSpPr txBox="1"/>
                  <p:nvPr/>
                </p:nvSpPr>
                <p:spPr>
                  <a:xfrm>
                    <a:off x="1661087" y="2709573"/>
                    <a:ext cx="73660" cy="115416"/>
                  </a:xfrm>
                  <a:prstGeom prst="rect">
                    <a:avLst/>
                  </a:prstGeom>
                </p:spPr>
                <p:txBody>
                  <a:bodyPr vert="horz" wrap="square" lIns="0" tIns="0" rIns="0" bIns="0" rtlCol="0">
                    <a:spAutoFit/>
                  </a:bodyPr>
                  <a:lstStyle/>
                  <a:p>
                    <a:pPr marL="12700">
                      <a:lnSpc>
                        <a:spcPct val="100000"/>
                      </a:lnSpc>
                    </a:pPr>
                    <a:r>
                      <a:rPr sz="750" dirty="0">
                        <a:cs typeface="Gill Sans MT"/>
                      </a:rPr>
                      <a:t>4</a:t>
                    </a:r>
                  </a:p>
                </p:txBody>
              </p:sp>
              <p:sp>
                <p:nvSpPr>
                  <p:cNvPr id="77" name="object 51">
                    <a:extLst>
                      <a:ext uri="{FF2B5EF4-FFF2-40B4-BE49-F238E27FC236}">
                        <a16:creationId xmlns:a16="http://schemas.microsoft.com/office/drawing/2014/main" id="{70286FDE-FB19-4084-9266-826C2F3C9154}"/>
                      </a:ext>
                    </a:extLst>
                  </p:cNvPr>
                  <p:cNvSpPr txBox="1"/>
                  <p:nvPr/>
                </p:nvSpPr>
                <p:spPr>
                  <a:xfrm>
                    <a:off x="1978342" y="2706506"/>
                    <a:ext cx="73660" cy="115416"/>
                  </a:xfrm>
                  <a:prstGeom prst="rect">
                    <a:avLst/>
                  </a:prstGeom>
                </p:spPr>
                <p:txBody>
                  <a:bodyPr vert="horz" wrap="square" lIns="0" tIns="0" rIns="0" bIns="0" rtlCol="0">
                    <a:spAutoFit/>
                  </a:bodyPr>
                  <a:lstStyle/>
                  <a:p>
                    <a:pPr marL="12700">
                      <a:lnSpc>
                        <a:spcPct val="100000"/>
                      </a:lnSpc>
                    </a:pPr>
                    <a:r>
                      <a:rPr sz="750" dirty="0">
                        <a:cs typeface="Gill Sans MT"/>
                      </a:rPr>
                      <a:t>9</a:t>
                    </a:r>
                    <a:endParaRPr sz="750">
                      <a:cs typeface="Gill Sans MT"/>
                    </a:endParaRPr>
                  </a:p>
                </p:txBody>
              </p:sp>
              <p:sp>
                <p:nvSpPr>
                  <p:cNvPr id="78" name="object 52">
                    <a:extLst>
                      <a:ext uri="{FF2B5EF4-FFF2-40B4-BE49-F238E27FC236}">
                        <a16:creationId xmlns:a16="http://schemas.microsoft.com/office/drawing/2014/main" id="{C0158C07-4E3C-4D2F-97C2-C56E11C012B3}"/>
                      </a:ext>
                    </a:extLst>
                  </p:cNvPr>
                  <p:cNvSpPr txBox="1"/>
                  <p:nvPr/>
                </p:nvSpPr>
                <p:spPr>
                  <a:xfrm>
                    <a:off x="2411555" y="2704799"/>
                    <a:ext cx="73660" cy="115416"/>
                  </a:xfrm>
                  <a:prstGeom prst="rect">
                    <a:avLst/>
                  </a:prstGeom>
                </p:spPr>
                <p:txBody>
                  <a:bodyPr vert="horz" wrap="square" lIns="0" tIns="0" rIns="0" bIns="0" rtlCol="0">
                    <a:spAutoFit/>
                  </a:bodyPr>
                  <a:lstStyle/>
                  <a:p>
                    <a:pPr marL="12700">
                      <a:lnSpc>
                        <a:spcPct val="100000"/>
                      </a:lnSpc>
                    </a:pPr>
                    <a:r>
                      <a:rPr sz="750" dirty="0">
                        <a:cs typeface="Gill Sans MT"/>
                      </a:rPr>
                      <a:t>7</a:t>
                    </a: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9" name="Oval 78">
                        <a:extLst>
                          <a:ext uri="{FF2B5EF4-FFF2-40B4-BE49-F238E27FC236}">
                            <a16:creationId xmlns:a16="http://schemas.microsoft.com/office/drawing/2014/main" id="{32BD05C3-3A46-4141-A1DB-2782F75E21F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48683" y="2397048"/>
                        <a:ext cx="210555" cy="210555"/>
                      </a:xfrm>
                      <a:prstGeom prst="ellipse">
                        <a:avLst/>
                      </a:prstGeom>
                      <a:noFill/>
                      <a:ln w="635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8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17" name="Oval 216">
                        <a:extLst>
                          <a:ext uri="{FF2B5EF4-FFF2-40B4-BE49-F238E27FC236}">
                            <a16:creationId xmlns:a16="http://schemas.microsoft.com/office/drawing/2014/main" id="{95F57E58-29BE-40C9-8F88-78D7FEE6ABE0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548683" y="2397048"/>
                        <a:ext cx="210555" cy="210555"/>
                      </a:xfrm>
                      <a:prstGeom prst="ellipse">
                        <a:avLst/>
                      </a:prstGeom>
                      <a:blipFill>
                        <a:blip r:embed="rId9"/>
                        <a:stretch>
                          <a:fillRect/>
                        </a:stretch>
                      </a:blipFill>
                      <a:ln w="635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0" name="Oval 79">
                        <a:extLst>
                          <a:ext uri="{FF2B5EF4-FFF2-40B4-BE49-F238E27FC236}">
                            <a16:creationId xmlns:a16="http://schemas.microsoft.com/office/drawing/2014/main" id="{7C0AB48D-F2AE-4CA8-A0B0-F3163B2A252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427328" y="3025775"/>
                        <a:ext cx="210555" cy="210555"/>
                      </a:xfrm>
                      <a:prstGeom prst="ellipse">
                        <a:avLst/>
                      </a:prstGeom>
                      <a:noFill/>
                      <a:ln w="635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8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18" name="Oval 217">
                        <a:extLst>
                          <a:ext uri="{FF2B5EF4-FFF2-40B4-BE49-F238E27FC236}">
                            <a16:creationId xmlns:a16="http://schemas.microsoft.com/office/drawing/2014/main" id="{D96945E5-6D68-4D9A-91B1-E8EE317952DA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427328" y="3025775"/>
                        <a:ext cx="210555" cy="210555"/>
                      </a:xfrm>
                      <a:prstGeom prst="ellipse">
                        <a:avLst/>
                      </a:prstGeom>
                      <a:blipFill>
                        <a:blip r:embed="rId10"/>
                        <a:stretch>
                          <a:fillRect/>
                        </a:stretch>
                      </a:blipFill>
                      <a:ln w="635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1" name="Oval 80">
                        <a:extLst>
                          <a:ext uri="{FF2B5EF4-FFF2-40B4-BE49-F238E27FC236}">
                            <a16:creationId xmlns:a16="http://schemas.microsoft.com/office/drawing/2014/main" id="{753FF7B1-ED8E-4E81-9119-1C5CD1919F7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47591" y="3025775"/>
                        <a:ext cx="210555" cy="210555"/>
                      </a:xfrm>
                      <a:prstGeom prst="ellipse">
                        <a:avLst/>
                      </a:prstGeom>
                      <a:noFill/>
                      <a:ln w="635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8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81" name="Oval 80">
                        <a:extLst>
                          <a:ext uri="{FF2B5EF4-FFF2-40B4-BE49-F238E27FC236}">
                            <a16:creationId xmlns:a16="http://schemas.microsoft.com/office/drawing/2014/main" id="{753FF7B1-ED8E-4E81-9119-1C5CD1919F74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547591" y="3025775"/>
                        <a:ext cx="210555" cy="210555"/>
                      </a:xfrm>
                      <a:prstGeom prst="ellipse">
                        <a:avLst/>
                      </a:prstGeom>
                      <a:blipFill>
                        <a:blip r:embed="rId19"/>
                        <a:stretch>
                          <a:fillRect/>
                        </a:stretch>
                      </a:blipFill>
                      <a:ln w="635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2" name="Oval 81">
                        <a:extLst>
                          <a:ext uri="{FF2B5EF4-FFF2-40B4-BE49-F238E27FC236}">
                            <a16:creationId xmlns:a16="http://schemas.microsoft.com/office/drawing/2014/main" id="{FC1816CB-4A4D-4AD3-8D07-2A7B8209087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432199" y="2393007"/>
                        <a:ext cx="210555" cy="210555"/>
                      </a:xfrm>
                      <a:prstGeom prst="ellipse">
                        <a:avLst/>
                      </a:prstGeom>
                      <a:noFill/>
                      <a:ln w="635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8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20" name="Oval 219">
                        <a:extLst>
                          <a:ext uri="{FF2B5EF4-FFF2-40B4-BE49-F238E27FC236}">
                            <a16:creationId xmlns:a16="http://schemas.microsoft.com/office/drawing/2014/main" id="{6E4B8C12-4507-4728-A1EB-0E879555AC9E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432199" y="2393007"/>
                        <a:ext cx="210555" cy="210555"/>
                      </a:xfrm>
                      <a:prstGeom prst="ellipse">
                        <a:avLst/>
                      </a:prstGeom>
                      <a:blipFill>
                        <a:blip r:embed="rId20"/>
                        <a:stretch>
                          <a:fillRect/>
                        </a:stretch>
                      </a:blipFill>
                      <a:ln w="635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83" name="Straight Arrow Connector 82">
                    <a:extLst>
                      <a:ext uri="{FF2B5EF4-FFF2-40B4-BE49-F238E27FC236}">
                        <a16:creationId xmlns:a16="http://schemas.microsoft.com/office/drawing/2014/main" id="{49D2939F-A878-4D59-BF18-06841DBAD400}"/>
                      </a:ext>
                    </a:extLst>
                  </p:cNvPr>
                  <p:cNvCxnSpPr>
                    <a:cxnSpLocks/>
                    <a:stCxn id="82" idx="2"/>
                    <a:endCxn id="79" idx="6"/>
                  </p:cNvCxnSpPr>
                  <p:nvPr/>
                </p:nvCxnSpPr>
                <p:spPr>
                  <a:xfrm flipH="1">
                    <a:off x="1759238" y="2498285"/>
                    <a:ext cx="672961" cy="4041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" name="Straight Arrow Connector 83">
                    <a:extLst>
                      <a:ext uri="{FF2B5EF4-FFF2-40B4-BE49-F238E27FC236}">
                        <a16:creationId xmlns:a16="http://schemas.microsoft.com/office/drawing/2014/main" id="{F3467DD9-F9AA-431A-A196-3F2E874267AF}"/>
                      </a:ext>
                    </a:extLst>
                  </p:cNvPr>
                  <p:cNvCxnSpPr>
                    <a:stCxn id="81" idx="0"/>
                    <a:endCxn id="79" idx="4"/>
                  </p:cNvCxnSpPr>
                  <p:nvPr/>
                </p:nvCxnSpPr>
                <p:spPr>
                  <a:xfrm flipV="1">
                    <a:off x="1652869" y="2607603"/>
                    <a:ext cx="1092" cy="418172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" name="Straight Arrow Connector 84">
                    <a:extLst>
                      <a:ext uri="{FF2B5EF4-FFF2-40B4-BE49-F238E27FC236}">
                        <a16:creationId xmlns:a16="http://schemas.microsoft.com/office/drawing/2014/main" id="{BB6C83B4-8CE5-450A-8248-216713790BCE}"/>
                      </a:ext>
                    </a:extLst>
                  </p:cNvPr>
                  <p:cNvCxnSpPr>
                    <a:stCxn id="82" idx="3"/>
                    <a:endCxn id="81" idx="7"/>
                  </p:cNvCxnSpPr>
                  <p:nvPr/>
                </p:nvCxnSpPr>
                <p:spPr>
                  <a:xfrm flipH="1">
                    <a:off x="1727311" y="2572727"/>
                    <a:ext cx="735723" cy="483883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" name="Straight Arrow Connector 85">
                    <a:extLst>
                      <a:ext uri="{FF2B5EF4-FFF2-40B4-BE49-F238E27FC236}">
                        <a16:creationId xmlns:a16="http://schemas.microsoft.com/office/drawing/2014/main" id="{B5E20349-617E-4321-931F-31B93AD6E22B}"/>
                      </a:ext>
                    </a:extLst>
                  </p:cNvPr>
                  <p:cNvCxnSpPr>
                    <a:stCxn id="81" idx="6"/>
                    <a:endCxn id="80" idx="2"/>
                  </p:cNvCxnSpPr>
                  <p:nvPr/>
                </p:nvCxnSpPr>
                <p:spPr>
                  <a:xfrm>
                    <a:off x="1758146" y="3131053"/>
                    <a:ext cx="669182" cy="0"/>
                  </a:xfrm>
                  <a:prstGeom prst="straightConnector1">
                    <a:avLst/>
                  </a:prstGeom>
                  <a:ln>
                    <a:solidFill>
                      <a:schemeClr val="accent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" name="Straight Arrow Connector 86">
                    <a:extLst>
                      <a:ext uri="{FF2B5EF4-FFF2-40B4-BE49-F238E27FC236}">
                        <a16:creationId xmlns:a16="http://schemas.microsoft.com/office/drawing/2014/main" id="{C80BD5B8-590D-4BE1-B636-549AD531D5B4}"/>
                      </a:ext>
                    </a:extLst>
                  </p:cNvPr>
                  <p:cNvCxnSpPr>
                    <a:cxnSpLocks/>
                    <a:stCxn id="82" idx="4"/>
                    <a:endCxn id="80" idx="0"/>
                  </p:cNvCxnSpPr>
                  <p:nvPr/>
                </p:nvCxnSpPr>
                <p:spPr>
                  <a:xfrm flipH="1">
                    <a:off x="2532606" y="2603562"/>
                    <a:ext cx="4871" cy="422213"/>
                  </a:xfrm>
                  <a:prstGeom prst="straightConnector1">
                    <a:avLst/>
                  </a:prstGeom>
                  <a:ln>
                    <a:solidFill>
                      <a:schemeClr val="accent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8" name="Oval 87">
                        <a:extLst>
                          <a:ext uri="{FF2B5EF4-FFF2-40B4-BE49-F238E27FC236}">
                            <a16:creationId xmlns:a16="http://schemas.microsoft.com/office/drawing/2014/main" id="{5EB975A1-7110-459A-ACE6-7349C520BCE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26097" y="2709390"/>
                        <a:ext cx="210555" cy="210555"/>
                      </a:xfrm>
                      <a:prstGeom prst="ellipse">
                        <a:avLst/>
                      </a:prstGeom>
                      <a:noFill/>
                      <a:ln w="635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05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oMath>
                          </m:oMathPara>
                        </a14:m>
                        <a:endParaRPr lang="en-US" sz="8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26" name="Oval 225">
                        <a:extLst>
                          <a:ext uri="{FF2B5EF4-FFF2-40B4-BE49-F238E27FC236}">
                            <a16:creationId xmlns:a16="http://schemas.microsoft.com/office/drawing/2014/main" id="{6AF9078C-63BF-4289-81D7-34EA1B28AF6F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26097" y="2709390"/>
                        <a:ext cx="210555" cy="210555"/>
                      </a:xfrm>
                      <a:prstGeom prst="ellipse">
                        <a:avLst/>
                      </a:prstGeom>
                      <a:blipFill>
                        <a:blip r:embed="rId21"/>
                        <a:stretch>
                          <a:fillRect/>
                        </a:stretch>
                      </a:blipFill>
                      <a:ln w="635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89" name="Straight Arrow Connector 88">
                    <a:extLst>
                      <a:ext uri="{FF2B5EF4-FFF2-40B4-BE49-F238E27FC236}">
                        <a16:creationId xmlns:a16="http://schemas.microsoft.com/office/drawing/2014/main" id="{90A25372-E70F-48EB-8577-78213E4E6480}"/>
                      </a:ext>
                    </a:extLst>
                  </p:cNvPr>
                  <p:cNvCxnSpPr>
                    <a:stCxn id="88" idx="7"/>
                    <a:endCxn id="79" idx="2"/>
                  </p:cNvCxnSpPr>
                  <p:nvPr/>
                </p:nvCxnSpPr>
                <p:spPr>
                  <a:xfrm flipV="1">
                    <a:off x="1305817" y="2502326"/>
                    <a:ext cx="242866" cy="237899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0" name="Straight Arrow Connector 89">
                    <a:extLst>
                      <a:ext uri="{FF2B5EF4-FFF2-40B4-BE49-F238E27FC236}">
                        <a16:creationId xmlns:a16="http://schemas.microsoft.com/office/drawing/2014/main" id="{639A66F4-618F-40FD-B5B6-C1CFF4CC33C6}"/>
                      </a:ext>
                    </a:extLst>
                  </p:cNvPr>
                  <p:cNvCxnSpPr>
                    <a:stCxn id="88" idx="5"/>
                    <a:endCxn id="81" idx="2"/>
                  </p:cNvCxnSpPr>
                  <p:nvPr/>
                </p:nvCxnSpPr>
                <p:spPr>
                  <a:xfrm>
                    <a:off x="1305817" y="2889110"/>
                    <a:ext cx="241774" cy="241943"/>
                  </a:xfrm>
                  <a:prstGeom prst="straightConnector1">
                    <a:avLst/>
                  </a:prstGeom>
                  <a:ln>
                    <a:solidFill>
                      <a:schemeClr val="accent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1" name="Oval 90">
                        <a:extLst>
                          <a:ext uri="{FF2B5EF4-FFF2-40B4-BE49-F238E27FC236}">
                            <a16:creationId xmlns:a16="http://schemas.microsoft.com/office/drawing/2014/main" id="{970D99E7-E45A-4FA5-9278-25EE60B4E51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848306" y="2704799"/>
                        <a:ext cx="210555" cy="210555"/>
                      </a:xfrm>
                      <a:prstGeom prst="ellipse">
                        <a:avLst/>
                      </a:prstGeom>
                      <a:noFill/>
                      <a:ln w="635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oMath>
                          </m:oMathPara>
                        </a14:m>
                        <a:endParaRPr lang="en-US" sz="8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29" name="Oval 228">
                        <a:extLst>
                          <a:ext uri="{FF2B5EF4-FFF2-40B4-BE49-F238E27FC236}">
                            <a16:creationId xmlns:a16="http://schemas.microsoft.com/office/drawing/2014/main" id="{02102208-D9FC-415A-8D1C-C28519A55D8D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848306" y="2704799"/>
                        <a:ext cx="210555" cy="210555"/>
                      </a:xfrm>
                      <a:prstGeom prst="ellipse">
                        <a:avLst/>
                      </a:prstGeom>
                      <a:blipFill>
                        <a:blip r:embed="rId22"/>
                        <a:stretch>
                          <a:fillRect/>
                        </a:stretch>
                      </a:blipFill>
                      <a:ln w="635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92" name="Straight Arrow Connector 91">
                    <a:extLst>
                      <a:ext uri="{FF2B5EF4-FFF2-40B4-BE49-F238E27FC236}">
                        <a16:creationId xmlns:a16="http://schemas.microsoft.com/office/drawing/2014/main" id="{A3032674-1028-49E9-A97A-32A631534A0E}"/>
                      </a:ext>
                    </a:extLst>
                  </p:cNvPr>
                  <p:cNvCxnSpPr>
                    <a:stCxn id="82" idx="6"/>
                    <a:endCxn id="91" idx="1"/>
                  </p:cNvCxnSpPr>
                  <p:nvPr/>
                </p:nvCxnSpPr>
                <p:spPr>
                  <a:xfrm>
                    <a:off x="2642754" y="2498285"/>
                    <a:ext cx="236387" cy="237349"/>
                  </a:xfrm>
                  <a:prstGeom prst="straightConnector1">
                    <a:avLst/>
                  </a:prstGeom>
                  <a:ln>
                    <a:solidFill>
                      <a:schemeClr val="accent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3" name="Straight Arrow Connector 92">
                    <a:extLst>
                      <a:ext uri="{FF2B5EF4-FFF2-40B4-BE49-F238E27FC236}">
                        <a16:creationId xmlns:a16="http://schemas.microsoft.com/office/drawing/2014/main" id="{49AD8D62-57EF-4191-9D3D-FEDE933E6797}"/>
                      </a:ext>
                    </a:extLst>
                  </p:cNvPr>
                  <p:cNvCxnSpPr>
                    <a:cxnSpLocks/>
                    <a:stCxn id="91" idx="3"/>
                    <a:endCxn id="80" idx="6"/>
                  </p:cNvCxnSpPr>
                  <p:nvPr/>
                </p:nvCxnSpPr>
                <p:spPr>
                  <a:xfrm flipH="1">
                    <a:off x="2637883" y="2884519"/>
                    <a:ext cx="241258" cy="246534"/>
                  </a:xfrm>
                  <a:prstGeom prst="straightConnector1">
                    <a:avLst/>
                  </a:prstGeom>
                  <a:ln>
                    <a:solidFill>
                      <a:schemeClr val="accent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69" name="Connector: Curved 68">
                  <a:extLst>
                    <a:ext uri="{FF2B5EF4-FFF2-40B4-BE49-F238E27FC236}">
                      <a16:creationId xmlns:a16="http://schemas.microsoft.com/office/drawing/2014/main" id="{241C4026-FE62-447A-88B9-C77CCF62EBCB}"/>
                    </a:ext>
                  </a:extLst>
                </p:cNvPr>
                <p:cNvCxnSpPr>
                  <a:cxnSpLocks/>
                  <a:stCxn id="79" idx="2"/>
                  <a:endCxn id="88" idx="0"/>
                </p:cNvCxnSpPr>
                <p:nvPr/>
              </p:nvCxnSpPr>
              <p:spPr>
                <a:xfrm rot="10800000" flipV="1">
                  <a:off x="3701661" y="1279162"/>
                  <a:ext cx="434471" cy="283520"/>
                </a:xfrm>
                <a:prstGeom prst="curvedConnector2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7" name="object 44">
                <a:extLst>
                  <a:ext uri="{FF2B5EF4-FFF2-40B4-BE49-F238E27FC236}">
                    <a16:creationId xmlns:a16="http://schemas.microsoft.com/office/drawing/2014/main" id="{7E8E1F44-1B51-4608-868A-6F44A1196AEE}"/>
                  </a:ext>
                </a:extLst>
              </p:cNvPr>
              <p:cNvSpPr txBox="1"/>
              <p:nvPr/>
            </p:nvSpPr>
            <p:spPr>
              <a:xfrm>
                <a:off x="3862149" y="1179234"/>
                <a:ext cx="166068" cy="115416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</a:pPr>
                <a:r>
                  <a:rPr lang="en-US" sz="750" dirty="0">
                    <a:cs typeface="Gill Sans MT"/>
                  </a:rPr>
                  <a:t>12</a:t>
                </a:r>
                <a:endParaRPr sz="750" dirty="0">
                  <a:cs typeface="Gill Sans MT"/>
                </a:endParaRPr>
              </a:p>
            </p:txBody>
          </p:sp>
        </p:grpSp>
        <p:cxnSp>
          <p:nvCxnSpPr>
            <p:cNvPr id="65" name="Connector: Curved 64">
              <a:extLst>
                <a:ext uri="{FF2B5EF4-FFF2-40B4-BE49-F238E27FC236}">
                  <a16:creationId xmlns:a16="http://schemas.microsoft.com/office/drawing/2014/main" id="{EE64789E-46C2-4F8A-B7F0-1F6A3D2389E9}"/>
                </a:ext>
              </a:extLst>
            </p:cNvPr>
            <p:cNvCxnSpPr>
              <a:cxnSpLocks/>
              <a:stCxn id="91" idx="0"/>
              <a:endCxn id="82" idx="6"/>
            </p:cNvCxnSpPr>
            <p:nvPr/>
          </p:nvCxnSpPr>
          <p:spPr>
            <a:xfrm rot="16200000" flipV="1">
              <a:off x="3275750" y="2121001"/>
              <a:ext cx="282767" cy="425599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4" name="Connector: Curved 93">
            <a:extLst>
              <a:ext uri="{FF2B5EF4-FFF2-40B4-BE49-F238E27FC236}">
                <a16:creationId xmlns:a16="http://schemas.microsoft.com/office/drawing/2014/main" id="{06AE4B37-DE13-489A-B1B2-A15C192549D5}"/>
              </a:ext>
            </a:extLst>
          </p:cNvPr>
          <p:cNvCxnSpPr>
            <a:cxnSpLocks/>
            <a:stCxn id="81" idx="2"/>
            <a:endCxn id="88" idx="4"/>
          </p:cNvCxnSpPr>
          <p:nvPr/>
        </p:nvCxnSpPr>
        <p:spPr>
          <a:xfrm rot="10800000">
            <a:off x="1278392" y="2776480"/>
            <a:ext cx="432976" cy="289057"/>
          </a:xfrm>
          <a:prstGeom prst="curvedConnector2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object 49">
            <a:extLst>
              <a:ext uri="{FF2B5EF4-FFF2-40B4-BE49-F238E27FC236}">
                <a16:creationId xmlns:a16="http://schemas.microsoft.com/office/drawing/2014/main" id="{603EA63B-6B23-426B-9448-3549D7360D81}"/>
              </a:ext>
            </a:extLst>
          </p:cNvPr>
          <p:cNvSpPr txBox="1"/>
          <p:nvPr/>
        </p:nvSpPr>
        <p:spPr>
          <a:xfrm>
            <a:off x="1470428" y="2733443"/>
            <a:ext cx="166068" cy="115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750" dirty="0">
                <a:cs typeface="Gill Sans MT"/>
              </a:rPr>
              <a:t>2</a:t>
            </a:r>
            <a:endParaRPr sz="750" dirty="0">
              <a:cs typeface="Gill Sans MT"/>
            </a:endParaRPr>
          </a:p>
        </p:txBody>
      </p:sp>
      <p:cxnSp>
        <p:nvCxnSpPr>
          <p:cNvPr id="101" name="Connector: Curved 100">
            <a:extLst>
              <a:ext uri="{FF2B5EF4-FFF2-40B4-BE49-F238E27FC236}">
                <a16:creationId xmlns:a16="http://schemas.microsoft.com/office/drawing/2014/main" id="{827B5C34-5180-481D-AD26-A0CEE4DE18D3}"/>
              </a:ext>
            </a:extLst>
          </p:cNvPr>
          <p:cNvCxnSpPr>
            <a:cxnSpLocks/>
            <a:stCxn id="80" idx="3"/>
            <a:endCxn id="81" idx="5"/>
          </p:cNvCxnSpPr>
          <p:nvPr/>
        </p:nvCxnSpPr>
        <p:spPr>
          <a:xfrm rot="5400000">
            <a:off x="2457803" y="2667110"/>
            <a:ext cx="12700" cy="1000711"/>
          </a:xfrm>
          <a:prstGeom prst="curvedConnector3">
            <a:avLst>
              <a:gd name="adj1" fmla="val 4824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object 49">
            <a:extLst>
              <a:ext uri="{FF2B5EF4-FFF2-40B4-BE49-F238E27FC236}">
                <a16:creationId xmlns:a16="http://schemas.microsoft.com/office/drawing/2014/main" id="{3FAD2625-09B8-4A0C-8F7A-3798C8A81074}"/>
              </a:ext>
            </a:extLst>
          </p:cNvPr>
          <p:cNvSpPr txBox="1"/>
          <p:nvPr/>
        </p:nvSpPr>
        <p:spPr>
          <a:xfrm>
            <a:off x="2381119" y="3116108"/>
            <a:ext cx="166068" cy="115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750" dirty="0">
                <a:cs typeface="Gill Sans MT"/>
              </a:rPr>
              <a:t>11</a:t>
            </a:r>
            <a:endParaRPr sz="750" dirty="0">
              <a:cs typeface="Gill Sans M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22964C39-59F7-E34A-95D7-B62D8691954D}"/>
                  </a:ext>
                </a:extLst>
              </p:cNvPr>
              <p:cNvSpPr txBox="1"/>
              <p:nvPr/>
            </p:nvSpPr>
            <p:spPr>
              <a:xfrm>
                <a:off x="53238" y="3060959"/>
                <a:ext cx="1071861" cy="325025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 wrap="squar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d>
                        <m:dPr>
                          <m:ctrlPr>
                            <a:rPr lang="en-US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sz="1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22964C39-59F7-E34A-95D7-B62D869195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38" y="3060959"/>
                <a:ext cx="1071861" cy="325025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11470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object 69">
            <a:extLst>
              <a:ext uri="{FF2B5EF4-FFF2-40B4-BE49-F238E27FC236}">
                <a16:creationId xmlns:a16="http://schemas.microsoft.com/office/drawing/2014/main" id="{6B3F9154-3105-4A0E-9BBF-49E606A3A7E1}"/>
              </a:ext>
            </a:extLst>
          </p:cNvPr>
          <p:cNvSpPr/>
          <p:nvPr/>
        </p:nvSpPr>
        <p:spPr>
          <a:xfrm>
            <a:off x="838161" y="431749"/>
            <a:ext cx="2519677" cy="1585215"/>
          </a:xfrm>
          <a:custGeom>
            <a:avLst/>
            <a:gdLst/>
            <a:ahLst/>
            <a:cxnLst/>
            <a:rect l="l" t="t" r="r" b="b"/>
            <a:pathLst>
              <a:path w="2073275" h="1344930">
                <a:moveTo>
                  <a:pt x="599161" y="0"/>
                </a:moveTo>
                <a:lnTo>
                  <a:pt x="554903" y="460"/>
                </a:lnTo>
                <a:lnTo>
                  <a:pt x="511696" y="2554"/>
                </a:lnTo>
                <a:lnTo>
                  <a:pt x="469633" y="6266"/>
                </a:lnTo>
                <a:lnTo>
                  <a:pt x="428806" y="11579"/>
                </a:lnTo>
                <a:lnTo>
                  <a:pt x="389308" y="18475"/>
                </a:lnTo>
                <a:lnTo>
                  <a:pt x="351232" y="26939"/>
                </a:lnTo>
                <a:lnTo>
                  <a:pt x="296987" y="42537"/>
                </a:lnTo>
                <a:lnTo>
                  <a:pt x="246460" y="61568"/>
                </a:lnTo>
                <a:lnTo>
                  <a:pt x="199965" y="83973"/>
                </a:lnTo>
                <a:lnTo>
                  <a:pt x="151722" y="113933"/>
                </a:lnTo>
                <a:lnTo>
                  <a:pt x="121124" y="137783"/>
                </a:lnTo>
                <a:lnTo>
                  <a:pt x="81255" y="177229"/>
                </a:lnTo>
                <a:lnTo>
                  <a:pt x="48924" y="220714"/>
                </a:lnTo>
                <a:lnTo>
                  <a:pt x="24474" y="267828"/>
                </a:lnTo>
                <a:lnTo>
                  <a:pt x="8248" y="318159"/>
                </a:lnTo>
                <a:lnTo>
                  <a:pt x="589" y="371295"/>
                </a:lnTo>
                <a:lnTo>
                  <a:pt x="0" y="389559"/>
                </a:lnTo>
                <a:lnTo>
                  <a:pt x="412" y="408075"/>
                </a:lnTo>
                <a:lnTo>
                  <a:pt x="7794" y="464973"/>
                </a:lnTo>
                <a:lnTo>
                  <a:pt x="17962" y="503881"/>
                </a:lnTo>
                <a:lnTo>
                  <a:pt x="32445" y="543426"/>
                </a:lnTo>
                <a:lnTo>
                  <a:pt x="51346" y="583487"/>
                </a:lnTo>
                <a:lnTo>
                  <a:pt x="74765" y="623942"/>
                </a:lnTo>
                <a:lnTo>
                  <a:pt x="102806" y="664669"/>
                </a:lnTo>
                <a:lnTo>
                  <a:pt x="135568" y="705546"/>
                </a:lnTo>
                <a:lnTo>
                  <a:pt x="173155" y="746452"/>
                </a:lnTo>
                <a:lnTo>
                  <a:pt x="207629" y="779917"/>
                </a:lnTo>
                <a:lnTo>
                  <a:pt x="236784" y="805927"/>
                </a:lnTo>
                <a:lnTo>
                  <a:pt x="267816" y="831812"/>
                </a:lnTo>
                <a:lnTo>
                  <a:pt x="300623" y="857529"/>
                </a:lnTo>
                <a:lnTo>
                  <a:pt x="335099" y="883037"/>
                </a:lnTo>
                <a:lnTo>
                  <a:pt x="371141" y="908294"/>
                </a:lnTo>
                <a:lnTo>
                  <a:pt x="408644" y="933259"/>
                </a:lnTo>
                <a:lnTo>
                  <a:pt x="447505" y="957889"/>
                </a:lnTo>
                <a:lnTo>
                  <a:pt x="487619" y="982143"/>
                </a:lnTo>
                <a:lnTo>
                  <a:pt x="528883" y="1005979"/>
                </a:lnTo>
                <a:lnTo>
                  <a:pt x="571191" y="1029355"/>
                </a:lnTo>
                <a:lnTo>
                  <a:pt x="614440" y="1052230"/>
                </a:lnTo>
                <a:lnTo>
                  <a:pt x="658526" y="1074562"/>
                </a:lnTo>
                <a:lnTo>
                  <a:pt x="703345" y="1096310"/>
                </a:lnTo>
                <a:lnTo>
                  <a:pt x="748792" y="1117431"/>
                </a:lnTo>
                <a:lnTo>
                  <a:pt x="794764" y="1137883"/>
                </a:lnTo>
                <a:lnTo>
                  <a:pt x="841157" y="1157626"/>
                </a:lnTo>
                <a:lnTo>
                  <a:pt x="887865" y="1176616"/>
                </a:lnTo>
                <a:lnTo>
                  <a:pt x="934786" y="1194814"/>
                </a:lnTo>
                <a:lnTo>
                  <a:pt x="981815" y="1212176"/>
                </a:lnTo>
                <a:lnTo>
                  <a:pt x="1028848" y="1228661"/>
                </a:lnTo>
                <a:lnTo>
                  <a:pt x="1075780" y="1244228"/>
                </a:lnTo>
                <a:lnTo>
                  <a:pt x="1122509" y="1258834"/>
                </a:lnTo>
                <a:lnTo>
                  <a:pt x="1168928" y="1272438"/>
                </a:lnTo>
                <a:lnTo>
                  <a:pt x="1214936" y="1284998"/>
                </a:lnTo>
                <a:lnTo>
                  <a:pt x="1260427" y="1296472"/>
                </a:lnTo>
                <a:lnTo>
                  <a:pt x="1305297" y="1306819"/>
                </a:lnTo>
                <a:lnTo>
                  <a:pt x="1349442" y="1315997"/>
                </a:lnTo>
                <a:lnTo>
                  <a:pt x="1392759" y="1323965"/>
                </a:lnTo>
                <a:lnTo>
                  <a:pt x="1435142" y="1330679"/>
                </a:lnTo>
                <a:lnTo>
                  <a:pt x="1476488" y="1336100"/>
                </a:lnTo>
                <a:lnTo>
                  <a:pt x="1535902" y="1341714"/>
                </a:lnTo>
                <a:lnTo>
                  <a:pt x="1592700" y="1344443"/>
                </a:lnTo>
                <a:lnTo>
                  <a:pt x="1620091" y="1344748"/>
                </a:lnTo>
                <a:lnTo>
                  <a:pt x="1646794" y="1344359"/>
                </a:lnTo>
                <a:lnTo>
                  <a:pt x="1698095" y="1341535"/>
                </a:lnTo>
                <a:lnTo>
                  <a:pt x="1746514" y="1336043"/>
                </a:lnTo>
                <a:lnTo>
                  <a:pt x="1791961" y="1327955"/>
                </a:lnTo>
                <a:lnTo>
                  <a:pt x="1834347" y="1317344"/>
                </a:lnTo>
                <a:lnTo>
                  <a:pt x="1873585" y="1304282"/>
                </a:lnTo>
                <a:lnTo>
                  <a:pt x="1909584" y="1288841"/>
                </a:lnTo>
                <a:lnTo>
                  <a:pt x="1957315" y="1261377"/>
                </a:lnTo>
                <a:lnTo>
                  <a:pt x="1997259" y="1228967"/>
                </a:lnTo>
                <a:lnTo>
                  <a:pt x="2029116" y="1191857"/>
                </a:lnTo>
                <a:lnTo>
                  <a:pt x="2052584" y="1150289"/>
                </a:lnTo>
                <a:lnTo>
                  <a:pt x="2067364" y="1104508"/>
                </a:lnTo>
                <a:lnTo>
                  <a:pt x="2073155" y="1054757"/>
                </a:lnTo>
                <a:lnTo>
                  <a:pt x="2073036" y="1037334"/>
                </a:lnTo>
                <a:lnTo>
                  <a:pt x="2066374" y="982671"/>
                </a:lnTo>
                <a:lnTo>
                  <a:pt x="2052949" y="933004"/>
                </a:lnTo>
                <a:lnTo>
                  <a:pt x="2034490" y="885478"/>
                </a:lnTo>
                <a:lnTo>
                  <a:pt x="2010484" y="836432"/>
                </a:lnTo>
                <a:lnTo>
                  <a:pt x="1991559" y="803052"/>
                </a:lnTo>
                <a:lnTo>
                  <a:pt x="1970409" y="769236"/>
                </a:lnTo>
                <a:lnTo>
                  <a:pt x="1947131" y="735084"/>
                </a:lnTo>
                <a:lnTo>
                  <a:pt x="1921819" y="700689"/>
                </a:lnTo>
                <a:lnTo>
                  <a:pt x="1894571" y="666151"/>
                </a:lnTo>
                <a:lnTo>
                  <a:pt x="1865483" y="631563"/>
                </a:lnTo>
                <a:lnTo>
                  <a:pt x="1834649" y="597024"/>
                </a:lnTo>
                <a:lnTo>
                  <a:pt x="1802167" y="562630"/>
                </a:lnTo>
                <a:lnTo>
                  <a:pt x="1768133" y="528478"/>
                </a:lnTo>
                <a:lnTo>
                  <a:pt x="1732642" y="494662"/>
                </a:lnTo>
                <a:lnTo>
                  <a:pt x="1695790" y="461282"/>
                </a:lnTo>
                <a:lnTo>
                  <a:pt x="1657674" y="428432"/>
                </a:lnTo>
                <a:lnTo>
                  <a:pt x="1618389" y="396209"/>
                </a:lnTo>
                <a:lnTo>
                  <a:pt x="1578032" y="364710"/>
                </a:lnTo>
                <a:lnTo>
                  <a:pt x="1536699" y="334032"/>
                </a:lnTo>
                <a:lnTo>
                  <a:pt x="1494485" y="304270"/>
                </a:lnTo>
                <a:lnTo>
                  <a:pt x="1451487" y="275521"/>
                </a:lnTo>
                <a:lnTo>
                  <a:pt x="1407801" y="247883"/>
                </a:lnTo>
                <a:lnTo>
                  <a:pt x="1363523" y="221451"/>
                </a:lnTo>
                <a:lnTo>
                  <a:pt x="1318748" y="196321"/>
                </a:lnTo>
                <a:lnTo>
                  <a:pt x="1273573" y="172591"/>
                </a:lnTo>
                <a:lnTo>
                  <a:pt x="1228095" y="150357"/>
                </a:lnTo>
                <a:lnTo>
                  <a:pt x="1178589" y="128048"/>
                </a:lnTo>
                <a:lnTo>
                  <a:pt x="1128932" y="107590"/>
                </a:lnTo>
                <a:lnTo>
                  <a:pt x="1079216" y="88968"/>
                </a:lnTo>
                <a:lnTo>
                  <a:pt x="1029533" y="72164"/>
                </a:lnTo>
                <a:lnTo>
                  <a:pt x="979976" y="57162"/>
                </a:lnTo>
                <a:lnTo>
                  <a:pt x="930638" y="43945"/>
                </a:lnTo>
                <a:lnTo>
                  <a:pt x="881610" y="32496"/>
                </a:lnTo>
                <a:lnTo>
                  <a:pt x="832987" y="22799"/>
                </a:lnTo>
                <a:lnTo>
                  <a:pt x="784813" y="14830"/>
                </a:lnTo>
                <a:lnTo>
                  <a:pt x="737320" y="8592"/>
                </a:lnTo>
                <a:lnTo>
                  <a:pt x="690463" y="4049"/>
                </a:lnTo>
                <a:lnTo>
                  <a:pt x="644379" y="1190"/>
                </a:lnTo>
                <a:lnTo>
                  <a:pt x="599161" y="0"/>
                </a:lnTo>
                <a:close/>
              </a:path>
            </a:pathLst>
          </a:custGeom>
          <a:solidFill>
            <a:srgbClr val="D2D2D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6" name="Title 12">
            <a:extLst>
              <a:ext uri="{FF2B5EF4-FFF2-40B4-BE49-F238E27FC236}">
                <a16:creationId xmlns:a16="http://schemas.microsoft.com/office/drawing/2014/main" id="{D0269DCA-F087-4DCD-B36E-9A7949874825}"/>
              </a:ext>
            </a:extLst>
          </p:cNvPr>
          <p:cNvSpPr txBox="1">
            <a:spLocks/>
          </p:cNvSpPr>
          <p:nvPr/>
        </p:nvSpPr>
        <p:spPr>
          <a:xfrm>
            <a:off x="307162" y="164388"/>
            <a:ext cx="4300575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Tahoma"/>
                <a:ea typeface="+mj-ea"/>
                <a:cs typeface="Tahoma"/>
              </a:defRPr>
            </a:lvl1pPr>
          </a:lstStyle>
          <a:p>
            <a:pPr algn="ctr"/>
            <a:r>
              <a:rPr lang="en-US" kern="0">
                <a:solidFill>
                  <a:schemeClr val="tx1"/>
                </a:solidFill>
              </a:rPr>
              <a:t>Solution </a:t>
            </a:r>
            <a:endParaRPr lang="en-US" kern="0" dirty="0">
              <a:solidFill>
                <a:schemeClr val="tx1"/>
              </a:solidFill>
            </a:endParaRPr>
          </a:p>
        </p:txBody>
      </p:sp>
      <p:sp>
        <p:nvSpPr>
          <p:cNvPr id="233" name="object 46">
            <a:extLst>
              <a:ext uri="{FF2B5EF4-FFF2-40B4-BE49-F238E27FC236}">
                <a16:creationId xmlns:a16="http://schemas.microsoft.com/office/drawing/2014/main" id="{39D7943C-A461-4892-A9E7-A5E4248112D4}"/>
              </a:ext>
            </a:extLst>
          </p:cNvPr>
          <p:cNvSpPr txBox="1"/>
          <p:nvPr/>
        </p:nvSpPr>
        <p:spPr>
          <a:xfrm>
            <a:off x="3502508" y="2176039"/>
            <a:ext cx="166068" cy="115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750" dirty="0">
                <a:cs typeface="Gill Sans MT"/>
              </a:rPr>
              <a:t>20</a:t>
            </a:r>
            <a:endParaRPr sz="750" dirty="0">
              <a:cs typeface="Gill Sans MT"/>
            </a:endParaRPr>
          </a:p>
        </p:txBody>
      </p:sp>
      <p:grpSp>
        <p:nvGrpSpPr>
          <p:cNvPr id="234" name="Group 233">
            <a:extLst>
              <a:ext uri="{FF2B5EF4-FFF2-40B4-BE49-F238E27FC236}">
                <a16:creationId xmlns:a16="http://schemas.microsoft.com/office/drawing/2014/main" id="{2A2316E7-260F-4F7F-B8D8-DE5EE84CC0F7}"/>
              </a:ext>
            </a:extLst>
          </p:cNvPr>
          <p:cNvGrpSpPr/>
          <p:nvPr/>
        </p:nvGrpSpPr>
        <p:grpSpPr>
          <a:xfrm>
            <a:off x="564048" y="472202"/>
            <a:ext cx="3238376" cy="1305078"/>
            <a:chOff x="594820" y="443015"/>
            <a:chExt cx="3238376" cy="1305078"/>
          </a:xfrm>
        </p:grpSpPr>
        <p:sp>
          <p:nvSpPr>
            <p:cNvPr id="235" name="object 45">
              <a:extLst>
                <a:ext uri="{FF2B5EF4-FFF2-40B4-BE49-F238E27FC236}">
                  <a16:creationId xmlns:a16="http://schemas.microsoft.com/office/drawing/2014/main" id="{263333E3-AE12-4BCF-8FC3-4B5F061FDAD2}"/>
                </a:ext>
              </a:extLst>
            </p:cNvPr>
            <p:cNvSpPr txBox="1"/>
            <p:nvPr/>
          </p:nvSpPr>
          <p:spPr>
            <a:xfrm>
              <a:off x="2396649" y="1542909"/>
              <a:ext cx="181310" cy="205184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 algn="ctr">
                <a:lnSpc>
                  <a:spcPts val="830"/>
                </a:lnSpc>
              </a:pPr>
              <a:r>
                <a:rPr sz="700" spc="-5" dirty="0">
                  <a:cs typeface="Gill Sans MT"/>
                </a:rPr>
                <a:t>14</a:t>
              </a:r>
              <a:endParaRPr sz="700" dirty="0">
                <a:cs typeface="Gill Sans MT"/>
              </a:endParaRPr>
            </a:p>
            <a:p>
              <a:pPr marL="49530" algn="ctr">
                <a:lnSpc>
                  <a:spcPts val="830"/>
                </a:lnSpc>
              </a:pPr>
              <a:r>
                <a:rPr lang="en-US" sz="700" spc="-5" dirty="0">
                  <a:solidFill>
                    <a:srgbClr val="FF0000"/>
                  </a:solidFill>
                  <a:cs typeface="Gill Sans MT"/>
                </a:rPr>
                <a:t>11</a:t>
              </a:r>
              <a:endParaRPr sz="700" dirty="0">
                <a:cs typeface="Gill Sans MT"/>
              </a:endParaRPr>
            </a:p>
          </p:txBody>
        </p:sp>
        <p:sp>
          <p:nvSpPr>
            <p:cNvPr id="236" name="object 41">
              <a:extLst>
                <a:ext uri="{FF2B5EF4-FFF2-40B4-BE49-F238E27FC236}">
                  <a16:creationId xmlns:a16="http://schemas.microsoft.com/office/drawing/2014/main" id="{D17E0DFD-9AA1-4570-8C99-9ABB42DD5DBB}"/>
                </a:ext>
              </a:extLst>
            </p:cNvPr>
            <p:cNvSpPr txBox="1"/>
            <p:nvPr/>
          </p:nvSpPr>
          <p:spPr>
            <a:xfrm>
              <a:off x="1484083" y="607116"/>
              <a:ext cx="135675" cy="205184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40005" algn="ctr">
                <a:lnSpc>
                  <a:spcPts val="810"/>
                </a:lnSpc>
              </a:pPr>
              <a:r>
                <a:rPr lang="en-US" sz="700" spc="-5" dirty="0">
                  <a:solidFill>
                    <a:srgbClr val="FF0000"/>
                  </a:solidFill>
                  <a:cs typeface="Gill Sans MT"/>
                </a:rPr>
                <a:t>12</a:t>
              </a:r>
              <a:endParaRPr sz="700" dirty="0">
                <a:cs typeface="Gill Sans MT"/>
              </a:endParaRPr>
            </a:p>
            <a:p>
              <a:pPr marL="12700" algn="ctr">
                <a:lnSpc>
                  <a:spcPts val="810"/>
                </a:lnSpc>
              </a:pPr>
              <a:r>
                <a:rPr sz="700" spc="-5" dirty="0">
                  <a:cs typeface="Gill Sans MT"/>
                </a:rPr>
                <a:t>16</a:t>
              </a:r>
              <a:endParaRPr sz="700" dirty="0">
                <a:cs typeface="Gill Sans MT"/>
              </a:endParaRPr>
            </a:p>
          </p:txBody>
        </p:sp>
        <p:sp>
          <p:nvSpPr>
            <p:cNvPr id="237" name="object 42">
              <a:extLst>
                <a:ext uri="{FF2B5EF4-FFF2-40B4-BE49-F238E27FC236}">
                  <a16:creationId xmlns:a16="http://schemas.microsoft.com/office/drawing/2014/main" id="{C1A7D1F5-34CC-4EAA-BFE9-38E02A1E3141}"/>
                </a:ext>
              </a:extLst>
            </p:cNvPr>
            <p:cNvSpPr txBox="1"/>
            <p:nvPr/>
          </p:nvSpPr>
          <p:spPr>
            <a:xfrm>
              <a:off x="2016538" y="443015"/>
              <a:ext cx="739140" cy="193643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77800" algn="ctr">
                <a:lnSpc>
                  <a:spcPts val="545"/>
                </a:lnSpc>
              </a:pPr>
              <a:r>
                <a:rPr lang="en-US" sz="700" spc="-5" dirty="0">
                  <a:solidFill>
                    <a:srgbClr val="FF0000"/>
                  </a:solidFill>
                  <a:cs typeface="Gill Sans MT"/>
                </a:rPr>
                <a:t>12</a:t>
              </a:r>
              <a:endParaRPr sz="700" dirty="0">
                <a:cs typeface="Gill Sans MT"/>
              </a:endParaRPr>
            </a:p>
            <a:p>
              <a:pPr marL="12700">
                <a:lnSpc>
                  <a:spcPts val="1145"/>
                </a:lnSpc>
                <a:tabLst>
                  <a:tab pos="408940" algn="l"/>
                  <a:tab pos="725805" algn="l"/>
                </a:tabLst>
              </a:pPr>
              <a:r>
                <a:rPr sz="700" dirty="0">
                  <a:cs typeface="Times New Roman"/>
                </a:rPr>
                <a:t>	</a:t>
              </a:r>
              <a:r>
                <a:rPr sz="700" spc="-5" dirty="0">
                  <a:cs typeface="Gill Sans MT"/>
                </a:rPr>
                <a:t>12	</a:t>
              </a:r>
              <a:endParaRPr sz="700" dirty="0">
                <a:cs typeface="Gill Sans MT"/>
              </a:endParaRPr>
            </a:p>
          </p:txBody>
        </p:sp>
        <p:sp>
          <p:nvSpPr>
            <p:cNvPr id="238" name="object 44">
              <a:extLst>
                <a:ext uri="{FF2B5EF4-FFF2-40B4-BE49-F238E27FC236}">
                  <a16:creationId xmlns:a16="http://schemas.microsoft.com/office/drawing/2014/main" id="{3C814AE8-7555-46B8-A7CC-53D099572266}"/>
                </a:ext>
              </a:extLst>
            </p:cNvPr>
            <p:cNvSpPr txBox="1"/>
            <p:nvPr/>
          </p:nvSpPr>
          <p:spPr>
            <a:xfrm>
              <a:off x="3426730" y="1402626"/>
              <a:ext cx="77470" cy="205184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ts val="815"/>
                </a:lnSpc>
              </a:pPr>
              <a:r>
                <a:rPr sz="700" spc="-5" dirty="0">
                  <a:cs typeface="Gill Sans MT"/>
                </a:rPr>
                <a:t>4</a:t>
              </a:r>
              <a:endParaRPr sz="700" dirty="0">
                <a:cs typeface="Gill Sans MT"/>
              </a:endParaRPr>
            </a:p>
            <a:p>
              <a:pPr marL="19685">
                <a:lnSpc>
                  <a:spcPts val="815"/>
                </a:lnSpc>
              </a:pPr>
              <a:r>
                <a:rPr lang="en-US" sz="700" spc="-5" dirty="0">
                  <a:solidFill>
                    <a:srgbClr val="FF0000"/>
                  </a:solidFill>
                  <a:cs typeface="Gill Sans MT"/>
                </a:rPr>
                <a:t>4</a:t>
              </a:r>
              <a:endParaRPr sz="700" dirty="0">
                <a:cs typeface="Gill Sans MT"/>
              </a:endParaRPr>
            </a:p>
          </p:txBody>
        </p:sp>
        <p:sp>
          <p:nvSpPr>
            <p:cNvPr id="239" name="object 46">
              <a:extLst>
                <a:ext uri="{FF2B5EF4-FFF2-40B4-BE49-F238E27FC236}">
                  <a16:creationId xmlns:a16="http://schemas.microsoft.com/office/drawing/2014/main" id="{4ACF0970-6671-4F6F-BB29-3E9B7BCC805D}"/>
                </a:ext>
              </a:extLst>
            </p:cNvPr>
            <p:cNvSpPr txBox="1"/>
            <p:nvPr/>
          </p:nvSpPr>
          <p:spPr>
            <a:xfrm>
              <a:off x="1482460" y="1384877"/>
              <a:ext cx="137298" cy="205184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 algn="ctr">
                <a:lnSpc>
                  <a:spcPts val="800"/>
                </a:lnSpc>
              </a:pPr>
              <a:r>
                <a:rPr sz="700" spc="-5" dirty="0">
                  <a:cs typeface="Gill Sans MT"/>
                </a:rPr>
                <a:t>13</a:t>
              </a:r>
              <a:endParaRPr sz="700" dirty="0">
                <a:cs typeface="Gill Sans MT"/>
              </a:endParaRPr>
            </a:p>
            <a:p>
              <a:pPr marL="38735" algn="ctr">
                <a:lnSpc>
                  <a:spcPts val="800"/>
                </a:lnSpc>
              </a:pPr>
              <a:r>
                <a:rPr lang="en-US" sz="700" spc="-5" dirty="0">
                  <a:solidFill>
                    <a:srgbClr val="FF0000"/>
                  </a:solidFill>
                  <a:cs typeface="Gill Sans MT"/>
                </a:rPr>
                <a:t>11</a:t>
              </a:r>
              <a:endParaRPr sz="700" dirty="0">
                <a:cs typeface="Gill Sans MT"/>
              </a:endParaRPr>
            </a:p>
          </p:txBody>
        </p:sp>
        <p:sp>
          <p:nvSpPr>
            <p:cNvPr id="240" name="object 47">
              <a:extLst>
                <a:ext uri="{FF2B5EF4-FFF2-40B4-BE49-F238E27FC236}">
                  <a16:creationId xmlns:a16="http://schemas.microsoft.com/office/drawing/2014/main" id="{0681AD0C-5D3F-4204-BAC8-8EE16CF5A520}"/>
                </a:ext>
              </a:extLst>
            </p:cNvPr>
            <p:cNvSpPr txBox="1"/>
            <p:nvPr/>
          </p:nvSpPr>
          <p:spPr>
            <a:xfrm>
              <a:off x="2607723" y="1054126"/>
              <a:ext cx="147955" cy="10772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700" spc="-5" dirty="0">
                  <a:cs typeface="Gill Sans MT"/>
                </a:rPr>
                <a:t>9</a:t>
              </a:r>
              <a:r>
                <a:rPr sz="700" spc="-25" dirty="0">
                  <a:cs typeface="Gill Sans MT"/>
                </a:rPr>
                <a:t> </a:t>
              </a:r>
              <a:r>
                <a:rPr sz="700" spc="-5" dirty="0">
                  <a:solidFill>
                    <a:srgbClr val="FF0000"/>
                  </a:solidFill>
                  <a:cs typeface="Gill Sans MT"/>
                </a:rPr>
                <a:t>0</a:t>
              </a:r>
              <a:endParaRPr sz="700" dirty="0">
                <a:cs typeface="Gill Sans MT"/>
              </a:endParaRPr>
            </a:p>
          </p:txBody>
        </p:sp>
        <p:sp>
          <p:nvSpPr>
            <p:cNvPr id="241" name="object 48">
              <a:extLst>
                <a:ext uri="{FF2B5EF4-FFF2-40B4-BE49-F238E27FC236}">
                  <a16:creationId xmlns:a16="http://schemas.microsoft.com/office/drawing/2014/main" id="{4D284B6A-3F65-4D73-88A7-708C390A4BF2}"/>
                </a:ext>
              </a:extLst>
            </p:cNvPr>
            <p:cNvSpPr txBox="1"/>
            <p:nvPr/>
          </p:nvSpPr>
          <p:spPr>
            <a:xfrm>
              <a:off x="3153693" y="1052778"/>
              <a:ext cx="173990" cy="10772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050" spc="-7" baseline="3968" dirty="0">
                  <a:cs typeface="Gill Sans MT"/>
                </a:rPr>
                <a:t>7</a:t>
              </a:r>
              <a:r>
                <a:rPr sz="1050" spc="270" baseline="3968" dirty="0">
                  <a:cs typeface="Gill Sans MT"/>
                </a:rPr>
                <a:t> </a:t>
              </a:r>
              <a:r>
                <a:rPr lang="en-US" sz="700" spc="-5" dirty="0">
                  <a:solidFill>
                    <a:srgbClr val="FF0000"/>
                  </a:solidFill>
                  <a:cs typeface="Gill Sans MT"/>
                </a:rPr>
                <a:t>7</a:t>
              </a:r>
              <a:endParaRPr sz="700" dirty="0">
                <a:cs typeface="Gill Sans MT"/>
              </a:endParaRPr>
            </a:p>
          </p:txBody>
        </p:sp>
        <p:sp>
          <p:nvSpPr>
            <p:cNvPr id="242" name="object 49">
              <a:extLst>
                <a:ext uri="{FF2B5EF4-FFF2-40B4-BE49-F238E27FC236}">
                  <a16:creationId xmlns:a16="http://schemas.microsoft.com/office/drawing/2014/main" id="{63FB15B7-6B43-418C-B8C0-5744AED715E8}"/>
                </a:ext>
              </a:extLst>
            </p:cNvPr>
            <p:cNvSpPr txBox="1"/>
            <p:nvPr/>
          </p:nvSpPr>
          <p:spPr>
            <a:xfrm>
              <a:off x="1942277" y="1049598"/>
              <a:ext cx="151765" cy="10772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050" spc="-7" baseline="3968" dirty="0">
                  <a:cs typeface="Gill Sans MT"/>
                </a:rPr>
                <a:t>4</a:t>
              </a:r>
              <a:r>
                <a:rPr sz="1050" spc="7" baseline="3968" dirty="0">
                  <a:cs typeface="Gill Sans MT"/>
                </a:rPr>
                <a:t> </a:t>
              </a:r>
              <a:r>
                <a:rPr sz="700" spc="-5" dirty="0">
                  <a:solidFill>
                    <a:srgbClr val="FF0000"/>
                  </a:solidFill>
                  <a:cs typeface="Gill Sans MT"/>
                </a:rPr>
                <a:t>0</a:t>
              </a:r>
              <a:endParaRPr sz="700" dirty="0">
                <a:cs typeface="Gill Sans MT"/>
              </a:endParaRPr>
            </a:p>
          </p:txBody>
        </p:sp>
        <p:grpSp>
          <p:nvGrpSpPr>
            <p:cNvPr id="243" name="Group 242">
              <a:extLst>
                <a:ext uri="{FF2B5EF4-FFF2-40B4-BE49-F238E27FC236}">
                  <a16:creationId xmlns:a16="http://schemas.microsoft.com/office/drawing/2014/main" id="{ACD4B84C-6B12-45F2-94B3-18DEBA20AE9E}"/>
                </a:ext>
              </a:extLst>
            </p:cNvPr>
            <p:cNvGrpSpPr/>
            <p:nvPr/>
          </p:nvGrpSpPr>
          <p:grpSpPr>
            <a:xfrm>
              <a:off x="1186782" y="518467"/>
              <a:ext cx="2646414" cy="1154710"/>
              <a:chOff x="1126097" y="2393007"/>
              <a:chExt cx="1932764" cy="843323"/>
            </a:xfrm>
          </p:grpSpPr>
          <p:sp>
            <p:nvSpPr>
              <p:cNvPr id="245" name="object 46">
                <a:extLst>
                  <a:ext uri="{FF2B5EF4-FFF2-40B4-BE49-F238E27FC236}">
                    <a16:creationId xmlns:a16="http://schemas.microsoft.com/office/drawing/2014/main" id="{92290672-585C-4566-84B1-9AA78781A9B9}"/>
                  </a:ext>
                </a:extLst>
              </p:cNvPr>
              <p:cNvSpPr txBox="1"/>
              <p:nvPr/>
            </p:nvSpPr>
            <p:spPr>
              <a:xfrm>
                <a:off x="2719036" y="2448375"/>
                <a:ext cx="121285" cy="168584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2700" algn="ctr">
                  <a:lnSpc>
                    <a:spcPct val="100000"/>
                  </a:lnSpc>
                </a:pPr>
                <a:r>
                  <a:rPr lang="en-US" sz="750" dirty="0">
                    <a:solidFill>
                      <a:srgbClr val="FF0000"/>
                    </a:solidFill>
                    <a:cs typeface="Gill Sans MT"/>
                  </a:rPr>
                  <a:t>19</a:t>
                </a:r>
              </a:p>
              <a:p>
                <a:pPr marL="12700" algn="ctr">
                  <a:lnSpc>
                    <a:spcPct val="100000"/>
                  </a:lnSpc>
                </a:pPr>
                <a:r>
                  <a:rPr sz="750" dirty="0">
                    <a:cs typeface="Gill Sans MT"/>
                  </a:rPr>
                  <a:t>20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6" name="Oval 245">
                    <a:extLst>
                      <a:ext uri="{FF2B5EF4-FFF2-40B4-BE49-F238E27FC236}">
                        <a16:creationId xmlns:a16="http://schemas.microsoft.com/office/drawing/2014/main" id="{795BF6AD-DA45-4F21-AD5D-8822D280514A}"/>
                      </a:ext>
                    </a:extLst>
                  </p:cNvPr>
                  <p:cNvSpPr/>
                  <p:nvPr/>
                </p:nvSpPr>
                <p:spPr>
                  <a:xfrm>
                    <a:off x="1548683" y="2397048"/>
                    <a:ext cx="210555" cy="210555"/>
                  </a:xfrm>
                  <a:prstGeom prst="ellipse">
                    <a:avLst/>
                  </a:prstGeom>
                  <a:noFill/>
                  <a:ln w="6350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05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5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05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8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46" name="Oval 245">
                    <a:extLst>
                      <a:ext uri="{FF2B5EF4-FFF2-40B4-BE49-F238E27FC236}">
                        <a16:creationId xmlns:a16="http://schemas.microsoft.com/office/drawing/2014/main" id="{795BF6AD-DA45-4F21-AD5D-8822D280514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48683" y="2397048"/>
                    <a:ext cx="210555" cy="210555"/>
                  </a:xfrm>
                  <a:prstGeom prst="ellipse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  <a:ln w="6350">
                    <a:solidFill>
                      <a:srgbClr val="C00000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7" name="Oval 246">
                    <a:extLst>
                      <a:ext uri="{FF2B5EF4-FFF2-40B4-BE49-F238E27FC236}">
                        <a16:creationId xmlns:a16="http://schemas.microsoft.com/office/drawing/2014/main" id="{43BDE323-0721-42CB-9FE7-83CC7F4ED245}"/>
                      </a:ext>
                    </a:extLst>
                  </p:cNvPr>
                  <p:cNvSpPr/>
                  <p:nvPr/>
                </p:nvSpPr>
                <p:spPr>
                  <a:xfrm>
                    <a:off x="2427328" y="3025775"/>
                    <a:ext cx="210555" cy="210555"/>
                  </a:xfrm>
                  <a:prstGeom prst="ellipse">
                    <a:avLst/>
                  </a:prstGeom>
                  <a:noFill/>
                  <a:ln w="6350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05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5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05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US" sz="8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47" name="Oval 246">
                    <a:extLst>
                      <a:ext uri="{FF2B5EF4-FFF2-40B4-BE49-F238E27FC236}">
                        <a16:creationId xmlns:a16="http://schemas.microsoft.com/office/drawing/2014/main" id="{43BDE323-0721-42CB-9FE7-83CC7F4ED24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27328" y="3025775"/>
                    <a:ext cx="210555" cy="210555"/>
                  </a:xfrm>
                  <a:prstGeom prst="ellipse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 w="6350">
                    <a:solidFill>
                      <a:srgbClr val="C00000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8" name="Oval 247">
                    <a:extLst>
                      <a:ext uri="{FF2B5EF4-FFF2-40B4-BE49-F238E27FC236}">
                        <a16:creationId xmlns:a16="http://schemas.microsoft.com/office/drawing/2014/main" id="{E416D223-5F11-4833-8A21-14D127485D91}"/>
                      </a:ext>
                    </a:extLst>
                  </p:cNvPr>
                  <p:cNvSpPr/>
                  <p:nvPr/>
                </p:nvSpPr>
                <p:spPr>
                  <a:xfrm>
                    <a:off x="1547591" y="3025775"/>
                    <a:ext cx="210555" cy="210555"/>
                  </a:xfrm>
                  <a:prstGeom prst="ellipse">
                    <a:avLst/>
                  </a:prstGeom>
                  <a:noFill/>
                  <a:ln w="6350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05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5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05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8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48" name="Oval 247">
                    <a:extLst>
                      <a:ext uri="{FF2B5EF4-FFF2-40B4-BE49-F238E27FC236}">
                        <a16:creationId xmlns:a16="http://schemas.microsoft.com/office/drawing/2014/main" id="{E416D223-5F11-4833-8A21-14D127485D9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47591" y="3025775"/>
                    <a:ext cx="210555" cy="210555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 w="6350">
                    <a:solidFill>
                      <a:srgbClr val="C00000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9" name="Oval 248">
                    <a:extLst>
                      <a:ext uri="{FF2B5EF4-FFF2-40B4-BE49-F238E27FC236}">
                        <a16:creationId xmlns:a16="http://schemas.microsoft.com/office/drawing/2014/main" id="{A824FC83-0B6B-4CB0-8E61-DC6889459551}"/>
                      </a:ext>
                    </a:extLst>
                  </p:cNvPr>
                  <p:cNvSpPr/>
                  <p:nvPr/>
                </p:nvSpPr>
                <p:spPr>
                  <a:xfrm>
                    <a:off x="2432199" y="2393007"/>
                    <a:ext cx="210555" cy="210555"/>
                  </a:xfrm>
                  <a:prstGeom prst="ellipse">
                    <a:avLst/>
                  </a:prstGeom>
                  <a:noFill/>
                  <a:ln w="6350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05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5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05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8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49" name="Oval 248">
                    <a:extLst>
                      <a:ext uri="{FF2B5EF4-FFF2-40B4-BE49-F238E27FC236}">
                        <a16:creationId xmlns:a16="http://schemas.microsoft.com/office/drawing/2014/main" id="{A824FC83-0B6B-4CB0-8E61-DC688945955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32199" y="2393007"/>
                    <a:ext cx="210555" cy="210555"/>
                  </a:xfrm>
                  <a:prstGeom prst="ellipse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 w="6350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50" name="Straight Arrow Connector 249">
                <a:extLst>
                  <a:ext uri="{FF2B5EF4-FFF2-40B4-BE49-F238E27FC236}">
                    <a16:creationId xmlns:a16="http://schemas.microsoft.com/office/drawing/2014/main" id="{04A805A2-8A59-4275-9E58-90E16872D916}"/>
                  </a:ext>
                </a:extLst>
              </p:cNvPr>
              <p:cNvCxnSpPr>
                <a:stCxn id="246" idx="6"/>
                <a:endCxn id="249" idx="2"/>
              </p:cNvCxnSpPr>
              <p:nvPr/>
            </p:nvCxnSpPr>
            <p:spPr>
              <a:xfrm flipV="1">
                <a:off x="1759238" y="2498285"/>
                <a:ext cx="672961" cy="404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Arrow Connector 250">
                <a:extLst>
                  <a:ext uri="{FF2B5EF4-FFF2-40B4-BE49-F238E27FC236}">
                    <a16:creationId xmlns:a16="http://schemas.microsoft.com/office/drawing/2014/main" id="{E60D6076-99E7-4A26-9BBF-A611F7B2EEF5}"/>
                  </a:ext>
                </a:extLst>
              </p:cNvPr>
              <p:cNvCxnSpPr>
                <a:stCxn id="248" idx="0"/>
                <a:endCxn id="246" idx="4"/>
              </p:cNvCxnSpPr>
              <p:nvPr/>
            </p:nvCxnSpPr>
            <p:spPr>
              <a:xfrm flipV="1">
                <a:off x="1652869" y="2607603"/>
                <a:ext cx="1092" cy="41817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Arrow Connector 251">
                <a:extLst>
                  <a:ext uri="{FF2B5EF4-FFF2-40B4-BE49-F238E27FC236}">
                    <a16:creationId xmlns:a16="http://schemas.microsoft.com/office/drawing/2014/main" id="{017417D2-95E6-4013-98A3-BB1A0584CB6F}"/>
                  </a:ext>
                </a:extLst>
              </p:cNvPr>
              <p:cNvCxnSpPr>
                <a:stCxn id="249" idx="3"/>
                <a:endCxn id="248" idx="7"/>
              </p:cNvCxnSpPr>
              <p:nvPr/>
            </p:nvCxnSpPr>
            <p:spPr>
              <a:xfrm flipH="1">
                <a:off x="1727311" y="2572727"/>
                <a:ext cx="735723" cy="48388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Arrow Connector 252">
                <a:extLst>
                  <a:ext uri="{FF2B5EF4-FFF2-40B4-BE49-F238E27FC236}">
                    <a16:creationId xmlns:a16="http://schemas.microsoft.com/office/drawing/2014/main" id="{C6BCB95F-DE8D-4FEB-99A8-07066B962A3C}"/>
                  </a:ext>
                </a:extLst>
              </p:cNvPr>
              <p:cNvCxnSpPr>
                <a:stCxn id="248" idx="6"/>
                <a:endCxn id="247" idx="2"/>
              </p:cNvCxnSpPr>
              <p:nvPr/>
            </p:nvCxnSpPr>
            <p:spPr>
              <a:xfrm>
                <a:off x="1758146" y="3131053"/>
                <a:ext cx="66918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Straight Arrow Connector 253">
                <a:extLst>
                  <a:ext uri="{FF2B5EF4-FFF2-40B4-BE49-F238E27FC236}">
                    <a16:creationId xmlns:a16="http://schemas.microsoft.com/office/drawing/2014/main" id="{280D48C0-C11C-4D41-B4C4-AF4A5DEDE6EF}"/>
                  </a:ext>
                </a:extLst>
              </p:cNvPr>
              <p:cNvCxnSpPr>
                <a:stCxn id="247" idx="0"/>
                <a:endCxn id="249" idx="4"/>
              </p:cNvCxnSpPr>
              <p:nvPr/>
            </p:nvCxnSpPr>
            <p:spPr>
              <a:xfrm flipV="1">
                <a:off x="2532606" y="2603562"/>
                <a:ext cx="4871" cy="42221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5" name="Oval 254">
                    <a:extLst>
                      <a:ext uri="{FF2B5EF4-FFF2-40B4-BE49-F238E27FC236}">
                        <a16:creationId xmlns:a16="http://schemas.microsoft.com/office/drawing/2014/main" id="{29BAE5A6-348B-4EA7-9876-CFF8BE1BE5DA}"/>
                      </a:ext>
                    </a:extLst>
                  </p:cNvPr>
                  <p:cNvSpPr/>
                  <p:nvPr/>
                </p:nvSpPr>
                <p:spPr>
                  <a:xfrm>
                    <a:off x="1126097" y="2709390"/>
                    <a:ext cx="210555" cy="210555"/>
                  </a:xfrm>
                  <a:prstGeom prst="ellipse">
                    <a:avLst/>
                  </a:prstGeom>
                  <a:noFill/>
                  <a:ln w="6350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05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oMath>
                      </m:oMathPara>
                    </a14:m>
                    <a:endParaRPr lang="en-US" sz="8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55" name="Oval 254">
                    <a:extLst>
                      <a:ext uri="{FF2B5EF4-FFF2-40B4-BE49-F238E27FC236}">
                        <a16:creationId xmlns:a16="http://schemas.microsoft.com/office/drawing/2014/main" id="{29BAE5A6-348B-4EA7-9876-CFF8BE1BE5D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26097" y="2709390"/>
                    <a:ext cx="210555" cy="210555"/>
                  </a:xfrm>
                  <a:prstGeom prst="ellipse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 w="6350">
                    <a:solidFill>
                      <a:srgbClr val="C00000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56" name="Straight Arrow Connector 255">
                <a:extLst>
                  <a:ext uri="{FF2B5EF4-FFF2-40B4-BE49-F238E27FC236}">
                    <a16:creationId xmlns:a16="http://schemas.microsoft.com/office/drawing/2014/main" id="{FD823765-ECA8-4303-A63A-3E8F9CCA82AA}"/>
                  </a:ext>
                </a:extLst>
              </p:cNvPr>
              <p:cNvCxnSpPr>
                <a:stCxn id="255" idx="7"/>
                <a:endCxn id="246" idx="2"/>
              </p:cNvCxnSpPr>
              <p:nvPr/>
            </p:nvCxnSpPr>
            <p:spPr>
              <a:xfrm flipV="1">
                <a:off x="1305817" y="2502326"/>
                <a:ext cx="242866" cy="23789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Arrow Connector 256">
                <a:extLst>
                  <a:ext uri="{FF2B5EF4-FFF2-40B4-BE49-F238E27FC236}">
                    <a16:creationId xmlns:a16="http://schemas.microsoft.com/office/drawing/2014/main" id="{5DE95075-D82C-43CD-8396-CB893F63B456}"/>
                  </a:ext>
                </a:extLst>
              </p:cNvPr>
              <p:cNvCxnSpPr>
                <a:stCxn id="255" idx="5"/>
                <a:endCxn id="248" idx="2"/>
              </p:cNvCxnSpPr>
              <p:nvPr/>
            </p:nvCxnSpPr>
            <p:spPr>
              <a:xfrm>
                <a:off x="1305817" y="2889110"/>
                <a:ext cx="241774" cy="24194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8" name="Oval 257">
                    <a:extLst>
                      <a:ext uri="{FF2B5EF4-FFF2-40B4-BE49-F238E27FC236}">
                        <a16:creationId xmlns:a16="http://schemas.microsoft.com/office/drawing/2014/main" id="{EF8600F9-5C1D-4046-9C0C-B4A7E4C96A61}"/>
                      </a:ext>
                    </a:extLst>
                  </p:cNvPr>
                  <p:cNvSpPr/>
                  <p:nvPr/>
                </p:nvSpPr>
                <p:spPr>
                  <a:xfrm>
                    <a:off x="2848306" y="2704799"/>
                    <a:ext cx="210555" cy="210555"/>
                  </a:xfrm>
                  <a:prstGeom prst="ellipse">
                    <a:avLst/>
                  </a:prstGeom>
                  <a:noFill/>
                  <a:ln w="6350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oMath>
                      </m:oMathPara>
                    </a14:m>
                    <a:endParaRPr lang="en-US" sz="8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0" name="Oval 129">
                    <a:extLst>
                      <a:ext uri="{FF2B5EF4-FFF2-40B4-BE49-F238E27FC236}">
                        <a16:creationId xmlns:a16="http://schemas.microsoft.com/office/drawing/2014/main" id="{8EC6759B-3B28-4468-A51F-C0D6477F2A5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48306" y="2704799"/>
                    <a:ext cx="210555" cy="210555"/>
                  </a:xfrm>
                  <a:prstGeom prst="ellipse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  <a:ln w="6350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59" name="Straight Arrow Connector 258">
                <a:extLst>
                  <a:ext uri="{FF2B5EF4-FFF2-40B4-BE49-F238E27FC236}">
                    <a16:creationId xmlns:a16="http://schemas.microsoft.com/office/drawing/2014/main" id="{15E9DF2A-7F26-47E4-9EA2-319AEFECEC3C}"/>
                  </a:ext>
                </a:extLst>
              </p:cNvPr>
              <p:cNvCxnSpPr>
                <a:stCxn id="249" idx="6"/>
                <a:endCxn id="258" idx="1"/>
              </p:cNvCxnSpPr>
              <p:nvPr/>
            </p:nvCxnSpPr>
            <p:spPr>
              <a:xfrm>
                <a:off x="2642754" y="2498285"/>
                <a:ext cx="236387" cy="23734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Straight Arrow Connector 259">
                <a:extLst>
                  <a:ext uri="{FF2B5EF4-FFF2-40B4-BE49-F238E27FC236}">
                    <a16:creationId xmlns:a16="http://schemas.microsoft.com/office/drawing/2014/main" id="{C9A4B3CA-DB25-4102-AF60-FC6C7CC40352}"/>
                  </a:ext>
                </a:extLst>
              </p:cNvPr>
              <p:cNvCxnSpPr>
                <a:stCxn id="247" idx="6"/>
                <a:endCxn id="258" idx="3"/>
              </p:cNvCxnSpPr>
              <p:nvPr/>
            </p:nvCxnSpPr>
            <p:spPr>
              <a:xfrm flipV="1">
                <a:off x="2637883" y="2884519"/>
                <a:ext cx="241258" cy="24653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4" name="TextBox 243">
                  <a:extLst>
                    <a:ext uri="{FF2B5EF4-FFF2-40B4-BE49-F238E27FC236}">
                      <a16:creationId xmlns:a16="http://schemas.microsoft.com/office/drawing/2014/main" id="{D1D28246-7318-416B-A457-58B051FAF945}"/>
                    </a:ext>
                  </a:extLst>
                </p:cNvPr>
                <p:cNvSpPr txBox="1"/>
                <p:nvPr/>
              </p:nvSpPr>
              <p:spPr>
                <a:xfrm>
                  <a:off x="594820" y="921973"/>
                  <a:ext cx="45448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4" name="TextBox 243">
                  <a:extLst>
                    <a:ext uri="{FF2B5EF4-FFF2-40B4-BE49-F238E27FC236}">
                      <a16:creationId xmlns:a16="http://schemas.microsoft.com/office/drawing/2014/main" id="{D1D28246-7318-416B-A457-58B051FAF9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820" y="921973"/>
                  <a:ext cx="454483" cy="36933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1" name="TextBox 260">
                <a:extLst>
                  <a:ext uri="{FF2B5EF4-FFF2-40B4-BE49-F238E27FC236}">
                    <a16:creationId xmlns:a16="http://schemas.microsoft.com/office/drawing/2014/main" id="{35FDD3EE-D03B-4D92-9AFC-2AE7B430961C}"/>
                  </a:ext>
                </a:extLst>
              </p:cNvPr>
              <p:cNvSpPr txBox="1"/>
              <p:nvPr/>
            </p:nvSpPr>
            <p:spPr>
              <a:xfrm>
                <a:off x="556155" y="2399734"/>
                <a:ext cx="543995" cy="3919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1" name="TextBox 260">
                <a:extLst>
                  <a:ext uri="{FF2B5EF4-FFF2-40B4-BE49-F238E27FC236}">
                    <a16:creationId xmlns:a16="http://schemas.microsoft.com/office/drawing/2014/main" id="{35FDD3EE-D03B-4D92-9AFC-2AE7B43096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155" y="2399734"/>
                <a:ext cx="543995" cy="391902"/>
              </a:xfrm>
              <a:prstGeom prst="rect">
                <a:avLst/>
              </a:prstGeom>
              <a:blipFill>
                <a:blip r:embed="rId18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3" name="Group 62">
            <a:extLst>
              <a:ext uri="{FF2B5EF4-FFF2-40B4-BE49-F238E27FC236}">
                <a16:creationId xmlns:a16="http://schemas.microsoft.com/office/drawing/2014/main" id="{302386DD-DC04-46B6-A4C1-56EE5E5A8891}"/>
              </a:ext>
            </a:extLst>
          </p:cNvPr>
          <p:cNvGrpSpPr/>
          <p:nvPr/>
        </p:nvGrpSpPr>
        <p:grpSpPr>
          <a:xfrm>
            <a:off x="1134242" y="2013699"/>
            <a:ext cx="2646414" cy="1195987"/>
            <a:chOff x="1127668" y="2006994"/>
            <a:chExt cx="2646414" cy="1195987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C32F41B6-C123-4DFA-B5EC-EC001849DF35}"/>
                </a:ext>
              </a:extLst>
            </p:cNvPr>
            <p:cNvGrpSpPr/>
            <p:nvPr/>
          </p:nvGrpSpPr>
          <p:grpSpPr>
            <a:xfrm>
              <a:off x="1127668" y="2006994"/>
              <a:ext cx="2646414" cy="1195987"/>
              <a:chOff x="3557510" y="1088206"/>
              <a:chExt cx="2646414" cy="1195987"/>
            </a:xfrm>
          </p:grpSpPr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86D6EE46-A434-4AE3-9A75-46443BEFCDA3}"/>
                  </a:ext>
                </a:extLst>
              </p:cNvPr>
              <p:cNvGrpSpPr/>
              <p:nvPr/>
            </p:nvGrpSpPr>
            <p:grpSpPr>
              <a:xfrm>
                <a:off x="3557510" y="1088206"/>
                <a:ext cx="2646414" cy="1195987"/>
                <a:chOff x="3557510" y="1088206"/>
                <a:chExt cx="2646414" cy="1195987"/>
              </a:xfrm>
            </p:grpSpPr>
            <p:grpSp>
              <p:nvGrpSpPr>
                <p:cNvPr id="68" name="Group 67">
                  <a:extLst>
                    <a:ext uri="{FF2B5EF4-FFF2-40B4-BE49-F238E27FC236}">
                      <a16:creationId xmlns:a16="http://schemas.microsoft.com/office/drawing/2014/main" id="{A365BFC2-BA19-4DF8-BCBF-37D28591BCE4}"/>
                    </a:ext>
                  </a:extLst>
                </p:cNvPr>
                <p:cNvGrpSpPr/>
                <p:nvPr/>
              </p:nvGrpSpPr>
              <p:grpSpPr>
                <a:xfrm>
                  <a:off x="3557510" y="1088206"/>
                  <a:ext cx="2646414" cy="1195987"/>
                  <a:chOff x="1126097" y="2362862"/>
                  <a:chExt cx="1932764" cy="873468"/>
                </a:xfrm>
              </p:grpSpPr>
              <p:sp>
                <p:nvSpPr>
                  <p:cNvPr id="70" name="object 44">
                    <a:extLst>
                      <a:ext uri="{FF2B5EF4-FFF2-40B4-BE49-F238E27FC236}">
                        <a16:creationId xmlns:a16="http://schemas.microsoft.com/office/drawing/2014/main" id="{D9C58EA4-B6B6-423B-84EF-A1965A639241}"/>
                      </a:ext>
                    </a:extLst>
                  </p:cNvPr>
                  <p:cNvSpPr txBox="1"/>
                  <p:nvPr/>
                </p:nvSpPr>
                <p:spPr>
                  <a:xfrm>
                    <a:off x="1370318" y="2674347"/>
                    <a:ext cx="121285" cy="84292"/>
                  </a:xfrm>
                  <a:prstGeom prst="rect">
                    <a:avLst/>
                  </a:prstGeom>
                </p:spPr>
                <p:txBody>
                  <a:bodyPr vert="horz" wrap="square" lIns="0" tIns="0" rIns="0" bIns="0" rtlCol="0">
                    <a:spAutoFit/>
                  </a:bodyPr>
                  <a:lstStyle/>
                  <a:p>
                    <a:pPr marL="12700">
                      <a:lnSpc>
                        <a:spcPct val="100000"/>
                      </a:lnSpc>
                    </a:pPr>
                    <a:r>
                      <a:rPr lang="en-US" sz="750" dirty="0">
                        <a:cs typeface="Gill Sans MT"/>
                      </a:rPr>
                      <a:t>4</a:t>
                    </a:r>
                    <a:endParaRPr sz="750" dirty="0">
                      <a:cs typeface="Gill Sans MT"/>
                    </a:endParaRPr>
                  </a:p>
                </p:txBody>
              </p:sp>
              <p:sp>
                <p:nvSpPr>
                  <p:cNvPr id="71" name="object 45">
                    <a:extLst>
                      <a:ext uri="{FF2B5EF4-FFF2-40B4-BE49-F238E27FC236}">
                        <a16:creationId xmlns:a16="http://schemas.microsoft.com/office/drawing/2014/main" id="{8033324F-B2FC-4CFF-BA38-E99E81154534}"/>
                      </a:ext>
                    </a:extLst>
                  </p:cNvPr>
                  <p:cNvSpPr txBox="1"/>
                  <p:nvPr/>
                </p:nvSpPr>
                <p:spPr>
                  <a:xfrm>
                    <a:off x="1978342" y="2362862"/>
                    <a:ext cx="186873" cy="84292"/>
                  </a:xfrm>
                  <a:prstGeom prst="rect">
                    <a:avLst/>
                  </a:prstGeom>
                </p:spPr>
                <p:txBody>
                  <a:bodyPr vert="horz" wrap="square" lIns="0" tIns="0" rIns="0" bIns="0" rtlCol="0">
                    <a:spAutoFit/>
                  </a:bodyPr>
                  <a:lstStyle/>
                  <a:p>
                    <a:pPr marL="12700">
                      <a:lnSpc>
                        <a:spcPct val="100000"/>
                      </a:lnSpc>
                      <a:tabLst>
                        <a:tab pos="441959" algn="l"/>
                        <a:tab pos="785495" algn="l"/>
                      </a:tabLst>
                    </a:pPr>
                    <a:r>
                      <a:rPr lang="en-US" sz="750" dirty="0">
                        <a:cs typeface="Gill Sans MT"/>
                      </a:rPr>
                      <a:t>12</a:t>
                    </a:r>
                    <a:endParaRPr sz="750" dirty="0">
                      <a:cs typeface="Gill Sans MT"/>
                    </a:endParaRPr>
                  </a:p>
                </p:txBody>
              </p:sp>
              <p:sp>
                <p:nvSpPr>
                  <p:cNvPr id="72" name="object 46">
                    <a:extLst>
                      <a:ext uri="{FF2B5EF4-FFF2-40B4-BE49-F238E27FC236}">
                        <a16:creationId xmlns:a16="http://schemas.microsoft.com/office/drawing/2014/main" id="{1A8D638C-B161-44C3-B973-BDB32609CAA3}"/>
                      </a:ext>
                    </a:extLst>
                  </p:cNvPr>
                  <p:cNvSpPr txBox="1"/>
                  <p:nvPr/>
                </p:nvSpPr>
                <p:spPr>
                  <a:xfrm>
                    <a:off x="2668586" y="2651865"/>
                    <a:ext cx="121285" cy="84292"/>
                  </a:xfrm>
                  <a:prstGeom prst="rect">
                    <a:avLst/>
                  </a:prstGeom>
                </p:spPr>
                <p:txBody>
                  <a:bodyPr vert="horz" wrap="square" lIns="0" tIns="0" rIns="0" bIns="0" rtlCol="0">
                    <a:spAutoFit/>
                  </a:bodyPr>
                  <a:lstStyle/>
                  <a:p>
                    <a:pPr marL="12700">
                      <a:lnSpc>
                        <a:spcPct val="100000"/>
                      </a:lnSpc>
                    </a:pPr>
                    <a:r>
                      <a:rPr lang="en-US" sz="750" dirty="0">
                        <a:cs typeface="Gill Sans MT"/>
                      </a:rPr>
                      <a:t>1</a:t>
                    </a:r>
                    <a:endParaRPr sz="750" dirty="0">
                      <a:cs typeface="Gill Sans MT"/>
                    </a:endParaRPr>
                  </a:p>
                </p:txBody>
              </p:sp>
              <p:sp>
                <p:nvSpPr>
                  <p:cNvPr id="73" name="object 47">
                    <a:extLst>
                      <a:ext uri="{FF2B5EF4-FFF2-40B4-BE49-F238E27FC236}">
                        <a16:creationId xmlns:a16="http://schemas.microsoft.com/office/drawing/2014/main" id="{26326D0B-B0D9-420E-B288-00AE94749878}"/>
                      </a:ext>
                    </a:extLst>
                  </p:cNvPr>
                  <p:cNvSpPr txBox="1"/>
                  <p:nvPr/>
                </p:nvSpPr>
                <p:spPr>
                  <a:xfrm>
                    <a:off x="2727174" y="3034465"/>
                    <a:ext cx="73660" cy="115416"/>
                  </a:xfrm>
                  <a:prstGeom prst="rect">
                    <a:avLst/>
                  </a:prstGeom>
                </p:spPr>
                <p:txBody>
                  <a:bodyPr vert="horz" wrap="square" lIns="0" tIns="0" rIns="0" bIns="0" rtlCol="0">
                    <a:spAutoFit/>
                  </a:bodyPr>
                  <a:lstStyle/>
                  <a:p>
                    <a:pPr marL="12700">
                      <a:lnSpc>
                        <a:spcPct val="100000"/>
                      </a:lnSpc>
                    </a:pPr>
                    <a:r>
                      <a:rPr sz="750" dirty="0">
                        <a:cs typeface="Gill Sans MT"/>
                      </a:rPr>
                      <a:t>4</a:t>
                    </a:r>
                  </a:p>
                </p:txBody>
              </p:sp>
              <p:sp>
                <p:nvSpPr>
                  <p:cNvPr id="74" name="object 48">
                    <a:extLst>
                      <a:ext uri="{FF2B5EF4-FFF2-40B4-BE49-F238E27FC236}">
                        <a16:creationId xmlns:a16="http://schemas.microsoft.com/office/drawing/2014/main" id="{86306C5B-F654-4F78-8A8E-F16512C0F991}"/>
                      </a:ext>
                    </a:extLst>
                  </p:cNvPr>
                  <p:cNvSpPr txBox="1"/>
                  <p:nvPr/>
                </p:nvSpPr>
                <p:spPr>
                  <a:xfrm>
                    <a:off x="1950493" y="3025775"/>
                    <a:ext cx="121285" cy="84292"/>
                  </a:xfrm>
                  <a:prstGeom prst="rect">
                    <a:avLst/>
                  </a:prstGeom>
                </p:spPr>
                <p:txBody>
                  <a:bodyPr vert="horz" wrap="square" lIns="0" tIns="0" rIns="0" bIns="0" rtlCol="0">
                    <a:spAutoFit/>
                  </a:bodyPr>
                  <a:lstStyle/>
                  <a:p>
                    <a:pPr marL="12700">
                      <a:lnSpc>
                        <a:spcPct val="100000"/>
                      </a:lnSpc>
                    </a:pPr>
                    <a:r>
                      <a:rPr lang="en-US" sz="750" dirty="0">
                        <a:cs typeface="Gill Sans MT"/>
                      </a:rPr>
                      <a:t>3</a:t>
                    </a:r>
                    <a:endParaRPr sz="750" dirty="0">
                      <a:cs typeface="Gill Sans MT"/>
                    </a:endParaRPr>
                  </a:p>
                </p:txBody>
              </p:sp>
              <p:sp>
                <p:nvSpPr>
                  <p:cNvPr id="75" name="object 49">
                    <a:extLst>
                      <a:ext uri="{FF2B5EF4-FFF2-40B4-BE49-F238E27FC236}">
                        <a16:creationId xmlns:a16="http://schemas.microsoft.com/office/drawing/2014/main" id="{ABABC909-787F-406A-9E7A-3C8DC3E5846B}"/>
                      </a:ext>
                    </a:extLst>
                  </p:cNvPr>
                  <p:cNvSpPr txBox="1"/>
                  <p:nvPr/>
                </p:nvSpPr>
                <p:spPr>
                  <a:xfrm>
                    <a:off x="1302271" y="3114229"/>
                    <a:ext cx="121285" cy="84292"/>
                  </a:xfrm>
                  <a:prstGeom prst="rect">
                    <a:avLst/>
                  </a:prstGeom>
                </p:spPr>
                <p:txBody>
                  <a:bodyPr vert="horz" wrap="square" lIns="0" tIns="0" rIns="0" bIns="0" rtlCol="0">
                    <a:spAutoFit/>
                  </a:bodyPr>
                  <a:lstStyle/>
                  <a:p>
                    <a:pPr marL="12700">
                      <a:lnSpc>
                        <a:spcPct val="100000"/>
                      </a:lnSpc>
                    </a:pPr>
                    <a:r>
                      <a:rPr lang="en-US" sz="750" dirty="0">
                        <a:cs typeface="Gill Sans MT"/>
                      </a:rPr>
                      <a:t>11</a:t>
                    </a:r>
                    <a:endParaRPr sz="750" dirty="0">
                      <a:cs typeface="Gill Sans MT"/>
                    </a:endParaRPr>
                  </a:p>
                </p:txBody>
              </p:sp>
              <p:sp>
                <p:nvSpPr>
                  <p:cNvPr id="76" name="object 50">
                    <a:extLst>
                      <a:ext uri="{FF2B5EF4-FFF2-40B4-BE49-F238E27FC236}">
                        <a16:creationId xmlns:a16="http://schemas.microsoft.com/office/drawing/2014/main" id="{23877AAF-9F7D-4FA5-91C3-06334125AB16}"/>
                      </a:ext>
                    </a:extLst>
                  </p:cNvPr>
                  <p:cNvSpPr txBox="1"/>
                  <p:nvPr/>
                </p:nvSpPr>
                <p:spPr>
                  <a:xfrm>
                    <a:off x="1661087" y="2709573"/>
                    <a:ext cx="73660" cy="115416"/>
                  </a:xfrm>
                  <a:prstGeom prst="rect">
                    <a:avLst/>
                  </a:prstGeom>
                </p:spPr>
                <p:txBody>
                  <a:bodyPr vert="horz" wrap="square" lIns="0" tIns="0" rIns="0" bIns="0" rtlCol="0">
                    <a:spAutoFit/>
                  </a:bodyPr>
                  <a:lstStyle/>
                  <a:p>
                    <a:pPr marL="12700">
                      <a:lnSpc>
                        <a:spcPct val="100000"/>
                      </a:lnSpc>
                    </a:pPr>
                    <a:r>
                      <a:rPr sz="750" dirty="0">
                        <a:cs typeface="Gill Sans MT"/>
                      </a:rPr>
                      <a:t>4</a:t>
                    </a:r>
                  </a:p>
                </p:txBody>
              </p:sp>
              <p:sp>
                <p:nvSpPr>
                  <p:cNvPr id="77" name="object 51">
                    <a:extLst>
                      <a:ext uri="{FF2B5EF4-FFF2-40B4-BE49-F238E27FC236}">
                        <a16:creationId xmlns:a16="http://schemas.microsoft.com/office/drawing/2014/main" id="{70286FDE-FB19-4084-9266-826C2F3C9154}"/>
                      </a:ext>
                    </a:extLst>
                  </p:cNvPr>
                  <p:cNvSpPr txBox="1"/>
                  <p:nvPr/>
                </p:nvSpPr>
                <p:spPr>
                  <a:xfrm>
                    <a:off x="1978342" y="2706506"/>
                    <a:ext cx="73660" cy="115416"/>
                  </a:xfrm>
                  <a:prstGeom prst="rect">
                    <a:avLst/>
                  </a:prstGeom>
                </p:spPr>
                <p:txBody>
                  <a:bodyPr vert="horz" wrap="square" lIns="0" tIns="0" rIns="0" bIns="0" rtlCol="0">
                    <a:spAutoFit/>
                  </a:bodyPr>
                  <a:lstStyle/>
                  <a:p>
                    <a:pPr marL="12700">
                      <a:lnSpc>
                        <a:spcPct val="100000"/>
                      </a:lnSpc>
                    </a:pPr>
                    <a:r>
                      <a:rPr sz="750" dirty="0">
                        <a:cs typeface="Gill Sans MT"/>
                      </a:rPr>
                      <a:t>9</a:t>
                    </a:r>
                    <a:endParaRPr sz="750">
                      <a:cs typeface="Gill Sans MT"/>
                    </a:endParaRPr>
                  </a:p>
                </p:txBody>
              </p:sp>
              <p:sp>
                <p:nvSpPr>
                  <p:cNvPr id="78" name="object 52">
                    <a:extLst>
                      <a:ext uri="{FF2B5EF4-FFF2-40B4-BE49-F238E27FC236}">
                        <a16:creationId xmlns:a16="http://schemas.microsoft.com/office/drawing/2014/main" id="{C0158C07-4E3C-4D2F-97C2-C56E11C012B3}"/>
                      </a:ext>
                    </a:extLst>
                  </p:cNvPr>
                  <p:cNvSpPr txBox="1"/>
                  <p:nvPr/>
                </p:nvSpPr>
                <p:spPr>
                  <a:xfrm>
                    <a:off x="2411555" y="2704799"/>
                    <a:ext cx="73660" cy="115416"/>
                  </a:xfrm>
                  <a:prstGeom prst="rect">
                    <a:avLst/>
                  </a:prstGeom>
                </p:spPr>
                <p:txBody>
                  <a:bodyPr vert="horz" wrap="square" lIns="0" tIns="0" rIns="0" bIns="0" rtlCol="0">
                    <a:spAutoFit/>
                  </a:bodyPr>
                  <a:lstStyle/>
                  <a:p>
                    <a:pPr marL="12700">
                      <a:lnSpc>
                        <a:spcPct val="100000"/>
                      </a:lnSpc>
                    </a:pPr>
                    <a:r>
                      <a:rPr sz="750" dirty="0">
                        <a:cs typeface="Gill Sans MT"/>
                      </a:rPr>
                      <a:t>7</a:t>
                    </a: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9" name="Oval 78">
                        <a:extLst>
                          <a:ext uri="{FF2B5EF4-FFF2-40B4-BE49-F238E27FC236}">
                            <a16:creationId xmlns:a16="http://schemas.microsoft.com/office/drawing/2014/main" id="{32BD05C3-3A46-4141-A1DB-2782F75E21F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48683" y="2397048"/>
                        <a:ext cx="210555" cy="210555"/>
                      </a:xfrm>
                      <a:prstGeom prst="ellipse">
                        <a:avLst/>
                      </a:prstGeom>
                      <a:noFill/>
                      <a:ln w="635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8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17" name="Oval 216">
                        <a:extLst>
                          <a:ext uri="{FF2B5EF4-FFF2-40B4-BE49-F238E27FC236}">
                            <a16:creationId xmlns:a16="http://schemas.microsoft.com/office/drawing/2014/main" id="{95F57E58-29BE-40C9-8F88-78D7FEE6ABE0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548683" y="2397048"/>
                        <a:ext cx="210555" cy="210555"/>
                      </a:xfrm>
                      <a:prstGeom prst="ellipse">
                        <a:avLst/>
                      </a:prstGeom>
                      <a:blipFill>
                        <a:blip r:embed="rId9"/>
                        <a:stretch>
                          <a:fillRect/>
                        </a:stretch>
                      </a:blipFill>
                      <a:ln w="635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0" name="Oval 79">
                        <a:extLst>
                          <a:ext uri="{FF2B5EF4-FFF2-40B4-BE49-F238E27FC236}">
                            <a16:creationId xmlns:a16="http://schemas.microsoft.com/office/drawing/2014/main" id="{7C0AB48D-F2AE-4CA8-A0B0-F3163B2A252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427328" y="3025775"/>
                        <a:ext cx="210555" cy="210555"/>
                      </a:xfrm>
                      <a:prstGeom prst="ellipse">
                        <a:avLst/>
                      </a:prstGeom>
                      <a:noFill/>
                      <a:ln w="635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8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18" name="Oval 217">
                        <a:extLst>
                          <a:ext uri="{FF2B5EF4-FFF2-40B4-BE49-F238E27FC236}">
                            <a16:creationId xmlns:a16="http://schemas.microsoft.com/office/drawing/2014/main" id="{D96945E5-6D68-4D9A-91B1-E8EE317952DA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427328" y="3025775"/>
                        <a:ext cx="210555" cy="210555"/>
                      </a:xfrm>
                      <a:prstGeom prst="ellipse">
                        <a:avLst/>
                      </a:prstGeom>
                      <a:blipFill>
                        <a:blip r:embed="rId10"/>
                        <a:stretch>
                          <a:fillRect/>
                        </a:stretch>
                      </a:blipFill>
                      <a:ln w="635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1" name="Oval 80">
                        <a:extLst>
                          <a:ext uri="{FF2B5EF4-FFF2-40B4-BE49-F238E27FC236}">
                            <a16:creationId xmlns:a16="http://schemas.microsoft.com/office/drawing/2014/main" id="{753FF7B1-ED8E-4E81-9119-1C5CD1919F7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47591" y="3025775"/>
                        <a:ext cx="210555" cy="210555"/>
                      </a:xfrm>
                      <a:prstGeom prst="ellipse">
                        <a:avLst/>
                      </a:prstGeom>
                      <a:noFill/>
                      <a:ln w="635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8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81" name="Oval 80">
                        <a:extLst>
                          <a:ext uri="{FF2B5EF4-FFF2-40B4-BE49-F238E27FC236}">
                            <a16:creationId xmlns:a16="http://schemas.microsoft.com/office/drawing/2014/main" id="{753FF7B1-ED8E-4E81-9119-1C5CD1919F74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547591" y="3025775"/>
                        <a:ext cx="210555" cy="210555"/>
                      </a:xfrm>
                      <a:prstGeom prst="ellipse">
                        <a:avLst/>
                      </a:prstGeom>
                      <a:blipFill>
                        <a:blip r:embed="rId19"/>
                        <a:stretch>
                          <a:fillRect/>
                        </a:stretch>
                      </a:blipFill>
                      <a:ln w="635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2" name="Oval 81">
                        <a:extLst>
                          <a:ext uri="{FF2B5EF4-FFF2-40B4-BE49-F238E27FC236}">
                            <a16:creationId xmlns:a16="http://schemas.microsoft.com/office/drawing/2014/main" id="{FC1816CB-4A4D-4AD3-8D07-2A7B8209087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432199" y="2393007"/>
                        <a:ext cx="210555" cy="210555"/>
                      </a:xfrm>
                      <a:prstGeom prst="ellipse">
                        <a:avLst/>
                      </a:prstGeom>
                      <a:noFill/>
                      <a:ln w="635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8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20" name="Oval 219">
                        <a:extLst>
                          <a:ext uri="{FF2B5EF4-FFF2-40B4-BE49-F238E27FC236}">
                            <a16:creationId xmlns:a16="http://schemas.microsoft.com/office/drawing/2014/main" id="{6E4B8C12-4507-4728-A1EB-0E879555AC9E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432199" y="2393007"/>
                        <a:ext cx="210555" cy="210555"/>
                      </a:xfrm>
                      <a:prstGeom prst="ellipse">
                        <a:avLst/>
                      </a:prstGeom>
                      <a:blipFill>
                        <a:blip r:embed="rId20"/>
                        <a:stretch>
                          <a:fillRect/>
                        </a:stretch>
                      </a:blipFill>
                      <a:ln w="635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83" name="Straight Arrow Connector 82">
                    <a:extLst>
                      <a:ext uri="{FF2B5EF4-FFF2-40B4-BE49-F238E27FC236}">
                        <a16:creationId xmlns:a16="http://schemas.microsoft.com/office/drawing/2014/main" id="{49D2939F-A878-4D59-BF18-06841DBAD400}"/>
                      </a:ext>
                    </a:extLst>
                  </p:cNvPr>
                  <p:cNvCxnSpPr>
                    <a:cxnSpLocks/>
                    <a:stCxn id="82" idx="2"/>
                    <a:endCxn id="79" idx="6"/>
                  </p:cNvCxnSpPr>
                  <p:nvPr/>
                </p:nvCxnSpPr>
                <p:spPr>
                  <a:xfrm flipH="1">
                    <a:off x="1759238" y="2498285"/>
                    <a:ext cx="672961" cy="4041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" name="Straight Arrow Connector 83">
                    <a:extLst>
                      <a:ext uri="{FF2B5EF4-FFF2-40B4-BE49-F238E27FC236}">
                        <a16:creationId xmlns:a16="http://schemas.microsoft.com/office/drawing/2014/main" id="{F3467DD9-F9AA-431A-A196-3F2E874267AF}"/>
                      </a:ext>
                    </a:extLst>
                  </p:cNvPr>
                  <p:cNvCxnSpPr>
                    <a:stCxn id="81" idx="0"/>
                    <a:endCxn id="79" idx="4"/>
                  </p:cNvCxnSpPr>
                  <p:nvPr/>
                </p:nvCxnSpPr>
                <p:spPr>
                  <a:xfrm flipV="1">
                    <a:off x="1652869" y="2607603"/>
                    <a:ext cx="1092" cy="418172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" name="Straight Arrow Connector 84">
                    <a:extLst>
                      <a:ext uri="{FF2B5EF4-FFF2-40B4-BE49-F238E27FC236}">
                        <a16:creationId xmlns:a16="http://schemas.microsoft.com/office/drawing/2014/main" id="{BB6C83B4-8CE5-450A-8248-216713790BCE}"/>
                      </a:ext>
                    </a:extLst>
                  </p:cNvPr>
                  <p:cNvCxnSpPr>
                    <a:stCxn id="82" idx="3"/>
                    <a:endCxn id="81" idx="7"/>
                  </p:cNvCxnSpPr>
                  <p:nvPr/>
                </p:nvCxnSpPr>
                <p:spPr>
                  <a:xfrm flipH="1">
                    <a:off x="1727311" y="2572727"/>
                    <a:ext cx="735723" cy="483883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" name="Straight Arrow Connector 85">
                    <a:extLst>
                      <a:ext uri="{FF2B5EF4-FFF2-40B4-BE49-F238E27FC236}">
                        <a16:creationId xmlns:a16="http://schemas.microsoft.com/office/drawing/2014/main" id="{B5E20349-617E-4321-931F-31B93AD6E22B}"/>
                      </a:ext>
                    </a:extLst>
                  </p:cNvPr>
                  <p:cNvCxnSpPr>
                    <a:stCxn id="81" idx="6"/>
                    <a:endCxn id="80" idx="2"/>
                  </p:cNvCxnSpPr>
                  <p:nvPr/>
                </p:nvCxnSpPr>
                <p:spPr>
                  <a:xfrm>
                    <a:off x="1758146" y="3131053"/>
                    <a:ext cx="669182" cy="0"/>
                  </a:xfrm>
                  <a:prstGeom prst="straightConnector1">
                    <a:avLst/>
                  </a:prstGeom>
                  <a:ln>
                    <a:solidFill>
                      <a:schemeClr val="accent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" name="Straight Arrow Connector 86">
                    <a:extLst>
                      <a:ext uri="{FF2B5EF4-FFF2-40B4-BE49-F238E27FC236}">
                        <a16:creationId xmlns:a16="http://schemas.microsoft.com/office/drawing/2014/main" id="{C80BD5B8-590D-4BE1-B636-549AD531D5B4}"/>
                      </a:ext>
                    </a:extLst>
                  </p:cNvPr>
                  <p:cNvCxnSpPr>
                    <a:cxnSpLocks/>
                    <a:stCxn id="82" idx="4"/>
                    <a:endCxn id="80" idx="0"/>
                  </p:cNvCxnSpPr>
                  <p:nvPr/>
                </p:nvCxnSpPr>
                <p:spPr>
                  <a:xfrm flipH="1">
                    <a:off x="2532606" y="2603562"/>
                    <a:ext cx="4871" cy="422213"/>
                  </a:xfrm>
                  <a:prstGeom prst="straightConnector1">
                    <a:avLst/>
                  </a:prstGeom>
                  <a:ln>
                    <a:solidFill>
                      <a:schemeClr val="accent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8" name="Oval 87">
                        <a:extLst>
                          <a:ext uri="{FF2B5EF4-FFF2-40B4-BE49-F238E27FC236}">
                            <a16:creationId xmlns:a16="http://schemas.microsoft.com/office/drawing/2014/main" id="{5EB975A1-7110-459A-ACE6-7349C520BCE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26097" y="2709390"/>
                        <a:ext cx="210555" cy="210555"/>
                      </a:xfrm>
                      <a:prstGeom prst="ellipse">
                        <a:avLst/>
                      </a:prstGeom>
                      <a:noFill/>
                      <a:ln w="635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05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oMath>
                          </m:oMathPara>
                        </a14:m>
                        <a:endParaRPr lang="en-US" sz="8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26" name="Oval 225">
                        <a:extLst>
                          <a:ext uri="{FF2B5EF4-FFF2-40B4-BE49-F238E27FC236}">
                            <a16:creationId xmlns:a16="http://schemas.microsoft.com/office/drawing/2014/main" id="{6AF9078C-63BF-4289-81D7-34EA1B28AF6F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26097" y="2709390"/>
                        <a:ext cx="210555" cy="210555"/>
                      </a:xfrm>
                      <a:prstGeom prst="ellipse">
                        <a:avLst/>
                      </a:prstGeom>
                      <a:blipFill>
                        <a:blip r:embed="rId21"/>
                        <a:stretch>
                          <a:fillRect/>
                        </a:stretch>
                      </a:blipFill>
                      <a:ln w="635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89" name="Straight Arrow Connector 88">
                    <a:extLst>
                      <a:ext uri="{FF2B5EF4-FFF2-40B4-BE49-F238E27FC236}">
                        <a16:creationId xmlns:a16="http://schemas.microsoft.com/office/drawing/2014/main" id="{90A25372-E70F-48EB-8577-78213E4E6480}"/>
                      </a:ext>
                    </a:extLst>
                  </p:cNvPr>
                  <p:cNvCxnSpPr>
                    <a:stCxn id="88" idx="7"/>
                    <a:endCxn id="79" idx="2"/>
                  </p:cNvCxnSpPr>
                  <p:nvPr/>
                </p:nvCxnSpPr>
                <p:spPr>
                  <a:xfrm flipV="1">
                    <a:off x="1305817" y="2502326"/>
                    <a:ext cx="242866" cy="237899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0" name="Straight Arrow Connector 89">
                    <a:extLst>
                      <a:ext uri="{FF2B5EF4-FFF2-40B4-BE49-F238E27FC236}">
                        <a16:creationId xmlns:a16="http://schemas.microsoft.com/office/drawing/2014/main" id="{639A66F4-618F-40FD-B5B6-C1CFF4CC33C6}"/>
                      </a:ext>
                    </a:extLst>
                  </p:cNvPr>
                  <p:cNvCxnSpPr>
                    <a:stCxn id="88" idx="5"/>
                    <a:endCxn id="81" idx="2"/>
                  </p:cNvCxnSpPr>
                  <p:nvPr/>
                </p:nvCxnSpPr>
                <p:spPr>
                  <a:xfrm>
                    <a:off x="1305817" y="2889110"/>
                    <a:ext cx="241774" cy="241943"/>
                  </a:xfrm>
                  <a:prstGeom prst="straightConnector1">
                    <a:avLst/>
                  </a:prstGeom>
                  <a:ln>
                    <a:solidFill>
                      <a:schemeClr val="accent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1" name="Oval 90">
                        <a:extLst>
                          <a:ext uri="{FF2B5EF4-FFF2-40B4-BE49-F238E27FC236}">
                            <a16:creationId xmlns:a16="http://schemas.microsoft.com/office/drawing/2014/main" id="{970D99E7-E45A-4FA5-9278-25EE60B4E51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848306" y="2704799"/>
                        <a:ext cx="210555" cy="210555"/>
                      </a:xfrm>
                      <a:prstGeom prst="ellipse">
                        <a:avLst/>
                      </a:prstGeom>
                      <a:noFill/>
                      <a:ln w="635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oMath>
                          </m:oMathPara>
                        </a14:m>
                        <a:endParaRPr lang="en-US" sz="8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29" name="Oval 228">
                        <a:extLst>
                          <a:ext uri="{FF2B5EF4-FFF2-40B4-BE49-F238E27FC236}">
                            <a16:creationId xmlns:a16="http://schemas.microsoft.com/office/drawing/2014/main" id="{02102208-D9FC-415A-8D1C-C28519A55D8D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848306" y="2704799"/>
                        <a:ext cx="210555" cy="210555"/>
                      </a:xfrm>
                      <a:prstGeom prst="ellipse">
                        <a:avLst/>
                      </a:prstGeom>
                      <a:blipFill>
                        <a:blip r:embed="rId22"/>
                        <a:stretch>
                          <a:fillRect/>
                        </a:stretch>
                      </a:blipFill>
                      <a:ln w="635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92" name="Straight Arrow Connector 91">
                    <a:extLst>
                      <a:ext uri="{FF2B5EF4-FFF2-40B4-BE49-F238E27FC236}">
                        <a16:creationId xmlns:a16="http://schemas.microsoft.com/office/drawing/2014/main" id="{A3032674-1028-49E9-A97A-32A631534A0E}"/>
                      </a:ext>
                    </a:extLst>
                  </p:cNvPr>
                  <p:cNvCxnSpPr>
                    <a:stCxn id="82" idx="6"/>
                    <a:endCxn id="91" idx="1"/>
                  </p:cNvCxnSpPr>
                  <p:nvPr/>
                </p:nvCxnSpPr>
                <p:spPr>
                  <a:xfrm>
                    <a:off x="2642754" y="2498285"/>
                    <a:ext cx="236387" cy="237349"/>
                  </a:xfrm>
                  <a:prstGeom prst="straightConnector1">
                    <a:avLst/>
                  </a:prstGeom>
                  <a:ln>
                    <a:solidFill>
                      <a:schemeClr val="accent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3" name="Straight Arrow Connector 92">
                    <a:extLst>
                      <a:ext uri="{FF2B5EF4-FFF2-40B4-BE49-F238E27FC236}">
                        <a16:creationId xmlns:a16="http://schemas.microsoft.com/office/drawing/2014/main" id="{49AD8D62-57EF-4191-9D3D-FEDE933E6797}"/>
                      </a:ext>
                    </a:extLst>
                  </p:cNvPr>
                  <p:cNvCxnSpPr>
                    <a:cxnSpLocks/>
                    <a:stCxn id="91" idx="3"/>
                    <a:endCxn id="80" idx="6"/>
                  </p:cNvCxnSpPr>
                  <p:nvPr/>
                </p:nvCxnSpPr>
                <p:spPr>
                  <a:xfrm flipH="1">
                    <a:off x="2637883" y="2884519"/>
                    <a:ext cx="241258" cy="246534"/>
                  </a:xfrm>
                  <a:prstGeom prst="straightConnector1">
                    <a:avLst/>
                  </a:prstGeom>
                  <a:ln>
                    <a:solidFill>
                      <a:schemeClr val="accent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69" name="Connector: Curved 68">
                  <a:extLst>
                    <a:ext uri="{FF2B5EF4-FFF2-40B4-BE49-F238E27FC236}">
                      <a16:creationId xmlns:a16="http://schemas.microsoft.com/office/drawing/2014/main" id="{241C4026-FE62-447A-88B9-C77CCF62EBCB}"/>
                    </a:ext>
                  </a:extLst>
                </p:cNvPr>
                <p:cNvCxnSpPr>
                  <a:cxnSpLocks/>
                  <a:stCxn id="79" idx="2"/>
                  <a:endCxn id="88" idx="7"/>
                </p:cNvCxnSpPr>
                <p:nvPr/>
              </p:nvCxnSpPr>
              <p:spPr>
                <a:xfrm rot="10800000" flipV="1">
                  <a:off x="3803589" y="1279165"/>
                  <a:ext cx="332542" cy="325742"/>
                </a:xfrm>
                <a:prstGeom prst="curvedConnector2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7" name="object 44">
                <a:extLst>
                  <a:ext uri="{FF2B5EF4-FFF2-40B4-BE49-F238E27FC236}">
                    <a16:creationId xmlns:a16="http://schemas.microsoft.com/office/drawing/2014/main" id="{7E8E1F44-1B51-4608-868A-6F44A1196AEE}"/>
                  </a:ext>
                </a:extLst>
              </p:cNvPr>
              <p:cNvSpPr txBox="1"/>
              <p:nvPr/>
            </p:nvSpPr>
            <p:spPr>
              <a:xfrm>
                <a:off x="3862149" y="1179234"/>
                <a:ext cx="166068" cy="115416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</a:pPr>
                <a:r>
                  <a:rPr lang="en-US" sz="750" dirty="0">
                    <a:cs typeface="Gill Sans MT"/>
                  </a:rPr>
                  <a:t>12</a:t>
                </a:r>
                <a:endParaRPr sz="750" dirty="0">
                  <a:cs typeface="Gill Sans MT"/>
                </a:endParaRPr>
              </a:p>
            </p:txBody>
          </p:sp>
        </p:grpSp>
        <p:cxnSp>
          <p:nvCxnSpPr>
            <p:cNvPr id="65" name="Connector: Curved 64">
              <a:extLst>
                <a:ext uri="{FF2B5EF4-FFF2-40B4-BE49-F238E27FC236}">
                  <a16:creationId xmlns:a16="http://schemas.microsoft.com/office/drawing/2014/main" id="{EE64789E-46C2-4F8A-B7F0-1F6A3D2389E9}"/>
                </a:ext>
              </a:extLst>
            </p:cNvPr>
            <p:cNvCxnSpPr>
              <a:cxnSpLocks/>
              <a:stCxn id="91" idx="1"/>
              <a:endCxn id="82" idx="6"/>
            </p:cNvCxnSpPr>
            <p:nvPr/>
          </p:nvCxnSpPr>
          <p:spPr>
            <a:xfrm rot="16200000" flipV="1">
              <a:off x="3203674" y="2193080"/>
              <a:ext cx="324989" cy="323670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4" name="Connector: Curved 93">
            <a:extLst>
              <a:ext uri="{FF2B5EF4-FFF2-40B4-BE49-F238E27FC236}">
                <a16:creationId xmlns:a16="http://schemas.microsoft.com/office/drawing/2014/main" id="{06AE4B37-DE13-489A-B1B2-A15C192549D5}"/>
              </a:ext>
            </a:extLst>
          </p:cNvPr>
          <p:cNvCxnSpPr>
            <a:cxnSpLocks/>
            <a:stCxn id="81" idx="2"/>
            <a:endCxn id="88" idx="5"/>
          </p:cNvCxnSpPr>
          <p:nvPr/>
        </p:nvCxnSpPr>
        <p:spPr>
          <a:xfrm rot="10800000">
            <a:off x="1380322" y="2734258"/>
            <a:ext cx="331047" cy="331278"/>
          </a:xfrm>
          <a:prstGeom prst="curvedConnector2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object 49">
            <a:extLst>
              <a:ext uri="{FF2B5EF4-FFF2-40B4-BE49-F238E27FC236}">
                <a16:creationId xmlns:a16="http://schemas.microsoft.com/office/drawing/2014/main" id="{603EA63B-6B23-426B-9448-3549D7360D81}"/>
              </a:ext>
            </a:extLst>
          </p:cNvPr>
          <p:cNvSpPr txBox="1"/>
          <p:nvPr/>
        </p:nvSpPr>
        <p:spPr>
          <a:xfrm>
            <a:off x="1470428" y="2733443"/>
            <a:ext cx="166068" cy="115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750" dirty="0">
                <a:cs typeface="Gill Sans MT"/>
              </a:rPr>
              <a:t>2</a:t>
            </a:r>
            <a:endParaRPr sz="750" dirty="0">
              <a:cs typeface="Gill Sans MT"/>
            </a:endParaRPr>
          </a:p>
        </p:txBody>
      </p:sp>
      <p:cxnSp>
        <p:nvCxnSpPr>
          <p:cNvPr id="101" name="Connector: Curved 100">
            <a:extLst>
              <a:ext uri="{FF2B5EF4-FFF2-40B4-BE49-F238E27FC236}">
                <a16:creationId xmlns:a16="http://schemas.microsoft.com/office/drawing/2014/main" id="{827B5C34-5180-481D-AD26-A0CEE4DE18D3}"/>
              </a:ext>
            </a:extLst>
          </p:cNvPr>
          <p:cNvCxnSpPr>
            <a:cxnSpLocks/>
            <a:stCxn id="80" idx="3"/>
            <a:endCxn id="81" idx="5"/>
          </p:cNvCxnSpPr>
          <p:nvPr/>
        </p:nvCxnSpPr>
        <p:spPr>
          <a:xfrm rot="5400000">
            <a:off x="2457803" y="2667110"/>
            <a:ext cx="12700" cy="1000711"/>
          </a:xfrm>
          <a:prstGeom prst="curvedConnector3">
            <a:avLst>
              <a:gd name="adj1" fmla="val 4824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object 49">
            <a:extLst>
              <a:ext uri="{FF2B5EF4-FFF2-40B4-BE49-F238E27FC236}">
                <a16:creationId xmlns:a16="http://schemas.microsoft.com/office/drawing/2014/main" id="{3FAD2625-09B8-4A0C-8F7A-3798C8A81074}"/>
              </a:ext>
            </a:extLst>
          </p:cNvPr>
          <p:cNvSpPr txBox="1"/>
          <p:nvPr/>
        </p:nvSpPr>
        <p:spPr>
          <a:xfrm>
            <a:off x="2381119" y="3116108"/>
            <a:ext cx="166068" cy="115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750" dirty="0">
                <a:cs typeface="Gill Sans MT"/>
              </a:rPr>
              <a:t>11</a:t>
            </a:r>
            <a:endParaRPr sz="750" dirty="0">
              <a:cs typeface="Gill Sans MT"/>
            </a:endParaRPr>
          </a:p>
        </p:txBody>
      </p:sp>
      <p:sp>
        <p:nvSpPr>
          <p:cNvPr id="96" name="object 108">
            <a:extLst>
              <a:ext uri="{FF2B5EF4-FFF2-40B4-BE49-F238E27FC236}">
                <a16:creationId xmlns:a16="http://schemas.microsoft.com/office/drawing/2014/main" id="{457A8A1D-9891-49B0-B0CB-D0E70CCA0579}"/>
              </a:ext>
            </a:extLst>
          </p:cNvPr>
          <p:cNvSpPr txBox="1"/>
          <p:nvPr/>
        </p:nvSpPr>
        <p:spPr>
          <a:xfrm>
            <a:off x="56163" y="58401"/>
            <a:ext cx="1563995" cy="328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3175">
              <a:lnSpc>
                <a:spcPct val="139700"/>
              </a:lnSpc>
              <a:spcBef>
                <a:spcPts val="85"/>
              </a:spcBef>
            </a:pPr>
            <a:r>
              <a:rPr lang="en-HK" sz="800" spc="20" dirty="0">
                <a:solidFill>
                  <a:srgbClr val="C00000"/>
                </a:solidFill>
                <a:cs typeface="Garamond"/>
              </a:rPr>
              <a:t>Max </a:t>
            </a:r>
            <a:r>
              <a:rPr lang="en-HK" sz="800" spc="-30" dirty="0">
                <a:solidFill>
                  <a:srgbClr val="C00000"/>
                </a:solidFill>
                <a:cs typeface="Garamond"/>
              </a:rPr>
              <a:t>flow </a:t>
            </a:r>
            <a:r>
              <a:rPr lang="en-HK" sz="800" spc="5" dirty="0">
                <a:solidFill>
                  <a:srgbClr val="C00000"/>
                </a:solidFill>
                <a:cs typeface="Garamond"/>
              </a:rPr>
              <a:t>value </a:t>
            </a:r>
            <a:r>
              <a:rPr lang="en-HK" sz="800" spc="35" dirty="0">
                <a:solidFill>
                  <a:srgbClr val="C00000"/>
                </a:solidFill>
                <a:cs typeface="Garamond"/>
              </a:rPr>
              <a:t>= 12+11= </a:t>
            </a:r>
            <a:r>
              <a:rPr lang="en-HK" sz="800" spc="-15" dirty="0">
                <a:solidFill>
                  <a:srgbClr val="C00000"/>
                </a:solidFill>
                <a:cs typeface="Garamond"/>
              </a:rPr>
              <a:t>23  </a:t>
            </a:r>
            <a:br>
              <a:rPr lang="en-HK" sz="800" spc="-15" dirty="0">
                <a:solidFill>
                  <a:srgbClr val="C00000"/>
                </a:solidFill>
                <a:cs typeface="Garamond"/>
              </a:rPr>
            </a:br>
            <a:r>
              <a:rPr lang="en-HK" sz="800" spc="25" dirty="0">
                <a:solidFill>
                  <a:srgbClr val="C00000"/>
                </a:solidFill>
                <a:cs typeface="Garamond"/>
              </a:rPr>
              <a:t>Max cut </a:t>
            </a:r>
            <a:r>
              <a:rPr lang="en-HK" sz="800" spc="15" dirty="0">
                <a:solidFill>
                  <a:srgbClr val="C00000"/>
                </a:solidFill>
                <a:cs typeface="Garamond"/>
              </a:rPr>
              <a:t>capacity </a:t>
            </a:r>
            <a:r>
              <a:rPr lang="en-HK" sz="800" spc="35" dirty="0">
                <a:solidFill>
                  <a:srgbClr val="C00000"/>
                </a:solidFill>
                <a:cs typeface="Garamond"/>
              </a:rPr>
              <a:t>= 12+7+4 =</a:t>
            </a:r>
            <a:r>
              <a:rPr lang="en-HK" sz="800" spc="-15" dirty="0">
                <a:solidFill>
                  <a:srgbClr val="C00000"/>
                </a:solidFill>
                <a:cs typeface="Garamond"/>
              </a:rPr>
              <a:t>23</a:t>
            </a:r>
            <a:endParaRPr sz="800" dirty="0">
              <a:solidFill>
                <a:srgbClr val="C00000"/>
              </a:solidFill>
              <a:cs typeface="Garamond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object 108">
                <a:extLst>
                  <a:ext uri="{FF2B5EF4-FFF2-40B4-BE49-F238E27FC236}">
                    <a16:creationId xmlns:a16="http://schemas.microsoft.com/office/drawing/2014/main" id="{BA013A2E-0F96-F348-A996-9AFCA7EBBE24}"/>
                  </a:ext>
                </a:extLst>
              </p:cNvPr>
              <p:cNvSpPr txBox="1"/>
              <p:nvPr/>
            </p:nvSpPr>
            <p:spPr>
              <a:xfrm>
                <a:off x="66188" y="1624537"/>
                <a:ext cx="732889" cy="522002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2700" marR="5080" indent="3175">
                  <a:lnSpc>
                    <a:spcPct val="139700"/>
                  </a:lnSpc>
                  <a:spcBef>
                    <a:spcPts val="85"/>
                  </a:spcBef>
                </a:pPr>
                <a:r>
                  <a:rPr lang="en-HK" sz="800" spc="-15" dirty="0">
                    <a:cs typeface="Garamond"/>
                  </a:rPr>
                  <a:t>Max-Cut is  </a:t>
                </a:r>
                <a:br>
                  <a:rPr lang="en-HK" sz="800" spc="-15" dirty="0">
                    <a:cs typeface="Garamond"/>
                  </a:rPr>
                </a:br>
                <a14:m>
                  <m:oMath xmlns:m="http://schemas.openxmlformats.org/officeDocument/2006/math">
                    <m:r>
                      <a:rPr lang="en-HK" sz="800" b="0" i="1" spc="-15" smtClean="0">
                        <a:latin typeface="Cambria Math" panose="02040503050406030204" pitchFamily="18" charset="0"/>
                        <a:cs typeface="Garamond"/>
                      </a:rPr>
                      <m:t>𝑆</m:t>
                    </m:r>
                    <m:r>
                      <a:rPr lang="en-US" sz="800" b="0" i="1" spc="-15" smtClean="0">
                        <a:latin typeface="Cambria Math" panose="02040503050406030204" pitchFamily="18" charset="0"/>
                        <a:cs typeface="Garamond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800" b="0" i="1" spc="-15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800" b="0" i="1" spc="-15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800" b="0" i="1" spc="-15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800" b="0" i="1" spc="-15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pc="-15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800" b="0" i="1" spc="-15" smtClean="0">
                                <a:latin typeface="Cambria Math" panose="02040503050406030204" pitchFamily="18" charset="0"/>
                              </a:rPr>
                              <m:t>1,</m:t>
                            </m:r>
                          </m:sub>
                        </m:sSub>
                        <m:sSub>
                          <m:sSubPr>
                            <m:ctrlPr>
                              <a:rPr lang="en-US" sz="800" i="1" spc="-15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i="1" spc="-15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800" b="0" i="1" spc="-15" smtClean="0">
                                <a:latin typeface="Cambria Math" panose="02040503050406030204" pitchFamily="18" charset="0"/>
                              </a:rPr>
                              <m:t>2,</m:t>
                            </m:r>
                          </m:sub>
                        </m:sSub>
                        <m:sSub>
                          <m:sSubPr>
                            <m:ctrlPr>
                              <a:rPr lang="en-US" sz="800" i="1" spc="-15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i="1" spc="-15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800" b="0" i="1" spc="-15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800" dirty="0">
                    <a:cs typeface="Garamond"/>
                  </a:rPr>
                  <a:t> </a:t>
                </a:r>
                <a:br>
                  <a:rPr lang="en-US" sz="800" dirty="0">
                    <a:cs typeface="Garamond"/>
                  </a:rPr>
                </a:br>
                <a:r>
                  <a:rPr lang="en-US" sz="800" dirty="0">
                    <a:cs typeface="Garamond"/>
                  </a:rPr>
                  <a:t>V-S</a:t>
                </a:r>
                <a14:m>
                  <m:oMath xmlns:m="http://schemas.openxmlformats.org/officeDocument/2006/math">
                    <m:r>
                      <a:rPr lang="en-US" sz="800" i="1" spc="-15">
                        <a:latin typeface="Cambria Math" panose="02040503050406030204" pitchFamily="18" charset="0"/>
                        <a:cs typeface="Garamond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800" i="1" spc="-15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800" b="0" i="1" spc="-15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800" i="1" spc="-15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800" i="1" spc="-15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i="1" spc="-15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800" b="0" i="1" spc="-15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endParaRPr sz="800" dirty="0">
                  <a:cs typeface="Garamond"/>
                </a:endParaRPr>
              </a:p>
            </p:txBody>
          </p:sp>
        </mc:Choice>
        <mc:Fallback xmlns="">
          <p:sp>
            <p:nvSpPr>
              <p:cNvPr id="99" name="object 108">
                <a:extLst>
                  <a:ext uri="{FF2B5EF4-FFF2-40B4-BE49-F238E27FC236}">
                    <a16:creationId xmlns:a16="http://schemas.microsoft.com/office/drawing/2014/main" id="{BA013A2E-0F96-F348-A996-9AFCA7EBBE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88" y="1624537"/>
                <a:ext cx="732889" cy="522002"/>
              </a:xfrm>
              <a:prstGeom prst="rect">
                <a:avLst/>
              </a:prstGeom>
              <a:blipFill>
                <a:blip r:embed="rId23"/>
                <a:stretch>
                  <a:fillRect l="-6780" b="-1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9866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  <p:bldP spid="9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004" cy="258114"/>
          </a:xfrm>
          <a:prstGeom prst="rect">
            <a:avLst/>
          </a:prstGeom>
          <a:noFill/>
        </p:spPr>
        <p:txBody>
          <a:bodyPr wrap="square" lIns="0" tIns="0" rIns="0" bIns="0" rtlCol="0"/>
          <a:lstStyle/>
          <a:p>
            <a:endParaRPr>
              <a:solidFill>
                <a:srgbClr val="FF0000"/>
              </a:solidFill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3707" y="62659"/>
            <a:ext cx="4300575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pc="-40" dirty="0">
                <a:solidFill>
                  <a:schemeClr val="tx1"/>
                </a:solidFill>
                <a:latin typeface="+mn-lt"/>
              </a:rPr>
              <a:t>Question</a:t>
            </a:r>
            <a:r>
              <a:rPr spc="-35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pc="-65" dirty="0">
                <a:solidFill>
                  <a:schemeClr val="tx1"/>
                </a:solidFill>
                <a:latin typeface="+mn-lt"/>
              </a:rPr>
              <a:t>2</a:t>
            </a:r>
            <a:endParaRPr spc="-65" dirty="0">
              <a:solidFill>
                <a:schemeClr val="tx1"/>
              </a:solidFill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ject 5"/>
              <p:cNvSpPr txBox="1"/>
              <p:nvPr/>
            </p:nvSpPr>
            <p:spPr>
              <a:xfrm>
                <a:off x="296417" y="968375"/>
                <a:ext cx="4015156" cy="1400383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2700" marR="7620">
                  <a:lnSpc>
                    <a:spcPct val="102600"/>
                  </a:lnSpc>
                </a:pPr>
                <a:r>
                  <a:rPr lang="en-US" sz="1400" spc="15" dirty="0">
                    <a:cs typeface="Tahoma"/>
                  </a:rPr>
                  <a:t>(CLRS) </a:t>
                </a:r>
                <a:br>
                  <a:rPr lang="en-US" sz="1400" spc="15" dirty="0">
                    <a:cs typeface="Tahoma"/>
                  </a:rPr>
                </a:br>
                <a:r>
                  <a:rPr lang="en-US" sz="1400" spc="-40" dirty="0">
                    <a:cs typeface="Tahoma"/>
                  </a:rPr>
                  <a:t>Give </a:t>
                </a:r>
                <a:r>
                  <a:rPr lang="en-US" sz="1400" spc="-55" dirty="0">
                    <a:cs typeface="Tahoma"/>
                  </a:rPr>
                  <a:t>an </a:t>
                </a:r>
                <a:r>
                  <a:rPr lang="en-US" sz="1400" spc="-35" dirty="0">
                    <a:cs typeface="Tahoma"/>
                  </a:rPr>
                  <a:t>algorithm </a:t>
                </a:r>
                <a:r>
                  <a:rPr lang="en-US" sz="1400" spc="-15" dirty="0">
                    <a:cs typeface="Tahoma"/>
                  </a:rPr>
                  <a:t>that </a:t>
                </a:r>
                <a:r>
                  <a:rPr lang="en-US" sz="1400" spc="-50" dirty="0">
                    <a:cs typeface="Tahoma"/>
                  </a:rPr>
                  <a:t>takes </a:t>
                </a:r>
                <a:r>
                  <a:rPr lang="en-US" sz="1400" spc="-65" dirty="0">
                    <a:cs typeface="Tahoma"/>
                  </a:rPr>
                  <a:t>as </a:t>
                </a:r>
                <a:r>
                  <a:rPr lang="en-US" sz="1400" spc="-25" dirty="0">
                    <a:cs typeface="Tahoma"/>
                  </a:rPr>
                  <a:t>input </a:t>
                </a:r>
                <a:r>
                  <a:rPr lang="en-US" sz="1400" spc="-55" dirty="0">
                    <a:cs typeface="Tahoma"/>
                  </a:rPr>
                  <a:t>a </a:t>
                </a:r>
                <a:r>
                  <a:rPr lang="en-US" sz="1400" spc="-40" dirty="0">
                    <a:cs typeface="Tahoma"/>
                  </a:rPr>
                  <a:t>directed </a:t>
                </a:r>
                <a:r>
                  <a:rPr lang="en-US" sz="1400" spc="-50" dirty="0">
                    <a:cs typeface="Tahoma"/>
                  </a:rPr>
                  <a:t>graph </a:t>
                </a:r>
                <a:r>
                  <a:rPr lang="en-US" sz="1400" spc="-25" dirty="0">
                    <a:cs typeface="Tahoma"/>
                  </a:rPr>
                  <a:t>with </a:t>
                </a:r>
                <a:r>
                  <a:rPr lang="en-US" sz="1400" spc="-30" dirty="0">
                    <a:cs typeface="Tahoma"/>
                  </a:rPr>
                  <a:t>positive </a:t>
                </a:r>
                <a:r>
                  <a:rPr lang="en-US" sz="1400" spc="-75" dirty="0">
                    <a:cs typeface="Tahoma"/>
                  </a:rPr>
                  <a:t>edge </a:t>
                </a:r>
                <a:r>
                  <a:rPr lang="en-US" sz="1400" spc="-50" dirty="0">
                    <a:cs typeface="Tahoma"/>
                  </a:rPr>
                  <a:t>weights, </a:t>
                </a:r>
                <a:r>
                  <a:rPr lang="en-US" sz="1400" spc="-55" dirty="0">
                    <a:cs typeface="Tahoma"/>
                  </a:rPr>
                  <a:t>and </a:t>
                </a:r>
                <a:r>
                  <a:rPr lang="en-US" sz="1400" spc="-45" dirty="0">
                    <a:cs typeface="Tahoma"/>
                  </a:rPr>
                  <a:t>returns </a:t>
                </a:r>
                <a:r>
                  <a:rPr lang="en-US" sz="1400" spc="-40" dirty="0">
                    <a:cs typeface="Tahoma"/>
                  </a:rPr>
                  <a:t>the </a:t>
                </a:r>
                <a:r>
                  <a:rPr lang="en-US" sz="1400" spc="-35" dirty="0">
                    <a:cs typeface="Tahoma"/>
                  </a:rPr>
                  <a:t>cost of </a:t>
                </a:r>
                <a:r>
                  <a:rPr lang="en-US" sz="1400" spc="-40" dirty="0">
                    <a:cs typeface="Tahoma"/>
                  </a:rPr>
                  <a:t>the </a:t>
                </a:r>
                <a:r>
                  <a:rPr lang="en-US" sz="1400" spc="-45" dirty="0">
                    <a:cs typeface="Tahoma"/>
                  </a:rPr>
                  <a:t>shortest </a:t>
                </a:r>
                <a:r>
                  <a:rPr lang="en-US" sz="1400" spc="-40" dirty="0">
                    <a:cs typeface="Tahoma"/>
                  </a:rPr>
                  <a:t>cycle </a:t>
                </a:r>
                <a:r>
                  <a:rPr lang="en-US" sz="1400" spc="-25" dirty="0">
                    <a:cs typeface="Tahoma"/>
                  </a:rPr>
                  <a:t>in </a:t>
                </a:r>
                <a:r>
                  <a:rPr lang="en-US" sz="1400" spc="-40" dirty="0">
                    <a:cs typeface="Tahoma"/>
                  </a:rPr>
                  <a:t>the </a:t>
                </a:r>
                <a:r>
                  <a:rPr lang="en-US" sz="1400" spc="-50" dirty="0">
                    <a:cs typeface="Tahoma"/>
                  </a:rPr>
                  <a:t>graph </a:t>
                </a:r>
                <a:r>
                  <a:rPr lang="en-US" sz="1400" spc="-5" dirty="0">
                    <a:cs typeface="Tahoma"/>
                  </a:rPr>
                  <a:t>(if </a:t>
                </a:r>
                <a:r>
                  <a:rPr lang="en-US" sz="1400" spc="-40" dirty="0">
                    <a:cs typeface="Tahoma"/>
                  </a:rPr>
                  <a:t>the </a:t>
                </a:r>
                <a:r>
                  <a:rPr lang="en-US" sz="1400" spc="-50" dirty="0">
                    <a:cs typeface="Tahoma"/>
                  </a:rPr>
                  <a:t>graph </a:t>
                </a:r>
                <a:r>
                  <a:rPr lang="en-US" sz="1400" spc="-35" dirty="0">
                    <a:cs typeface="Tahoma"/>
                  </a:rPr>
                  <a:t>is </a:t>
                </a:r>
                <a:r>
                  <a:rPr lang="en-US" sz="1400" spc="-25" dirty="0">
                    <a:cs typeface="Tahoma"/>
                  </a:rPr>
                  <a:t>acyclic, </a:t>
                </a:r>
                <a:r>
                  <a:rPr lang="en-US" sz="1400" spc="15" dirty="0">
                    <a:cs typeface="Tahoma"/>
                  </a:rPr>
                  <a:t>it </a:t>
                </a:r>
                <a:r>
                  <a:rPr lang="en-US" sz="1400" spc="-45" dirty="0">
                    <a:cs typeface="Tahoma"/>
                  </a:rPr>
                  <a:t>should </a:t>
                </a:r>
                <a:r>
                  <a:rPr lang="en-US" sz="1400" spc="-70" dirty="0">
                    <a:cs typeface="Tahoma"/>
                  </a:rPr>
                  <a:t>say  </a:t>
                </a:r>
                <a:r>
                  <a:rPr lang="en-US" sz="1400" spc="-40" dirty="0">
                    <a:cs typeface="Tahoma"/>
                  </a:rPr>
                  <a:t>so).</a:t>
                </a:r>
                <a:endParaRPr lang="en-US" sz="1400" dirty="0">
                  <a:cs typeface="Tahoma"/>
                </a:endParaRPr>
              </a:p>
              <a:p>
                <a:pPr marL="12700" marR="5080">
                  <a:lnSpc>
                    <a:spcPct val="102600"/>
                  </a:lnSpc>
                  <a:spcBef>
                    <a:spcPts val="595"/>
                  </a:spcBef>
                </a:pPr>
                <a:r>
                  <a:rPr lang="en-US" sz="1400" spc="-35" dirty="0">
                    <a:cs typeface="Tahoma"/>
                  </a:rPr>
                  <a:t>Your algorithm </a:t>
                </a:r>
                <a:r>
                  <a:rPr lang="en-US" sz="1400" spc="-45" dirty="0">
                    <a:cs typeface="Tahoma"/>
                  </a:rPr>
                  <a:t>should take </a:t>
                </a:r>
                <a:r>
                  <a:rPr lang="en-US" sz="1400" spc="-30" dirty="0">
                    <a:cs typeface="Tahoma"/>
                  </a:rPr>
                  <a:t>time </a:t>
                </a:r>
                <a:r>
                  <a:rPr lang="en-US" sz="1400" spc="-15" dirty="0">
                    <a:cs typeface="Tahoma"/>
                  </a:rPr>
                  <a:t>at </a:t>
                </a:r>
                <a:r>
                  <a:rPr lang="en-US" sz="1400" spc="-40" dirty="0">
                    <a:cs typeface="Tahoma"/>
                  </a:rPr>
                  <a:t>most </a:t>
                </a:r>
                <a14:m>
                  <m:oMath xmlns:m="http://schemas.openxmlformats.org/officeDocument/2006/math">
                    <m:r>
                      <a:rPr lang="en-US" sz="1400" i="1" spc="10" dirty="0" smtClean="0">
                        <a:latin typeface="Cambria Math" panose="02040503050406030204" pitchFamily="18" charset="0"/>
                        <a:cs typeface="Trebuchet MS"/>
                      </a:rPr>
                      <m:t>𝑂</m:t>
                    </m:r>
                    <m:r>
                      <a:rPr lang="en-US" sz="1400" i="1" spc="10" dirty="0">
                        <a:latin typeface="Cambria Math" panose="02040503050406030204" pitchFamily="18" charset="0"/>
                        <a:cs typeface="Tahoma"/>
                      </a:rPr>
                      <m:t>(</m:t>
                    </m:r>
                    <m:r>
                      <a:rPr lang="en-US" sz="1400" i="1" spc="10" dirty="0">
                        <a:latin typeface="Cambria Math" panose="02040503050406030204" pitchFamily="18" charset="0"/>
                        <a:cs typeface="Trebuchet MS"/>
                      </a:rPr>
                      <m:t>𝑛</m:t>
                    </m:r>
                    <m:r>
                      <a:rPr lang="en-US" sz="1600" i="1" spc="15" baseline="27777" dirty="0">
                        <a:latin typeface="Cambria Math" panose="02040503050406030204" pitchFamily="18" charset="0"/>
                        <a:cs typeface="Lucida Sans Unicode"/>
                      </a:rPr>
                      <m:t>3</m:t>
                    </m:r>
                  </m:oMath>
                </a14:m>
                <a:r>
                  <a:rPr lang="en-US" sz="1400" spc="10" dirty="0">
                    <a:cs typeface="Tahoma"/>
                  </a:rPr>
                  <a:t>) time, </a:t>
                </a:r>
                <a:br>
                  <a:rPr lang="en-US" sz="1400" spc="10" dirty="0">
                    <a:cs typeface="Tahoma"/>
                  </a:rPr>
                </a:br>
                <a:r>
                  <a:rPr lang="en-US" sz="1400" spc="-70" dirty="0">
                    <a:cs typeface="Tahoma"/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1400" i="1" spc="-40" dirty="0" smtClean="0">
                        <a:latin typeface="Cambria Math" panose="02040503050406030204" pitchFamily="18" charset="0"/>
                        <a:cs typeface="Trebuchet MS"/>
                      </a:rPr>
                      <m:t>𝑛</m:t>
                    </m:r>
                  </m:oMath>
                </a14:m>
                <a:r>
                  <a:rPr lang="en-US" sz="1400" i="1" spc="-40" dirty="0">
                    <a:cs typeface="Trebuchet MS"/>
                  </a:rPr>
                  <a:t> </a:t>
                </a:r>
                <a:r>
                  <a:rPr lang="en-US" sz="1400" spc="-35" dirty="0">
                    <a:cs typeface="Tahoma"/>
                  </a:rPr>
                  <a:t>is </a:t>
                </a:r>
                <a:r>
                  <a:rPr lang="en-US" sz="1400" spc="-40" dirty="0">
                    <a:cs typeface="Tahoma"/>
                  </a:rPr>
                  <a:t>the </a:t>
                </a:r>
                <a:r>
                  <a:rPr lang="en-US" sz="1400" spc="-50" dirty="0">
                    <a:cs typeface="Tahoma"/>
                  </a:rPr>
                  <a:t>number </a:t>
                </a:r>
                <a:r>
                  <a:rPr lang="en-US" sz="1400" spc="-35" dirty="0">
                    <a:cs typeface="Tahoma"/>
                  </a:rPr>
                  <a:t>of </a:t>
                </a:r>
                <a:r>
                  <a:rPr lang="en-US" sz="1400" spc="-40" dirty="0">
                    <a:cs typeface="Tahoma"/>
                  </a:rPr>
                  <a:t>vertices </a:t>
                </a:r>
                <a:r>
                  <a:rPr lang="en-US" sz="1400" spc="-25" dirty="0">
                    <a:cs typeface="Tahoma"/>
                  </a:rPr>
                  <a:t>in </a:t>
                </a:r>
                <a:r>
                  <a:rPr lang="en-US" sz="1400" spc="-40" dirty="0">
                    <a:cs typeface="Tahoma"/>
                  </a:rPr>
                  <a:t>the</a:t>
                </a:r>
                <a:r>
                  <a:rPr lang="en-US" sz="1400" spc="185" dirty="0">
                    <a:cs typeface="Tahoma"/>
                  </a:rPr>
                  <a:t> </a:t>
                </a:r>
                <a:r>
                  <a:rPr lang="en-US" sz="1400" spc="-50" dirty="0">
                    <a:cs typeface="Tahoma"/>
                  </a:rPr>
                  <a:t>graph.</a:t>
                </a:r>
                <a:endParaRPr sz="1400" dirty="0">
                  <a:cs typeface="Tahoma"/>
                </a:endParaRPr>
              </a:p>
            </p:txBody>
          </p:sp>
        </mc:Choice>
        <mc:Fallback xmlns="">
          <p:sp>
            <p:nvSpPr>
              <p:cNvPr id="5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417" y="968375"/>
                <a:ext cx="4015156" cy="1400383"/>
              </a:xfrm>
              <a:prstGeom prst="rect">
                <a:avLst/>
              </a:prstGeom>
              <a:blipFill>
                <a:blip r:embed="rId2"/>
                <a:stretch>
                  <a:fillRect l="-2432" t="-3913" r="-2280" b="-6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xfrm>
            <a:off x="1775777" y="3346669"/>
            <a:ext cx="405130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25" dirty="0">
                <a:latin typeface="+mn-lt"/>
              </a:rPr>
              <a:t>Tutorial</a:t>
            </a:r>
            <a:r>
              <a:rPr spc="-30" dirty="0">
                <a:latin typeface="+mn-lt"/>
              </a:rPr>
              <a:t> </a:t>
            </a:r>
            <a:r>
              <a:rPr spc="-5" dirty="0">
                <a:latin typeface="+mn-lt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347388706"/>
      </p:ext>
    </p:extLst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330485" y="392574"/>
            <a:ext cx="4167556" cy="373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2600"/>
              </a:lnSpc>
            </a:pPr>
            <a:r>
              <a:rPr lang="en-US" sz="1200" spc="-45" dirty="0">
                <a:cs typeface="Tahoma"/>
              </a:rPr>
              <a:t>We can </a:t>
            </a:r>
            <a:r>
              <a:rPr lang="en-US" sz="1200" spc="-55" dirty="0">
                <a:cs typeface="Tahoma"/>
              </a:rPr>
              <a:t>solve </a:t>
            </a:r>
            <a:r>
              <a:rPr lang="en-US" sz="1200" spc="-25" dirty="0">
                <a:cs typeface="Tahoma"/>
              </a:rPr>
              <a:t>this </a:t>
            </a:r>
            <a:r>
              <a:rPr lang="en-US" sz="1200" spc="-60" dirty="0">
                <a:cs typeface="Tahoma"/>
              </a:rPr>
              <a:t>by </a:t>
            </a:r>
            <a:r>
              <a:rPr lang="en-US" sz="1200" spc="-50" dirty="0">
                <a:cs typeface="Tahoma"/>
              </a:rPr>
              <a:t>using </a:t>
            </a:r>
            <a:r>
              <a:rPr lang="en-US" sz="1200" spc="-40" dirty="0">
                <a:cs typeface="Tahoma"/>
              </a:rPr>
              <a:t>the </a:t>
            </a:r>
            <a:r>
              <a:rPr lang="en-US" sz="1200" i="1" spc="-30" dirty="0">
                <a:cs typeface="Tahoma"/>
              </a:rPr>
              <a:t>Floyd-</a:t>
            </a:r>
            <a:r>
              <a:rPr lang="en-US" sz="1200" i="1" spc="-30" dirty="0" err="1">
                <a:cs typeface="Tahoma"/>
              </a:rPr>
              <a:t>Warshall</a:t>
            </a:r>
            <a:r>
              <a:rPr lang="en-US" sz="1200" spc="-30" dirty="0">
                <a:cs typeface="Tahoma"/>
              </a:rPr>
              <a:t> algorithm </a:t>
            </a:r>
            <a:r>
              <a:rPr lang="en-US" sz="1200" spc="-45" dirty="0">
                <a:cs typeface="Tahoma"/>
              </a:rPr>
              <a:t>for </a:t>
            </a:r>
            <a:r>
              <a:rPr lang="en-US" sz="1200" spc="-40" dirty="0">
                <a:cs typeface="Tahoma"/>
              </a:rPr>
              <a:t>the </a:t>
            </a:r>
            <a:r>
              <a:rPr lang="en-US" sz="1200" spc="-30" dirty="0">
                <a:cs typeface="Tahoma"/>
              </a:rPr>
              <a:t>all-pairs </a:t>
            </a:r>
            <a:r>
              <a:rPr lang="en-US" sz="1200" spc="-45" dirty="0">
                <a:cs typeface="Tahoma"/>
              </a:rPr>
              <a:t>shortest </a:t>
            </a:r>
            <a:r>
              <a:rPr lang="en-US" sz="1200" spc="-35" dirty="0">
                <a:cs typeface="Tahoma"/>
              </a:rPr>
              <a:t>path</a:t>
            </a:r>
            <a:r>
              <a:rPr lang="en-US" sz="1200" spc="85" dirty="0">
                <a:cs typeface="Tahoma"/>
              </a:rPr>
              <a:t> </a:t>
            </a:r>
            <a:r>
              <a:rPr lang="en-US" sz="1200" spc="-50" dirty="0">
                <a:cs typeface="Tahoma"/>
              </a:rPr>
              <a:t>problem.</a:t>
            </a:r>
            <a:endParaRPr lang="en-US" sz="1200" dirty="0">
              <a:cs typeface="Tahom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7"/>
              <p:cNvSpPr txBox="1"/>
              <p:nvPr/>
            </p:nvSpPr>
            <p:spPr>
              <a:xfrm>
                <a:off x="1725460" y="1585607"/>
                <a:ext cx="1417790" cy="274499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ar-AE" sz="1200" i="1" spc="5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Trebuchet MS"/>
                        </a:rPr>
                        <m:t>𝐴</m:t>
                      </m:r>
                      <m:r>
                        <a:rPr lang="ar-AE" sz="1200" i="1" spc="5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Trebuchet MS"/>
                        </a:rPr>
                        <m:t> =</m:t>
                      </m:r>
                      <m:func>
                        <m:funcPr>
                          <m:ctrlPr>
                            <a:rPr lang="ar-AE" sz="1200" b="0" i="1" spc="-5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ahoma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ar-AE" sz="1200" b="0" i="1" spc="-5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Tahoma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200" i="0" spc="-5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Tahoma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ar-AE" sz="1200" b="0" i="1" spc="-5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Tahoma"/>
                                </a:rPr>
                                <m:t>𝑖</m:t>
                              </m:r>
                              <m:r>
                                <a:rPr lang="ar-AE" sz="1200" b="0" i="1" spc="-5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Tahoma"/>
                                </a:rPr>
                                <m:t>,</m:t>
                              </m:r>
                              <m:r>
                                <a:rPr lang="ar-AE" sz="1200" b="0" i="1" spc="-5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Tahoma"/>
                                </a:rPr>
                                <m:t>𝑗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ar-AE" sz="1200" b="0" i="1" spc="-5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Tahoma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ar-AE" sz="1200" b="0" i="1" spc="-5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cs typeface="Trebuchet MS"/>
                                    </a:rPr>
                                  </m:ctrlPr>
                                </m:sSubPr>
                                <m:e>
                                  <m:r>
                                    <a:rPr lang="ar-AE" sz="1200" b="0" i="1" spc="-5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cs typeface="Trebuchet MS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ar-AE" sz="1200" b="0" i="1" spc="-5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cs typeface="Trebuchet MS"/>
                                    </a:rPr>
                                    <m:t>𝑖</m:t>
                                  </m:r>
                                  <m:r>
                                    <a:rPr lang="ar-AE" sz="1200" b="0" i="1" spc="-5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cs typeface="Trebuchet MS"/>
                                    </a:rPr>
                                    <m:t>,</m:t>
                                  </m:r>
                                  <m:r>
                                    <a:rPr lang="ar-AE" sz="1200" b="0" i="1" spc="-5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cs typeface="Trebuchet MS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ar-AE" sz="1200" i="1" spc="45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Tahoma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ar-AE" sz="1200" b="0" i="1" spc="15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cs typeface="Trebuchet MS"/>
                                    </a:rPr>
                                  </m:ctrlPr>
                                </m:sSubPr>
                                <m:e>
                                  <m:r>
                                    <a:rPr lang="ar-AE" sz="1200" b="0" i="1" spc="15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cs typeface="Trebuchet MS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ar-AE" sz="1200" b="0" i="1" spc="15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cs typeface="Trebuchet MS"/>
                                    </a:rPr>
                                    <m:t>𝑗</m:t>
                                  </m:r>
                                  <m:r>
                                    <a:rPr lang="ar-AE" sz="1200" b="0" i="1" spc="15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cs typeface="Trebuchet MS"/>
                                    </a:rPr>
                                    <m:t>,</m:t>
                                  </m:r>
                                  <m:r>
                                    <a:rPr lang="ar-AE" sz="1200" b="0" i="1" spc="15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cs typeface="Trebuchet MS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ar-AE" sz="1400" i="1" spc="22" baseline="-10416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  <m:t> 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ar-AE" sz="1200" dirty="0">
                  <a:solidFill>
                    <a:srgbClr val="C00000"/>
                  </a:solidFill>
                  <a:cs typeface="Tahoma"/>
                </a:endParaRPr>
              </a:p>
            </p:txBody>
          </p:sp>
        </mc:Choice>
        <mc:Fallback xmlns="">
          <p:sp>
            <p:nvSpPr>
              <p:cNvPr id="7" name="object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5460" y="1585607"/>
                <a:ext cx="1417790" cy="274499"/>
              </a:xfrm>
              <a:prstGeom prst="rect">
                <a:avLst/>
              </a:prstGeom>
              <a:blipFill>
                <a:blip r:embed="rId2"/>
                <a:stretch>
                  <a:fillRect l="-3004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bject 8"/>
              <p:cNvSpPr txBox="1"/>
              <p:nvPr/>
            </p:nvSpPr>
            <p:spPr>
              <a:xfrm>
                <a:off x="368585" y="2056144"/>
                <a:ext cx="4091356" cy="826637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</a:pPr>
                <a:r>
                  <a:rPr lang="en-US" sz="1200" spc="-20" dirty="0">
                    <a:cs typeface="Tahoma"/>
                  </a:rPr>
                  <a:t>The </a:t>
                </a:r>
                <a:r>
                  <a:rPr lang="en-US" sz="1200" spc="-40" dirty="0">
                    <a:cs typeface="Tahoma"/>
                  </a:rPr>
                  <a:t>running </a:t>
                </a:r>
                <a:r>
                  <a:rPr lang="en-US" sz="1200" spc="-30" dirty="0">
                    <a:cs typeface="Tahoma"/>
                  </a:rPr>
                  <a:t>time </a:t>
                </a:r>
                <a:r>
                  <a:rPr lang="en-US" sz="1200" spc="-35" dirty="0">
                    <a:cs typeface="Tahoma"/>
                  </a:rPr>
                  <a:t>is </a:t>
                </a:r>
                <a14:m>
                  <m:oMath xmlns:m="http://schemas.openxmlformats.org/officeDocument/2006/math">
                    <m:r>
                      <a:rPr lang="en-US" sz="1200" i="1" spc="15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rebuchet MS"/>
                      </a:rPr>
                      <m:t>𝑂</m:t>
                    </m:r>
                    <m:d>
                      <m:dPr>
                        <m:ctrlPr>
                          <a:rPr lang="ar-AE" sz="1200" i="1" spc="15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rebuchet MS"/>
                          </a:rPr>
                        </m:ctrlPr>
                      </m:dPr>
                      <m:e>
                        <m:r>
                          <a:rPr lang="ar-AE" sz="1200" i="1" spc="15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rebuchet MS"/>
                          </a:rPr>
                          <m:t>𝑛</m:t>
                        </m:r>
                        <m:r>
                          <a:rPr lang="ar-AE" sz="1400" i="1" spc="22" baseline="27777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Lucida Sans Unicode"/>
                          </a:rPr>
                          <m:t>3</m:t>
                        </m:r>
                      </m:e>
                    </m:d>
                  </m:oMath>
                </a14:m>
                <a:r>
                  <a:rPr lang="ar-AE" sz="1200" spc="15" dirty="0">
                    <a:cs typeface="Tahoma"/>
                  </a:rPr>
                  <a:t> </a:t>
                </a:r>
                <a:r>
                  <a:rPr lang="en-US" sz="1200" spc="-45" dirty="0">
                    <a:cs typeface="Tahoma"/>
                  </a:rPr>
                  <a:t>for </a:t>
                </a:r>
                <a:r>
                  <a:rPr lang="en-US" sz="1200" spc="-40" dirty="0">
                    <a:cs typeface="Tahoma"/>
                  </a:rPr>
                  <a:t>the </a:t>
                </a:r>
                <a:r>
                  <a:rPr lang="en-US" sz="1200" spc="-30" dirty="0">
                    <a:cs typeface="Tahoma"/>
                  </a:rPr>
                  <a:t>Floyd-Warshall </a:t>
                </a:r>
                <a:r>
                  <a:rPr lang="en-US" sz="1200" spc="-35" dirty="0">
                    <a:cs typeface="Tahoma"/>
                  </a:rPr>
                  <a:t>algorithm </a:t>
                </a:r>
                <a:r>
                  <a:rPr lang="en-US" sz="1200" spc="-50" dirty="0">
                    <a:cs typeface="Tahoma"/>
                  </a:rPr>
                  <a:t>and</a:t>
                </a:r>
                <a:endParaRPr lang="en-US" sz="1200" dirty="0">
                  <a:cs typeface="Tahoma"/>
                </a:endParaRPr>
              </a:p>
              <a:p>
                <a:pPr marL="12700">
                  <a:lnSpc>
                    <a:spcPct val="100000"/>
                  </a:lnSpc>
                  <a:spcBef>
                    <a:spcPts val="35"/>
                  </a:spcBef>
                </a:pPr>
                <a14:m>
                  <m:oMath xmlns:m="http://schemas.openxmlformats.org/officeDocument/2006/math">
                    <m:r>
                      <a:rPr lang="en-US" sz="1200" i="1" spc="15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rebuchet MS"/>
                      </a:rPr>
                      <m:t>𝑂</m:t>
                    </m:r>
                    <m:d>
                      <m:dPr>
                        <m:ctrlPr>
                          <a:rPr lang="en-US" sz="1200" i="1" spc="15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rebuchet MS"/>
                          </a:rPr>
                        </m:ctrlPr>
                      </m:dPr>
                      <m:e>
                        <m:r>
                          <a:rPr lang="en-US" sz="1200" i="1" spc="15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rebuchet MS"/>
                          </a:rPr>
                          <m:t>𝑛</m:t>
                        </m:r>
                        <m:r>
                          <a:rPr lang="en-US" sz="1400" i="1" spc="22" baseline="27777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Lucida Sans Unicode"/>
                          </a:rPr>
                          <m:t>2</m:t>
                        </m:r>
                      </m:e>
                    </m:d>
                    <m:r>
                      <a:rPr lang="en-US" sz="1200" i="1" spc="15" dirty="0">
                        <a:latin typeface="Cambria Math" panose="02040503050406030204" pitchFamily="18" charset="0"/>
                        <a:cs typeface="Tahoma"/>
                      </a:rPr>
                      <m:t> </m:t>
                    </m:r>
                  </m:oMath>
                </a14:m>
                <a:r>
                  <a:rPr lang="en-US" sz="1200" spc="-45" dirty="0">
                    <a:cs typeface="Tahoma"/>
                  </a:rPr>
                  <a:t>for </a:t>
                </a:r>
                <a:r>
                  <a:rPr lang="en-US" sz="1200" spc="-40" dirty="0">
                    <a:cs typeface="Tahoma"/>
                  </a:rPr>
                  <a:t>the rest, </a:t>
                </a:r>
                <a:r>
                  <a:rPr lang="en-US" sz="1200" spc="-65" dirty="0">
                    <a:cs typeface="Tahoma"/>
                  </a:rPr>
                  <a:t>so </a:t>
                </a:r>
                <a:r>
                  <a:rPr lang="en-US" sz="1200" spc="-40" dirty="0">
                    <a:cs typeface="Tahoma"/>
                  </a:rPr>
                  <a:t>the </a:t>
                </a:r>
                <a:r>
                  <a:rPr lang="en-US" sz="1200" spc="-15" dirty="0">
                    <a:cs typeface="Tahoma"/>
                  </a:rPr>
                  <a:t>full </a:t>
                </a:r>
                <a:r>
                  <a:rPr lang="en-US" sz="1200" spc="-40" dirty="0">
                    <a:cs typeface="Tahoma"/>
                  </a:rPr>
                  <a:t>running </a:t>
                </a:r>
                <a:r>
                  <a:rPr lang="en-US" sz="1200" spc="-30" dirty="0">
                    <a:cs typeface="Tahoma"/>
                  </a:rPr>
                  <a:t>time </a:t>
                </a:r>
                <a:r>
                  <a:rPr lang="en-US" sz="1200" spc="-35" dirty="0">
                    <a:cs typeface="Tahoma"/>
                  </a:rPr>
                  <a:t>is </a:t>
                </a:r>
                <a14:m>
                  <m:oMath xmlns:m="http://schemas.openxmlformats.org/officeDocument/2006/math">
                    <m:r>
                      <a:rPr lang="en-US" sz="1200" i="1" spc="1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rebuchet MS"/>
                      </a:rPr>
                      <m:t>𝑂</m:t>
                    </m:r>
                    <m:d>
                      <m:dPr>
                        <m:ctrlPr>
                          <a:rPr lang="en-US" sz="1200" i="1" spc="1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rebuchet MS"/>
                          </a:rPr>
                        </m:ctrlPr>
                      </m:dPr>
                      <m:e>
                        <m:r>
                          <a:rPr lang="en-US" sz="1200" i="1" spc="1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rebuchet MS"/>
                          </a:rPr>
                          <m:t>𝑛</m:t>
                        </m:r>
                        <m:r>
                          <a:rPr lang="en-US" sz="1400" i="1" spc="15" baseline="27777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Lucida Sans Unicode"/>
                          </a:rPr>
                          <m:t>3</m:t>
                        </m:r>
                      </m:e>
                    </m:d>
                  </m:oMath>
                </a14:m>
                <a:r>
                  <a:rPr lang="en-US" sz="1200" spc="10" dirty="0">
                    <a:cs typeface="Tahoma"/>
                  </a:rPr>
                  <a:t>.</a:t>
                </a:r>
                <a:endParaRPr lang="en-US" sz="1200" dirty="0">
                  <a:cs typeface="Tahoma"/>
                </a:endParaRPr>
              </a:p>
              <a:p>
                <a:pPr marL="12700" marR="518795">
                  <a:lnSpc>
                    <a:spcPct val="102600"/>
                  </a:lnSpc>
                  <a:spcBef>
                    <a:spcPts val="595"/>
                  </a:spcBef>
                </a:pPr>
                <a:r>
                  <a:rPr lang="en-US" sz="1200" spc="-15" dirty="0">
                    <a:cs typeface="Tahoma"/>
                  </a:rPr>
                  <a:t>It remains to prove correctness of the </a:t>
                </a:r>
                <a:r>
                  <a:rPr lang="en-US" sz="1200" spc="-35" dirty="0">
                    <a:cs typeface="Tahoma"/>
                  </a:rPr>
                  <a:t>algorithm. </a:t>
                </a:r>
                <a:br>
                  <a:rPr lang="en-US" sz="1200" spc="-40" dirty="0">
                    <a:cs typeface="Tahoma"/>
                  </a:rPr>
                </a:br>
                <a:r>
                  <a:rPr lang="en-US" sz="1200" spc="-10" dirty="0">
                    <a:cs typeface="Tahoma"/>
                  </a:rPr>
                  <a:t>Let </a:t>
                </a:r>
                <a:r>
                  <a:rPr lang="en-US" sz="1200" i="1" spc="85" dirty="0">
                    <a:solidFill>
                      <a:srgbClr val="C00000"/>
                    </a:solidFill>
                    <a:cs typeface="Trebuchet MS"/>
                  </a:rPr>
                  <a:t>OPT</a:t>
                </a:r>
                <a:r>
                  <a:rPr lang="en-US" sz="1200" i="1" spc="85" dirty="0">
                    <a:cs typeface="Trebuchet MS"/>
                  </a:rPr>
                  <a:t> </a:t>
                </a:r>
                <a:r>
                  <a:rPr lang="en-US" sz="1200" spc="-55" dirty="0">
                    <a:cs typeface="Tahoma"/>
                  </a:rPr>
                  <a:t>be </a:t>
                </a:r>
                <a:r>
                  <a:rPr lang="en-US" sz="1200" spc="-40" dirty="0">
                    <a:cs typeface="Tahoma"/>
                  </a:rPr>
                  <a:t>the </a:t>
                </a:r>
                <a:r>
                  <a:rPr lang="en-US" sz="1200" spc="-45" dirty="0">
                    <a:cs typeface="Tahoma"/>
                  </a:rPr>
                  <a:t>real </a:t>
                </a:r>
                <a:r>
                  <a:rPr lang="en-US" sz="1200" spc="-35" dirty="0">
                    <a:cs typeface="Tahoma"/>
                  </a:rPr>
                  <a:t>cost of </a:t>
                </a:r>
                <a:r>
                  <a:rPr lang="en-US" sz="1200" spc="-55" dirty="0">
                    <a:cs typeface="Tahoma"/>
                  </a:rPr>
                  <a:t>a </a:t>
                </a:r>
                <a:r>
                  <a:rPr lang="en-US" sz="1200" spc="-40" dirty="0">
                    <a:cs typeface="Tahoma"/>
                  </a:rPr>
                  <a:t>minimum </a:t>
                </a:r>
                <a:r>
                  <a:rPr lang="en-US" sz="1200" spc="-35" dirty="0">
                    <a:cs typeface="Tahoma"/>
                  </a:rPr>
                  <a:t>cost cycle.</a:t>
                </a:r>
                <a:endParaRPr lang="en-US" sz="1200" dirty="0">
                  <a:cs typeface="Tahoma"/>
                </a:endParaRPr>
              </a:p>
            </p:txBody>
          </p:sp>
        </mc:Choice>
        <mc:Fallback xmlns="">
          <p:sp>
            <p:nvSpPr>
              <p:cNvPr id="8" name="object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585" y="2056144"/>
                <a:ext cx="4091356" cy="826637"/>
              </a:xfrm>
              <a:prstGeom prst="rect">
                <a:avLst/>
              </a:prstGeom>
              <a:blipFill>
                <a:blip r:embed="rId3"/>
                <a:stretch>
                  <a:fillRect l="-1935" t="-6618" b="-10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xfrm>
            <a:off x="1775777" y="3346669"/>
            <a:ext cx="405130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25" dirty="0">
                <a:latin typeface="+mn-lt"/>
              </a:rPr>
              <a:t>Tutorial</a:t>
            </a:r>
            <a:r>
              <a:rPr spc="-30" dirty="0">
                <a:latin typeface="+mn-lt"/>
              </a:rPr>
              <a:t> </a:t>
            </a:r>
            <a:r>
              <a:rPr spc="-5" dirty="0">
                <a:latin typeface="+mn-lt"/>
              </a:rPr>
              <a:t>10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2399296" y="3346669"/>
            <a:ext cx="1686560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5" dirty="0">
                <a:latin typeface="+mn-lt"/>
                <a:hlinkClick r:id="rId4" action="ppaction://hlinksldjump"/>
              </a:rPr>
              <a:t>COMP3711:  </a:t>
            </a:r>
            <a:r>
              <a:rPr spc="-10" dirty="0">
                <a:latin typeface="+mn-lt"/>
                <a:hlinkClick r:id="rId4" action="ppaction://hlinksldjump"/>
              </a:rPr>
              <a:t>Design </a:t>
            </a:r>
            <a:r>
              <a:rPr spc="-15" dirty="0">
                <a:latin typeface="+mn-lt"/>
                <a:hlinkClick r:id="rId4" action="ppaction://hlinksldjump"/>
              </a:rPr>
              <a:t>and Analysis </a:t>
            </a:r>
            <a:r>
              <a:rPr spc="-5" dirty="0">
                <a:latin typeface="+mn-lt"/>
                <a:hlinkClick r:id="rId4" action="ppaction://hlinksldjump"/>
              </a:rPr>
              <a:t>of </a:t>
            </a:r>
            <a:r>
              <a:rPr spc="-25" dirty="0">
                <a:latin typeface="+mn-lt"/>
                <a:hlinkClick r:id="rId4" action="ppaction://hlinksldjump"/>
              </a:rPr>
              <a:t>Algorithms</a:t>
            </a: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3A8567CD-A20C-4558-A90E-E092DD526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762" y="40188"/>
            <a:ext cx="4300575" cy="215444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  <a:latin typeface="+mn-lt"/>
              </a:rPr>
              <a:t>Solution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5"/>
              <p:cNvSpPr txBox="1"/>
              <p:nvPr/>
            </p:nvSpPr>
            <p:spPr>
              <a:xfrm>
                <a:off x="309194" y="843963"/>
                <a:ext cx="4167556" cy="585866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2700" marR="5080">
                  <a:lnSpc>
                    <a:spcPct val="102600"/>
                  </a:lnSpc>
                </a:pPr>
                <a:r>
                  <a:rPr lang="en-US" sz="1200" spc="15" dirty="0">
                    <a:solidFill>
                      <a:schemeClr val="tx2"/>
                    </a:solidFill>
                    <a:cs typeface="Trebuchet MS"/>
                  </a:rPr>
                  <a:t>In </a:t>
                </a:r>
                <a14:m>
                  <m:oMath xmlns:m="http://schemas.openxmlformats.org/officeDocument/2006/math">
                    <m:r>
                      <a:rPr lang="en-US" sz="1200" i="1" spc="15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rebuchet MS"/>
                      </a:rPr>
                      <m:t>𝑂</m:t>
                    </m:r>
                    <m:d>
                      <m:dPr>
                        <m:ctrlPr>
                          <a:rPr lang="ar-AE" sz="1200" i="1" spc="15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rebuchet MS"/>
                          </a:rPr>
                        </m:ctrlPr>
                      </m:dPr>
                      <m:e>
                        <m:r>
                          <a:rPr lang="ar-AE" sz="1200" i="1" spc="15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rebuchet MS"/>
                          </a:rPr>
                          <m:t>𝑛</m:t>
                        </m:r>
                        <m:r>
                          <a:rPr lang="ar-AE" sz="1400" i="1" spc="22" baseline="27777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Lucida Sans Unicode"/>
                          </a:rPr>
                          <m:t>3</m:t>
                        </m:r>
                      </m:e>
                    </m:d>
                  </m:oMath>
                </a14:m>
                <a:r>
                  <a:rPr lang="ar-AE" sz="1200" spc="15" dirty="0">
                    <a:solidFill>
                      <a:schemeClr val="tx2"/>
                    </a:solidFill>
                    <a:cs typeface="Tahoma"/>
                  </a:rPr>
                  <a:t> </a:t>
                </a:r>
                <a:r>
                  <a:rPr lang="en-US" sz="1200" spc="-30" dirty="0">
                    <a:solidFill>
                      <a:schemeClr val="tx2"/>
                    </a:solidFill>
                    <a:cs typeface="Tahoma"/>
                  </a:rPr>
                  <a:t>time </a:t>
                </a:r>
                <a:r>
                  <a:rPr lang="en-US" sz="1200" spc="-45" dirty="0">
                    <a:solidFill>
                      <a:schemeClr val="tx2"/>
                    </a:solidFill>
                    <a:cs typeface="Tahoma"/>
                  </a:rPr>
                  <a:t>run </a:t>
                </a:r>
                <a:r>
                  <a:rPr lang="en-US" sz="1200" spc="-40" dirty="0">
                    <a:solidFill>
                      <a:schemeClr val="tx2"/>
                    </a:solidFill>
                    <a:cs typeface="Tahoma"/>
                  </a:rPr>
                  <a:t>the </a:t>
                </a:r>
                <a:r>
                  <a:rPr lang="en-US" sz="1200" spc="-30" dirty="0">
                    <a:solidFill>
                      <a:schemeClr val="tx2"/>
                    </a:solidFill>
                    <a:cs typeface="Tahoma"/>
                  </a:rPr>
                  <a:t>Floyd-Warshall </a:t>
                </a:r>
                <a:r>
                  <a:rPr lang="en-US" sz="1200" spc="-35" dirty="0">
                    <a:solidFill>
                      <a:schemeClr val="tx2"/>
                    </a:solidFill>
                    <a:cs typeface="Tahoma"/>
                  </a:rPr>
                  <a:t>algorithm </a:t>
                </a:r>
                <a:r>
                  <a:rPr lang="en-US" sz="1200" spc="-15" dirty="0">
                    <a:solidFill>
                      <a:schemeClr val="tx2"/>
                    </a:solidFill>
                    <a:cs typeface="Tahoma"/>
                  </a:rPr>
                  <a:t>to </a:t>
                </a:r>
                <a:r>
                  <a:rPr lang="en-US" sz="1200" spc="-30" dirty="0">
                    <a:solidFill>
                      <a:schemeClr val="tx2"/>
                    </a:solidFill>
                    <a:cs typeface="Tahoma"/>
                  </a:rPr>
                  <a:t>find </a:t>
                </a:r>
                <a:r>
                  <a:rPr lang="en-US" sz="1200" spc="-15" dirty="0">
                    <a:solidFill>
                      <a:schemeClr val="tx2"/>
                    </a:solidFill>
                    <a:cs typeface="Tahoma"/>
                  </a:rPr>
                  <a:t>all of </a:t>
                </a:r>
                <a:r>
                  <a:rPr lang="en-US" sz="1200" spc="-40" dirty="0">
                    <a:solidFill>
                      <a:schemeClr val="tx2"/>
                    </a:solidFill>
                    <a:cs typeface="Tahoma"/>
                  </a:rPr>
                  <a:t>the  </a:t>
                </a:r>
                <a:r>
                  <a:rPr lang="en-US" sz="1200" spc="-55" dirty="0">
                    <a:solidFill>
                      <a:schemeClr val="tx2"/>
                    </a:solidFill>
                    <a:cs typeface="Tahoma"/>
                  </a:rPr>
                  <a:t>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1200" b="0" i="1" spc="15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rebuchet MS"/>
                          </a:rPr>
                        </m:ctrlPr>
                      </m:sSubPr>
                      <m:e>
                        <m:r>
                          <a:rPr lang="en-US" sz="1200" b="0" i="1" spc="15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rebuchet MS"/>
                          </a:rPr>
                          <m:t> </m:t>
                        </m:r>
                        <m:r>
                          <a:rPr lang="ar-AE" sz="1200" b="0" i="1" spc="15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rebuchet MS"/>
                          </a:rPr>
                          <m:t>𝑑</m:t>
                        </m:r>
                      </m:e>
                      <m:sub>
                        <m:r>
                          <a:rPr lang="ar-AE" sz="1200" b="0" i="1" spc="15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rebuchet MS"/>
                          </a:rPr>
                          <m:t>𝑖</m:t>
                        </m:r>
                        <m:r>
                          <a:rPr lang="ar-AE" sz="1200" b="0" i="1" spc="15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rebuchet MS"/>
                          </a:rPr>
                          <m:t>,</m:t>
                        </m:r>
                        <m:r>
                          <a:rPr lang="ar-AE" sz="1200" b="0" i="1" spc="15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rebuchet MS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200" spc="-35" dirty="0">
                    <a:solidFill>
                      <a:schemeClr val="tx2"/>
                    </a:solidFill>
                    <a:cs typeface="Tahoma"/>
                  </a:rPr>
                  <a:t>,  </a:t>
                </a:r>
                <a:r>
                  <a:rPr lang="en-US" sz="1200" spc="-40" dirty="0">
                    <a:solidFill>
                      <a:schemeClr val="tx2"/>
                    </a:solidFill>
                    <a:cs typeface="Tahoma"/>
                  </a:rPr>
                  <a:t>the costs </a:t>
                </a:r>
                <a:r>
                  <a:rPr lang="en-US" sz="1200" spc="-35" dirty="0">
                    <a:solidFill>
                      <a:schemeClr val="tx2"/>
                    </a:solidFill>
                    <a:cs typeface="Tahoma"/>
                  </a:rPr>
                  <a:t>of </a:t>
                </a:r>
                <a:r>
                  <a:rPr lang="en-US" sz="1200" spc="-40" dirty="0">
                    <a:solidFill>
                      <a:schemeClr val="tx2"/>
                    </a:solidFill>
                    <a:cs typeface="Tahoma"/>
                  </a:rPr>
                  <a:t>the </a:t>
                </a:r>
                <a:r>
                  <a:rPr lang="en-US" sz="1200" spc="-35" dirty="0">
                    <a:solidFill>
                      <a:schemeClr val="tx2"/>
                    </a:solidFill>
                    <a:cs typeface="Tahoma"/>
                  </a:rPr>
                  <a:t>min cost paths </a:t>
                </a:r>
                <a:r>
                  <a:rPr lang="en-US" sz="1200" spc="-40" dirty="0">
                    <a:solidFill>
                      <a:schemeClr val="tx2"/>
                    </a:solidFill>
                    <a:cs typeface="Tahoma"/>
                  </a:rPr>
                  <a:t>from </a:t>
                </a:r>
                <a14:m>
                  <m:oMath xmlns:m="http://schemas.openxmlformats.org/officeDocument/2006/math">
                    <m:r>
                      <a:rPr lang="en-US" sz="1200" i="1" spc="-10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Trebuchet MS"/>
                      </a:rPr>
                      <m:t>𝑣</m:t>
                    </m:r>
                    <m:r>
                      <a:rPr lang="en-US" sz="1400" i="1" spc="-15" baseline="-10416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Calibri"/>
                      </a:rPr>
                      <m:t>𝑖</m:t>
                    </m:r>
                  </m:oMath>
                </a14:m>
                <a:r>
                  <a:rPr lang="en-US" sz="1400" i="1" spc="240" baseline="-10416" dirty="0">
                    <a:solidFill>
                      <a:schemeClr val="tx2"/>
                    </a:solidFill>
                    <a:cs typeface="Calibri"/>
                  </a:rPr>
                  <a:t> </a:t>
                </a:r>
                <a:r>
                  <a:rPr lang="en-US" sz="1200" spc="-15" dirty="0">
                    <a:solidFill>
                      <a:schemeClr val="tx2"/>
                    </a:solidFill>
                    <a:cs typeface="Tahoma"/>
                  </a:rPr>
                  <a:t>to </a:t>
                </a:r>
                <a14:m>
                  <m:oMath xmlns:m="http://schemas.openxmlformats.org/officeDocument/2006/math">
                    <m:r>
                      <a:rPr lang="en-US" sz="1200" i="1" spc="-5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Trebuchet MS"/>
                      </a:rPr>
                      <m:t>𝑣</m:t>
                    </m:r>
                    <m:r>
                      <a:rPr lang="en-US" sz="1400" i="1" spc="-7" baseline="-10416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Calibri"/>
                      </a:rPr>
                      <m:t>𝑗</m:t>
                    </m:r>
                  </m:oMath>
                </a14:m>
                <a:r>
                  <a:rPr lang="en-US" sz="1400" i="1" spc="-7" baseline="-10416" dirty="0">
                    <a:solidFill>
                      <a:schemeClr val="tx2"/>
                    </a:solidFill>
                    <a:cs typeface="Calibri"/>
                  </a:rPr>
                  <a:t> </a:t>
                </a:r>
                <a:r>
                  <a:rPr lang="en-US" sz="1200" spc="-35" dirty="0">
                    <a:solidFill>
                      <a:schemeClr val="tx2"/>
                    </a:solidFill>
                    <a:cs typeface="Tahoma"/>
                  </a:rPr>
                  <a:t>. </a:t>
                </a:r>
                <a:br>
                  <a:rPr lang="en-US" sz="1200" spc="-35" dirty="0">
                    <a:solidFill>
                      <a:schemeClr val="tx2"/>
                    </a:solidFill>
                    <a:cs typeface="Tahoma"/>
                  </a:rPr>
                </a:br>
                <a:r>
                  <a:rPr lang="en-US" sz="1200" spc="-35" dirty="0">
                    <a:solidFill>
                      <a:schemeClr val="tx2"/>
                    </a:solidFill>
                    <a:cs typeface="Tahoma"/>
                  </a:rPr>
                  <a:t>We claim that </a:t>
                </a:r>
                <a:r>
                  <a:rPr lang="en-US" sz="1200" spc="-20" dirty="0">
                    <a:solidFill>
                      <a:schemeClr val="tx2"/>
                    </a:solidFill>
                    <a:cs typeface="Tahoma"/>
                  </a:rPr>
                  <a:t>the </a:t>
                </a:r>
                <a:r>
                  <a:rPr lang="en-US" sz="1200" spc="-70" dirty="0">
                    <a:solidFill>
                      <a:schemeClr val="tx2"/>
                    </a:solidFill>
                    <a:cs typeface="Tahoma"/>
                  </a:rPr>
                  <a:t>answer </a:t>
                </a:r>
                <a:r>
                  <a:rPr lang="en-US" sz="1200" spc="-15" dirty="0">
                    <a:solidFill>
                      <a:schemeClr val="tx2"/>
                    </a:solidFill>
                    <a:cs typeface="Tahoma"/>
                  </a:rPr>
                  <a:t>to </a:t>
                </a:r>
                <a:r>
                  <a:rPr lang="en-US" sz="1200" spc="-40" dirty="0">
                    <a:solidFill>
                      <a:schemeClr val="tx2"/>
                    </a:solidFill>
                    <a:cs typeface="Tahoma"/>
                  </a:rPr>
                  <a:t>the </a:t>
                </a:r>
                <a:r>
                  <a:rPr lang="en-US" sz="1200" spc="-50" dirty="0">
                    <a:solidFill>
                      <a:schemeClr val="tx2"/>
                    </a:solidFill>
                    <a:cs typeface="Tahoma"/>
                  </a:rPr>
                  <a:t>problem</a:t>
                </a:r>
                <a:r>
                  <a:rPr lang="en-US" sz="1200" spc="135" dirty="0">
                    <a:solidFill>
                      <a:schemeClr val="tx2"/>
                    </a:solidFill>
                    <a:cs typeface="Tahoma"/>
                  </a:rPr>
                  <a:t> </a:t>
                </a:r>
                <a:r>
                  <a:rPr lang="en-US" sz="1200" spc="-35" dirty="0">
                    <a:solidFill>
                      <a:schemeClr val="tx2"/>
                    </a:solidFill>
                    <a:cs typeface="Tahoma"/>
                  </a:rPr>
                  <a:t>is then</a:t>
                </a:r>
                <a:endParaRPr lang="en-US" sz="1200" dirty="0">
                  <a:solidFill>
                    <a:schemeClr val="tx2"/>
                  </a:solidFill>
                  <a:cs typeface="Tahoma"/>
                </a:endParaRPr>
              </a:p>
            </p:txBody>
          </p:sp>
        </mc:Choice>
        <mc:Fallback xmlns="">
          <p:sp>
            <p:nvSpPr>
              <p:cNvPr id="9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194" y="843963"/>
                <a:ext cx="4167556" cy="585866"/>
              </a:xfrm>
              <a:prstGeom prst="rect">
                <a:avLst/>
              </a:prstGeom>
              <a:blipFill>
                <a:blip r:embed="rId5"/>
                <a:stretch>
                  <a:fillRect l="-2050" t="-10309" b="-134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bject 8"/>
          <p:cNvSpPr txBox="1"/>
          <p:nvPr/>
        </p:nvSpPr>
        <p:spPr>
          <a:xfrm>
            <a:off x="1443755" y="3078819"/>
            <a:ext cx="1981200" cy="184666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lang="en-US" sz="1200" spc="-50" dirty="0">
                <a:cs typeface="Tahoma"/>
              </a:rPr>
              <a:t>We </a:t>
            </a:r>
            <a:r>
              <a:rPr lang="en-US" sz="1200" spc="-75" dirty="0">
                <a:cs typeface="Tahoma"/>
              </a:rPr>
              <a:t>need </a:t>
            </a:r>
            <a:r>
              <a:rPr lang="en-US" sz="1200" spc="-15" dirty="0">
                <a:cs typeface="Tahoma"/>
              </a:rPr>
              <a:t>to </a:t>
            </a:r>
            <a:r>
              <a:rPr lang="en-US" sz="1200" spc="-70" dirty="0">
                <a:cs typeface="Tahoma"/>
              </a:rPr>
              <a:t>show </a:t>
            </a:r>
            <a:r>
              <a:rPr lang="en-US" sz="1200" spc="-15" dirty="0">
                <a:cs typeface="Tahoma"/>
              </a:rPr>
              <a:t>that   </a:t>
            </a:r>
            <a:r>
              <a:rPr lang="en-US" sz="1200" i="1" spc="50" dirty="0">
                <a:solidFill>
                  <a:srgbClr val="C00000"/>
                </a:solidFill>
                <a:cs typeface="Trebuchet MS"/>
              </a:rPr>
              <a:t>A</a:t>
            </a:r>
            <a:r>
              <a:rPr lang="en-US" sz="1200" spc="45" dirty="0">
                <a:solidFill>
                  <a:srgbClr val="C00000"/>
                </a:solidFill>
                <a:cs typeface="Tahoma"/>
              </a:rPr>
              <a:t>=</a:t>
            </a:r>
            <a:r>
              <a:rPr lang="en-US" sz="1200" i="1" spc="90" dirty="0">
                <a:solidFill>
                  <a:srgbClr val="C00000"/>
                </a:solidFill>
                <a:cs typeface="Trebuchet MS"/>
              </a:rPr>
              <a:t>OPT</a:t>
            </a:r>
            <a:r>
              <a:rPr lang="en-US" sz="1200" i="1" spc="90" dirty="0">
                <a:cs typeface="Lucida Sans"/>
              </a:rPr>
              <a:t>.</a:t>
            </a:r>
            <a:endParaRPr sz="1200" dirty="0">
              <a:cs typeface="Lucida Sans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4762" y="11988"/>
            <a:ext cx="4300575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5" dirty="0">
                <a:latin typeface="+mn-lt"/>
              </a:rPr>
              <a:t>Solution </a:t>
            </a:r>
            <a:r>
              <a:rPr spc="-65" dirty="0">
                <a:latin typeface="+mn-lt"/>
              </a:rPr>
              <a:t>1</a:t>
            </a:r>
            <a:r>
              <a:rPr spc="5" dirty="0">
                <a:latin typeface="+mn-lt"/>
              </a:rPr>
              <a:t> </a:t>
            </a:r>
            <a:r>
              <a:rPr spc="-15" dirty="0">
                <a:latin typeface="+mn-lt"/>
              </a:rPr>
              <a:t>(cont)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6"/>
              <p:cNvSpPr txBox="1"/>
              <p:nvPr/>
            </p:nvSpPr>
            <p:spPr>
              <a:xfrm>
                <a:off x="181432" y="385930"/>
                <a:ext cx="4147185" cy="339132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sz="11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Tahoma"/>
                      </a:rPr>
                      <m:t>𝐴</m:t>
                    </m:r>
                    <m:r>
                      <a:rPr lang="en-US" sz="1100" b="0" i="1" smtClean="0">
                        <a:latin typeface="Cambria Math" panose="02040503050406030204" pitchFamily="18" charset="0"/>
                        <a:cs typeface="Tahoma"/>
                      </a:rPr>
                      <m:t>=</m:t>
                    </m:r>
                    <m:func>
                      <m:funcPr>
                        <m:ctrlPr>
                          <a:rPr lang="en-US" sz="1100" b="0" i="1" smtClean="0">
                            <a:latin typeface="Cambria Math" panose="02040503050406030204" pitchFamily="18" charset="0"/>
                            <a:cs typeface="Tahoma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  <a:cs typeface="Tahoma"/>
                              </a:rPr>
                            </m:ctrlPr>
                          </m:limLowPr>
                          <m:e>
                            <m:limLow>
                              <m:limLowPr>
                                <m:ctrlPr>
                                  <a:rPr lang="en-US" sz="1100" b="0" i="1" smtClean="0">
                                    <a:latin typeface="Cambria Math" panose="02040503050406030204" pitchFamily="18" charset="0"/>
                                    <a:cs typeface="Tahoma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100" b="0" i="0" smtClean="0">
                                    <a:latin typeface="Cambria Math" panose="02040503050406030204" pitchFamily="18" charset="0"/>
                                    <a:cs typeface="Tahoma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m:rPr>
                                    <m:sty m:val="p"/>
                                  </m:rPr>
                                  <a:rPr lang="en-US" sz="1100" b="0" i="0" smtClean="0">
                                    <a:latin typeface="Cambria Math" panose="02040503050406030204" pitchFamily="18" charset="0"/>
                                    <a:cs typeface="Tahoma"/>
                                  </a:rPr>
                                  <m:t>i</m:t>
                                </m:r>
                                <m:r>
                                  <a:rPr lang="en-US" sz="1100" b="0" i="0" smtClean="0">
                                    <a:latin typeface="Cambria Math" panose="02040503050406030204" pitchFamily="18" charset="0"/>
                                    <a:cs typeface="Tahoma"/>
                                  </a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100" b="0" i="0" smtClean="0">
                                    <a:latin typeface="Cambria Math" panose="02040503050406030204" pitchFamily="18" charset="0"/>
                                    <a:cs typeface="Tahoma"/>
                                  </a:rPr>
                                  <m:t>j</m:t>
                                </m:r>
                              </m:lim>
                            </m:limLow>
                          </m:e>
                          <m:lim>
                            <m:r>
                              <a:rPr lang="en-US" sz="1100" b="0" i="1" smtClean="0">
                                <a:latin typeface="Cambria Math" panose="02040503050406030204" pitchFamily="18" charset="0"/>
                                <a:cs typeface="Tahoma"/>
                              </a:rPr>
                              <m:t> 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  <a:cs typeface="Tahoma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b="0" i="1" smtClean="0">
                                    <a:latin typeface="Cambria Math" panose="02040503050406030204" pitchFamily="18" charset="0"/>
                                    <a:cs typeface="Tahoma"/>
                                  </a:rPr>
                                </m:ctrlPr>
                              </m:sSub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  <a:cs typeface="Tahoma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  <a:cs typeface="Tahoma"/>
                                  </a:rPr>
                                  <m:t>𝑖</m:t>
                                </m:r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  <a:cs typeface="Tahoma"/>
                                  </a:rPr>
                                  <m:t>,</m:t>
                                </m:r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  <a:cs typeface="Tahoma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  <a:cs typeface="Tahoma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100" b="0" i="1" smtClean="0">
                                    <a:latin typeface="Cambria Math" panose="02040503050406030204" pitchFamily="18" charset="0"/>
                                    <a:cs typeface="Tahoma"/>
                                  </a:rPr>
                                </m:ctrlPr>
                              </m:sSub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  <a:cs typeface="Tahoma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  <a:cs typeface="Tahoma"/>
                                  </a:rPr>
                                  <m:t>𝑗</m:t>
                                </m:r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  <a:cs typeface="Tahoma"/>
                                  </a:rPr>
                                  <m:t>,</m:t>
                                </m:r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  <a:cs typeface="Tahoma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en-US" sz="1100" spc="-50" dirty="0">
                    <a:cs typeface="Tahoma"/>
                  </a:rPr>
                  <a:t> and  </a:t>
                </a:r>
                <a14:m>
                  <m:oMath xmlns:m="http://schemas.openxmlformats.org/officeDocument/2006/math">
                    <m:r>
                      <a:rPr lang="en-US" sz="1100" i="1" spc="85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Trebuchet MS"/>
                      </a:rPr>
                      <m:t>𝑂𝑃𝑇</m:t>
                    </m:r>
                  </m:oMath>
                </a14:m>
                <a:r>
                  <a:rPr lang="en-US" sz="1100" spc="-35" dirty="0">
                    <a:cs typeface="Tahoma"/>
                  </a:rPr>
                  <a:t> is </a:t>
                </a:r>
                <a:r>
                  <a:rPr lang="en-US" sz="1100" spc="-40" dirty="0">
                    <a:cs typeface="Tahoma"/>
                  </a:rPr>
                  <a:t>the </a:t>
                </a:r>
                <a:r>
                  <a:rPr lang="en-US" sz="1100" spc="-45" dirty="0">
                    <a:cs typeface="Tahoma"/>
                  </a:rPr>
                  <a:t>real </a:t>
                </a:r>
                <a:r>
                  <a:rPr lang="en-US" sz="1100" spc="-35" dirty="0">
                    <a:cs typeface="Tahoma"/>
                  </a:rPr>
                  <a:t>cost of </a:t>
                </a:r>
                <a:r>
                  <a:rPr lang="en-US" sz="1100" spc="-55" dirty="0">
                    <a:cs typeface="Tahoma"/>
                  </a:rPr>
                  <a:t>a </a:t>
                </a:r>
                <a:r>
                  <a:rPr lang="en-US" sz="1100" spc="-40" dirty="0">
                    <a:cs typeface="Tahoma"/>
                  </a:rPr>
                  <a:t>minimum </a:t>
                </a:r>
                <a:r>
                  <a:rPr lang="en-US" sz="1100" spc="-35" dirty="0">
                    <a:cs typeface="Tahoma"/>
                  </a:rPr>
                  <a:t>cost cycle.</a:t>
                </a:r>
                <a:endParaRPr sz="1100" dirty="0">
                  <a:cs typeface="Tahoma"/>
                </a:endParaRPr>
              </a:p>
            </p:txBody>
          </p:sp>
        </mc:Choice>
        <mc:Fallback xmlns="">
          <p:sp>
            <p:nvSpPr>
              <p:cNvPr id="6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432" y="385930"/>
                <a:ext cx="4147185" cy="339132"/>
              </a:xfrm>
              <a:prstGeom prst="rect">
                <a:avLst/>
              </a:prstGeom>
              <a:blipFill>
                <a:blip r:embed="rId2"/>
                <a:stretch>
                  <a:fillRect l="-733" t="-6897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7"/>
              <p:cNvSpPr txBox="1"/>
              <p:nvPr/>
            </p:nvSpPr>
            <p:spPr>
              <a:xfrm>
                <a:off x="181432" y="831725"/>
                <a:ext cx="4147185" cy="801181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2700" marR="5080">
                  <a:lnSpc>
                    <a:spcPct val="102600"/>
                  </a:lnSpc>
                  <a:buAutoNum type="alphaUcParenR"/>
                  <a:tabLst>
                    <a:tab pos="203835" algn="l"/>
                  </a:tabLst>
                </a:pPr>
                <a:r>
                  <a:rPr lang="en-US" sz="1200" spc="-35" dirty="0">
                    <a:cs typeface="Tahoma"/>
                  </a:rPr>
                  <a:t>   Every </a:t>
                </a:r>
                <a:r>
                  <a:rPr lang="en-US" sz="1200" spc="-40" dirty="0">
                    <a:cs typeface="Tahoma"/>
                  </a:rPr>
                  <a:t>term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pc="15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rebuchet MS"/>
                          </a:rPr>
                        </m:ctrlPr>
                      </m:sSubPr>
                      <m:e>
                        <m:r>
                          <a:rPr lang="en-US" sz="1200" i="1" spc="15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rebuchet MS"/>
                          </a:rPr>
                          <m:t>𝑑</m:t>
                        </m:r>
                      </m:e>
                      <m:sub>
                        <m:r>
                          <a:rPr lang="en-US" sz="1200" b="0" i="1" spc="15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rebuchet MS"/>
                          </a:rPr>
                          <m:t>𝑖</m:t>
                        </m:r>
                        <m:r>
                          <a:rPr lang="en-US" sz="1200" b="0" i="1" spc="15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rebuchet MS"/>
                          </a:rPr>
                          <m:t>,</m:t>
                        </m:r>
                        <m:r>
                          <a:rPr lang="en-US" sz="1200" b="0" i="1" spc="15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rebuchet MS"/>
                          </a:rPr>
                          <m:t>𝑗</m:t>
                        </m:r>
                      </m:sub>
                    </m:sSub>
                    <m:r>
                      <a:rPr lang="en-US" sz="1200" b="0" i="1" spc="15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rebuchet MS"/>
                      </a:rPr>
                      <m:t>+</m:t>
                    </m:r>
                    <m:sSub>
                      <m:sSubPr>
                        <m:ctrlPr>
                          <a:rPr lang="en-US" sz="1200" b="0" i="1" spc="15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rebuchet MS"/>
                          </a:rPr>
                        </m:ctrlPr>
                      </m:sSubPr>
                      <m:e>
                        <m:r>
                          <a:rPr lang="en-US" sz="1200" i="1" spc="15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rebuchet MS"/>
                          </a:rPr>
                          <m:t>𝑑</m:t>
                        </m:r>
                      </m:e>
                      <m:sub>
                        <m:r>
                          <a:rPr lang="en-US" sz="1200" b="0" i="1" spc="15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rebuchet MS"/>
                          </a:rPr>
                          <m:t>𝑗</m:t>
                        </m:r>
                        <m:r>
                          <a:rPr lang="en-US" sz="1200" b="0" i="1" spc="15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rebuchet MS"/>
                          </a:rPr>
                          <m:t>,</m:t>
                        </m:r>
                        <m:r>
                          <a:rPr lang="en-US" sz="1200" b="0" i="1" spc="15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rebuchet MS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200" i="1" spc="22" baseline="-10416" dirty="0">
                    <a:cs typeface="Calibri"/>
                  </a:rPr>
                  <a:t> </a:t>
                </a:r>
                <a:r>
                  <a:rPr lang="en-US" sz="1200" spc="-35" dirty="0">
                    <a:cs typeface="Tahoma"/>
                  </a:rPr>
                  <a:t>is </a:t>
                </a:r>
                <a:r>
                  <a:rPr lang="en-US" sz="1200" spc="-40" dirty="0">
                    <a:cs typeface="Tahoma"/>
                  </a:rPr>
                  <a:t>the </a:t>
                </a:r>
                <a:r>
                  <a:rPr lang="en-US" sz="1200" spc="-35" dirty="0">
                    <a:cs typeface="Tahoma"/>
                  </a:rPr>
                  <a:t>cost of </a:t>
                </a:r>
                <a:r>
                  <a:rPr lang="en-US" sz="1200" i="1" spc="-70" dirty="0">
                    <a:cs typeface="Tahoma"/>
                  </a:rPr>
                  <a:t>some </a:t>
                </a:r>
                <a:r>
                  <a:rPr lang="en-US" sz="1200" spc="-40" dirty="0">
                    <a:cs typeface="Tahoma"/>
                  </a:rPr>
                  <a:t>cycle  </a:t>
                </a:r>
                <a:r>
                  <a:rPr lang="en-US" sz="1200" spc="-25" dirty="0">
                    <a:cs typeface="Tahoma"/>
                  </a:rPr>
                  <a:t>-- start </a:t>
                </a:r>
                <a:r>
                  <a:rPr lang="en-US" sz="1200" spc="-15" dirty="0">
                    <a:cs typeface="Tahoma"/>
                  </a:rPr>
                  <a:t>at</a:t>
                </a:r>
                <a14:m>
                  <m:oMath xmlns:m="http://schemas.openxmlformats.org/officeDocument/2006/math">
                    <m:r>
                      <a:rPr lang="en-US" sz="1200" b="0" i="0" spc="-1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rebuchet MS"/>
                      </a:rPr>
                      <m:t> </m:t>
                    </m:r>
                    <m:r>
                      <a:rPr lang="en-US" sz="1200" i="1" spc="-10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rebuchet MS"/>
                      </a:rPr>
                      <m:t>𝑣</m:t>
                    </m:r>
                    <m:r>
                      <a:rPr lang="en-US" sz="1400" i="1" spc="-15" baseline="-10416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Calibri"/>
                      </a:rPr>
                      <m:t>𝑖</m:t>
                    </m:r>
                  </m:oMath>
                </a14:m>
                <a:r>
                  <a:rPr lang="en-US" sz="1200" i="1" spc="-50" dirty="0">
                    <a:cs typeface="Lucida Sans"/>
                  </a:rPr>
                  <a:t>, </a:t>
                </a:r>
                <a:r>
                  <a:rPr lang="en-US" sz="1200" spc="-40" dirty="0">
                    <a:cs typeface="Tahoma"/>
                  </a:rPr>
                  <a:t>follow  </a:t>
                </a:r>
                <a:r>
                  <a:rPr lang="en-US" sz="1200" spc="-35" dirty="0">
                    <a:cs typeface="Tahoma"/>
                  </a:rPr>
                  <a:t>path of </a:t>
                </a:r>
                <a:r>
                  <a:rPr lang="en-US" sz="1200" spc="-40" dirty="0">
                    <a:cs typeface="Tahoma"/>
                  </a:rPr>
                  <a:t>length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pc="15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rebuchet MS"/>
                          </a:rPr>
                        </m:ctrlPr>
                      </m:sSubPr>
                      <m:e>
                        <m:r>
                          <a:rPr lang="en-US" sz="1200" b="0" i="1" spc="15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rebuchet MS"/>
                          </a:rPr>
                          <m:t>𝑑</m:t>
                        </m:r>
                      </m:e>
                      <m:sub>
                        <m:r>
                          <a:rPr lang="en-US" sz="1200" b="0" i="1" spc="15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rebuchet MS"/>
                          </a:rPr>
                          <m:t>𝑖</m:t>
                        </m:r>
                        <m:r>
                          <a:rPr lang="en-US" sz="1200" b="0" i="1" spc="15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rebuchet MS"/>
                          </a:rPr>
                          <m:t>,</m:t>
                        </m:r>
                        <m:r>
                          <a:rPr lang="en-US" sz="1200" b="0" i="1" spc="15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rebuchet MS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200" i="1" spc="22" baseline="-10416" dirty="0">
                    <a:cs typeface="Calibri"/>
                  </a:rPr>
                  <a:t> </a:t>
                </a:r>
                <a:r>
                  <a:rPr lang="en-US" sz="1200" spc="-15" dirty="0">
                    <a:cs typeface="Tahoma"/>
                  </a:rPr>
                  <a:t>to</a:t>
                </a:r>
                <a:r>
                  <a:rPr lang="en-US" sz="1200" spc="-10" dirty="0">
                    <a:solidFill>
                      <a:schemeClr val="tx2"/>
                    </a:solidFill>
                    <a:cs typeface="Trebuchet MS"/>
                  </a:rPr>
                  <a:t> </a:t>
                </a:r>
                <a14:m>
                  <m:oMath xmlns:m="http://schemas.openxmlformats.org/officeDocument/2006/math">
                    <m:r>
                      <a:rPr lang="en-US" sz="1200" i="1" spc="-5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rebuchet MS"/>
                      </a:rPr>
                      <m:t>𝑣</m:t>
                    </m:r>
                    <m:r>
                      <a:rPr lang="en-US" sz="1400" i="1" spc="-7" baseline="-10416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Calibri"/>
                      </a:rPr>
                      <m:t>𝑗</m:t>
                    </m:r>
                    <m:r>
                      <a:rPr lang="en-US" sz="1200" b="0" i="1" spc="-114" dirty="0" smtClean="0">
                        <a:latin typeface="Cambria Math" panose="02040503050406030204" pitchFamily="18" charset="0"/>
                        <a:cs typeface="Trebuchet MS"/>
                      </a:rPr>
                      <m:t>,</m:t>
                    </m:r>
                  </m:oMath>
                </a14:m>
                <a:r>
                  <a:rPr lang="en-US" sz="1200" spc="-45" dirty="0">
                    <a:cs typeface="Tahoma"/>
                  </a:rPr>
                  <a:t> then </a:t>
                </a:r>
                <a:r>
                  <a:rPr lang="en-US" sz="1200" spc="-40" dirty="0">
                    <a:cs typeface="Tahoma"/>
                  </a:rPr>
                  <a:t>follow </a:t>
                </a:r>
                <a:r>
                  <a:rPr lang="en-US" sz="1200" spc="-35" dirty="0">
                    <a:cs typeface="Tahoma"/>
                  </a:rPr>
                  <a:t>path of </a:t>
                </a:r>
                <a:r>
                  <a:rPr lang="en-US" sz="1200" spc="-40" dirty="0">
                    <a:cs typeface="Tahoma"/>
                  </a:rPr>
                  <a:t>length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pc="15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rebuchet MS"/>
                          </a:rPr>
                        </m:ctrlPr>
                      </m:sSubPr>
                      <m:e>
                        <m:r>
                          <a:rPr lang="en-US" sz="1200" i="1" spc="15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rebuchet MS"/>
                          </a:rPr>
                          <m:t>𝑑</m:t>
                        </m:r>
                      </m:e>
                      <m:sub>
                        <m:r>
                          <a:rPr lang="en-US" sz="1200" b="0" i="1" spc="15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rebuchet MS"/>
                          </a:rPr>
                          <m:t>𝑗</m:t>
                        </m:r>
                        <m:r>
                          <a:rPr lang="en-US" sz="1200" b="0" i="1" spc="15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rebuchet MS"/>
                          </a:rPr>
                          <m:t>,</m:t>
                        </m:r>
                        <m:r>
                          <a:rPr lang="en-US" sz="1200" b="0" i="1" spc="15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rebuchet MS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200" i="1" spc="22" baseline="-10416" dirty="0">
                    <a:cs typeface="Calibri"/>
                  </a:rPr>
                  <a:t> </a:t>
                </a:r>
                <a:r>
                  <a:rPr lang="en-US" sz="1200" spc="-35" dirty="0">
                    <a:cs typeface="Tahoma"/>
                  </a:rPr>
                  <a:t>back </a:t>
                </a:r>
                <a:r>
                  <a:rPr lang="en-US" sz="1200" spc="-15" dirty="0">
                    <a:cs typeface="Tahoma"/>
                  </a:rPr>
                  <a:t>to</a:t>
                </a:r>
                <a14:m>
                  <m:oMath xmlns:m="http://schemas.openxmlformats.org/officeDocument/2006/math">
                    <m:r>
                      <a:rPr lang="en-US" sz="1200" b="0" i="0" spc="-10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Trebuchet MS"/>
                      </a:rPr>
                      <m:t> </m:t>
                    </m:r>
                    <m:r>
                      <a:rPr lang="en-US" sz="1200" i="1" spc="-1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rebuchet MS"/>
                      </a:rPr>
                      <m:t>𝑣</m:t>
                    </m:r>
                    <m:r>
                      <a:rPr lang="en-US" sz="1400" i="1" spc="-15" baseline="-10416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Calibri"/>
                      </a:rPr>
                      <m:t>𝑖</m:t>
                    </m:r>
                  </m:oMath>
                </a14:m>
                <a:r>
                  <a:rPr lang="en-US" sz="1200" spc="-20" dirty="0">
                    <a:cs typeface="Tahoma"/>
                  </a:rPr>
                  <a:t>. </a:t>
                </a:r>
                <a:br>
                  <a:rPr lang="en-US" sz="1200" spc="-20" dirty="0">
                    <a:cs typeface="Tahoma"/>
                  </a:rPr>
                </a:br>
                <a:r>
                  <a:rPr lang="en-US" sz="1200" spc="-35" dirty="0">
                    <a:cs typeface="Tahoma"/>
                  </a:rPr>
                  <a:t>Since </a:t>
                </a:r>
                <a:r>
                  <a:rPr lang="en-US" sz="1200" i="1" spc="50" dirty="0">
                    <a:cs typeface="Trebuchet MS"/>
                  </a:rPr>
                  <a:t>OPT </a:t>
                </a:r>
                <a:r>
                  <a:rPr lang="en-US" sz="1200" spc="-35" dirty="0">
                    <a:cs typeface="Tahoma"/>
                  </a:rPr>
                  <a:t>is </a:t>
                </a:r>
                <a:r>
                  <a:rPr lang="en-US" sz="1200" spc="-40" dirty="0">
                    <a:cs typeface="Tahoma"/>
                  </a:rPr>
                  <a:t>the minimum </a:t>
                </a:r>
                <a:r>
                  <a:rPr lang="en-US" sz="1200" spc="-35" dirty="0">
                    <a:cs typeface="Tahoma"/>
                  </a:rPr>
                  <a:t>of  all </a:t>
                </a:r>
                <a:r>
                  <a:rPr lang="en-US" sz="1200" spc="-40" dirty="0">
                    <a:cs typeface="Tahoma"/>
                  </a:rPr>
                  <a:t>cycle costs,</a:t>
                </a:r>
                <a:endParaRPr lang="en-US" sz="1200" dirty="0">
                  <a:cs typeface="Tahoma"/>
                </a:endParaRPr>
              </a:p>
              <a:p>
                <a:pPr marL="480695" algn="ctr">
                  <a:lnSpc>
                    <a:spcPct val="100000"/>
                  </a:lnSpc>
                  <a:spcBef>
                    <a:spcPts val="35"/>
                  </a:spcBef>
                </a:pPr>
                <a14:m>
                  <m:oMath xmlns:m="http://schemas.openxmlformats.org/officeDocument/2006/math">
                    <m:r>
                      <a:rPr lang="en-US" sz="1200" i="1" spc="85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rebuchet MS"/>
                      </a:rPr>
                      <m:t>𝑂𝑃𝑇</m:t>
                    </m:r>
                    <m:r>
                      <a:rPr lang="en-US" sz="1200" i="1" spc="85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rebuchet MS"/>
                      </a:rPr>
                      <m:t>≤</m:t>
                    </m:r>
                    <m:r>
                      <a:rPr lang="en-US" sz="1200" i="1" spc="1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rebuchet MS"/>
                      </a:rPr>
                      <m:t>𝐴</m:t>
                    </m:r>
                  </m:oMath>
                </a14:m>
                <a:r>
                  <a:rPr lang="en-US" sz="1200" spc="10" dirty="0">
                    <a:solidFill>
                      <a:srgbClr val="C00000"/>
                    </a:solidFill>
                    <a:cs typeface="Tahoma"/>
                  </a:rPr>
                  <a:t>.</a:t>
                </a:r>
                <a:endParaRPr lang="en-US" sz="1200" dirty="0">
                  <a:solidFill>
                    <a:srgbClr val="C00000"/>
                  </a:solidFill>
                  <a:cs typeface="Tahoma"/>
                </a:endParaRPr>
              </a:p>
            </p:txBody>
          </p:sp>
        </mc:Choice>
        <mc:Fallback xmlns="">
          <p:sp>
            <p:nvSpPr>
              <p:cNvPr id="7" name="object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432" y="831725"/>
                <a:ext cx="4147185" cy="801181"/>
              </a:xfrm>
              <a:prstGeom prst="rect">
                <a:avLst/>
              </a:prstGeom>
              <a:blipFill>
                <a:blip r:embed="rId3"/>
                <a:stretch>
                  <a:fillRect l="-2059" t="-5303" r="-1912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object 25"/>
              <p:cNvSpPr txBox="1"/>
              <p:nvPr/>
            </p:nvSpPr>
            <p:spPr>
              <a:xfrm>
                <a:off x="1795144" y="3242842"/>
                <a:ext cx="1019810" cy="169277"/>
              </a:xfrm>
              <a:prstGeom prst="rect">
                <a:avLst/>
              </a:prstGeom>
              <a:solidFill>
                <a:srgbClr val="0070C0">
                  <a:alpha val="39000"/>
                </a:srgbClr>
              </a:solidFill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</a:pPr>
                <a:r>
                  <a:rPr sz="1100" spc="-25" dirty="0">
                    <a:cs typeface="Tahoma"/>
                  </a:rPr>
                  <a:t>Thus,</a:t>
                </a:r>
                <a:r>
                  <a:rPr sz="1100" dirty="0">
                    <a:cs typeface="Tahoma"/>
                  </a:rPr>
                  <a:t> </a:t>
                </a:r>
                <a14:m>
                  <m:oMath xmlns:m="http://schemas.openxmlformats.org/officeDocument/2006/math">
                    <m:r>
                      <a:rPr lang="en-US" sz="1100" i="1" spc="50" dirty="0" smtClean="0">
                        <a:latin typeface="Cambria Math" panose="02040503050406030204" pitchFamily="18" charset="0"/>
                        <a:cs typeface="Trebuchet MS"/>
                      </a:rPr>
                      <m:t>𝐴</m:t>
                    </m:r>
                    <m:r>
                      <a:rPr lang="en-US" sz="1100" i="1" spc="45" dirty="0">
                        <a:latin typeface="Cambria Math" panose="02040503050406030204" pitchFamily="18" charset="0"/>
                        <a:cs typeface="Tahoma"/>
                      </a:rPr>
                      <m:t>=</m:t>
                    </m:r>
                    <m:r>
                      <a:rPr lang="en-US" sz="1100" i="1" spc="85" dirty="0">
                        <a:latin typeface="Cambria Math" panose="02040503050406030204" pitchFamily="18" charset="0"/>
                        <a:cs typeface="Trebuchet MS"/>
                      </a:rPr>
                      <m:t>𝑂𝑃𝑇</m:t>
                    </m:r>
                  </m:oMath>
                </a14:m>
                <a:r>
                  <a:rPr sz="1100" i="1" spc="-195" dirty="0">
                    <a:cs typeface="Trebuchet MS"/>
                  </a:rPr>
                  <a:t> </a:t>
                </a:r>
                <a:r>
                  <a:rPr sz="1100" spc="-35" dirty="0">
                    <a:cs typeface="Tahoma"/>
                  </a:rPr>
                  <a:t>.</a:t>
                </a:r>
                <a:endParaRPr sz="1100" dirty="0">
                  <a:cs typeface="Tahoma"/>
                </a:endParaRPr>
              </a:p>
            </p:txBody>
          </p:sp>
        </mc:Choice>
        <mc:Fallback xmlns="">
          <p:sp>
            <p:nvSpPr>
              <p:cNvPr id="25" name="object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44" y="3242842"/>
                <a:ext cx="1019810" cy="169277"/>
              </a:xfrm>
              <a:prstGeom prst="rect">
                <a:avLst/>
              </a:prstGeom>
              <a:blipFill>
                <a:blip r:embed="rId4"/>
                <a:stretch>
                  <a:fillRect l="-7143" t="-28571" r="-1786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itle 12">
            <a:extLst>
              <a:ext uri="{FF2B5EF4-FFF2-40B4-BE49-F238E27FC236}">
                <a16:creationId xmlns:a16="http://schemas.microsoft.com/office/drawing/2014/main" id="{7F85BB38-67EA-4FD3-9024-EC186B97F7DE}"/>
              </a:ext>
            </a:extLst>
          </p:cNvPr>
          <p:cNvSpPr txBox="1">
            <a:spLocks/>
          </p:cNvSpPr>
          <p:nvPr/>
        </p:nvSpPr>
        <p:spPr>
          <a:xfrm>
            <a:off x="214699" y="39160"/>
            <a:ext cx="4300575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Tahoma"/>
                <a:ea typeface="+mj-ea"/>
                <a:cs typeface="Tahoma"/>
              </a:defRPr>
            </a:lvl1pPr>
          </a:lstStyle>
          <a:p>
            <a:pPr algn="ctr"/>
            <a:r>
              <a:rPr lang="en-US" kern="0" dirty="0">
                <a:solidFill>
                  <a:schemeClr val="tx1"/>
                </a:solidFill>
                <a:latin typeface="+mn-lt"/>
              </a:rPr>
              <a:t>Solution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7"/>
              <p:cNvSpPr txBox="1"/>
              <p:nvPr/>
            </p:nvSpPr>
            <p:spPr>
              <a:xfrm>
                <a:off x="-1" y="1751431"/>
                <a:ext cx="4455337" cy="1347998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204470" indent="-191770">
                  <a:spcBef>
                    <a:spcPts val="520"/>
                  </a:spcBef>
                  <a:buFontTx/>
                  <a:buAutoNum type="alphaUcParenR" startAt="2"/>
                  <a:tabLst>
                    <a:tab pos="205104" algn="l"/>
                  </a:tabLst>
                </a:pPr>
                <a:r>
                  <a:rPr lang="en-US" sz="1200" spc="-40" dirty="0">
                    <a:cs typeface="Tahoma"/>
                  </a:rPr>
                  <a:t>Now </a:t>
                </a:r>
                <a:r>
                  <a:rPr lang="en-US" sz="1200" spc="-60" dirty="0">
                    <a:cs typeface="Tahoma"/>
                  </a:rPr>
                  <a:t>suppose </a:t>
                </a:r>
                <a:r>
                  <a:rPr lang="en-US" sz="1200" spc="-15" dirty="0">
                    <a:cs typeface="Tahoma"/>
                  </a:rPr>
                  <a:t>that </a:t>
                </a:r>
                <a:r>
                  <a:rPr lang="en-US" sz="1200" spc="-100" dirty="0">
                    <a:cs typeface="Tahoma"/>
                  </a:rPr>
                  <a:t>we </a:t>
                </a:r>
                <a:r>
                  <a:rPr lang="en-US" sz="1200" spc="-60" dirty="0">
                    <a:cs typeface="Tahoma"/>
                  </a:rPr>
                  <a:t>know </a:t>
                </a:r>
                <a:r>
                  <a:rPr lang="en-US" sz="1200" spc="-70" dirty="0">
                    <a:cs typeface="Tahoma"/>
                  </a:rPr>
                  <a:t>some </a:t>
                </a:r>
                <a:r>
                  <a:rPr lang="en-US" sz="1200" spc="-35" dirty="0">
                    <a:cs typeface="Tahoma"/>
                  </a:rPr>
                  <a:t>min-cost </a:t>
                </a:r>
                <a:r>
                  <a:rPr lang="en-US" sz="1200" spc="-40" dirty="0">
                    <a:cs typeface="Tahoma"/>
                  </a:rPr>
                  <a:t>cycle </a:t>
                </a:r>
                <a:r>
                  <a:rPr lang="en-US" sz="1200" i="1" spc="25" dirty="0">
                    <a:cs typeface="Gill Sans MT"/>
                  </a:rPr>
                  <a:t>C</a:t>
                </a:r>
                <a:r>
                  <a:rPr lang="en-US" sz="1200" spc="25" dirty="0">
                    <a:cs typeface="Tahoma"/>
                  </a:rPr>
                  <a:t>.</a:t>
                </a:r>
                <a:br>
                  <a:rPr lang="en-US" sz="1200" spc="25" dirty="0">
                    <a:cs typeface="Tahoma"/>
                  </a:rPr>
                </a:br>
                <a:r>
                  <a:rPr lang="en-US" sz="1200" spc="-10" dirty="0">
                    <a:cs typeface="Tahoma"/>
                  </a:rPr>
                  <a:t>Let  </a:t>
                </a:r>
                <a14:m>
                  <m:oMath xmlns:m="http://schemas.openxmlformats.org/officeDocument/2006/math">
                    <m:r>
                      <a:rPr lang="en-US" sz="1100" i="1" spc="-10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rebuchet MS"/>
                      </a:rPr>
                      <m:t>𝑣</m:t>
                    </m:r>
                    <m:r>
                      <a:rPr lang="en-US" sz="1200" i="1" spc="-15" baseline="-10416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Calibri"/>
                      </a:rPr>
                      <m:t>𝑖</m:t>
                    </m:r>
                    <m:r>
                      <a:rPr lang="en-US" sz="1200" i="1" spc="-15" baseline="-10416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Calibri"/>
                      </a:rPr>
                      <m:t>′, </m:t>
                    </m:r>
                    <m:r>
                      <a:rPr lang="en-US" sz="1100" i="1" spc="-5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rebuchet MS"/>
                      </a:rPr>
                      <m:t>𝑣</m:t>
                    </m:r>
                    <m:r>
                      <a:rPr lang="en-US" sz="1200" i="1" spc="-7" baseline="-10416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Calibri"/>
                      </a:rPr>
                      <m:t>𝑗</m:t>
                    </m:r>
                    <m:r>
                      <a:rPr lang="en-US" sz="1200" i="1" spc="-7" baseline="-10416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Calibri"/>
                      </a:rPr>
                      <m:t>′</m:t>
                    </m:r>
                  </m:oMath>
                </a14:m>
                <a:r>
                  <a:rPr lang="en-US" sz="1200" spc="-55" dirty="0">
                    <a:cs typeface="Tahoma"/>
                  </a:rPr>
                  <a:t>  be </a:t>
                </a:r>
                <a:r>
                  <a:rPr lang="en-US" sz="1200" spc="-50" dirty="0">
                    <a:cs typeface="Tahoma"/>
                  </a:rPr>
                  <a:t>any </a:t>
                </a:r>
                <a:r>
                  <a:rPr lang="en-US" sz="1200" spc="-55" dirty="0">
                    <a:cs typeface="Tahoma"/>
                  </a:rPr>
                  <a:t>two </a:t>
                </a:r>
                <a:r>
                  <a:rPr lang="en-US" sz="1200" spc="-30" dirty="0">
                    <a:cs typeface="Tahoma"/>
                  </a:rPr>
                  <a:t>points </a:t>
                </a:r>
                <a:r>
                  <a:rPr lang="en-US" sz="1200" spc="-55" dirty="0">
                    <a:cs typeface="Tahoma"/>
                  </a:rPr>
                  <a:t>on </a:t>
                </a:r>
                <a:r>
                  <a:rPr lang="en-US" sz="1200" spc="-45" dirty="0">
                    <a:cs typeface="Tahoma"/>
                  </a:rPr>
                  <a:t>the </a:t>
                </a:r>
                <a:r>
                  <a:rPr lang="en-US" sz="1200" spc="-35" dirty="0">
                    <a:cs typeface="Tahoma"/>
                  </a:rPr>
                  <a:t>cycle. </a:t>
                </a:r>
                <a:br>
                  <a:rPr lang="en-US" sz="1200" spc="-35" dirty="0">
                    <a:cs typeface="Tahoma"/>
                  </a:rPr>
                </a:br>
                <a:r>
                  <a:rPr lang="en-US" sz="1200" spc="-10" dirty="0">
                    <a:cs typeface="Tahoma"/>
                  </a:rPr>
                  <a:t>Let</a:t>
                </a:r>
                <a:r>
                  <a:rPr lang="en-US" sz="1200" spc="25" dirty="0">
                    <a:cs typeface="Tahoma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200" i="1" spc="2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rebuchet MS"/>
                          </a:rPr>
                        </m:ctrlPr>
                      </m:sSubSupPr>
                      <m:e>
                        <m:r>
                          <a:rPr lang="en-US" sz="1200" i="1" spc="2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rebuchet MS"/>
                          </a:rPr>
                          <m:t>𝑑</m:t>
                        </m:r>
                      </m:e>
                      <m:sub>
                        <m:sSup>
                          <m:sSupPr>
                            <m:ctrlPr>
                              <a:rPr lang="en-US" sz="1200" i="1" spc="20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rebuchet MS"/>
                              </a:rPr>
                            </m:ctrlPr>
                          </m:sSupPr>
                          <m:e>
                            <m:r>
                              <a:rPr lang="en-US" sz="1200" i="1" spc="20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rebuchet MS"/>
                              </a:rPr>
                              <m:t>𝑖</m:t>
                            </m:r>
                          </m:e>
                          <m:sup>
                            <m:r>
                              <a:rPr lang="en-US" sz="1200" i="1" spc="20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rebuchet MS"/>
                              </a:rPr>
                              <m:t>′</m:t>
                            </m:r>
                          </m:sup>
                        </m:sSup>
                        <m:r>
                          <a:rPr lang="en-US" sz="1200" i="1" spc="2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rebuchet MS"/>
                          </a:rPr>
                          <m:t>,</m:t>
                        </m:r>
                        <m:sSup>
                          <m:sSupPr>
                            <m:ctrlPr>
                              <a:rPr lang="en-US" sz="1200" i="1" spc="20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rebuchet MS"/>
                              </a:rPr>
                            </m:ctrlPr>
                          </m:sSupPr>
                          <m:e>
                            <m:r>
                              <a:rPr lang="en-US" sz="1200" i="1" spc="20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rebuchet MS"/>
                              </a:rPr>
                              <m:t>𝑗</m:t>
                            </m:r>
                          </m:e>
                          <m:sup>
                            <m:r>
                              <a:rPr lang="en-US" sz="1200" i="1" spc="20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rebuchet MS"/>
                              </a:rPr>
                              <m:t>′</m:t>
                            </m:r>
                          </m:sup>
                        </m:sSup>
                      </m:sub>
                      <m:sup>
                        <m:r>
                          <a:rPr lang="en-US" sz="1200" i="1" spc="2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rebuchet MS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sz="1200" spc="-50" dirty="0">
                    <a:cs typeface="Tahoma"/>
                  </a:rPr>
                  <a:t> and</a:t>
                </a:r>
                <a:r>
                  <a:rPr lang="en-US" sz="1200" spc="-75" dirty="0">
                    <a:cs typeface="Tahoma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200" i="1" spc="-75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ahoma"/>
                          </a:rPr>
                        </m:ctrlPr>
                      </m:sSubSupPr>
                      <m:e>
                        <m:r>
                          <a:rPr lang="en-US" sz="1200" i="1" spc="-75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ahoma"/>
                          </a:rPr>
                          <m:t>𝑑</m:t>
                        </m:r>
                      </m:e>
                      <m:sub>
                        <m:sSup>
                          <m:sSupPr>
                            <m:ctrlPr>
                              <a:rPr lang="en-US" sz="1200" i="1" spc="-75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ahoma"/>
                              </a:rPr>
                            </m:ctrlPr>
                          </m:sSupPr>
                          <m:e>
                            <m:r>
                              <a:rPr lang="en-US" sz="1200" i="1" spc="-75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ahoma"/>
                              </a:rPr>
                              <m:t>𝑗</m:t>
                            </m:r>
                          </m:e>
                          <m:sup>
                            <m:r>
                              <a:rPr lang="en-US" sz="1200" i="1" spc="-75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ahoma"/>
                              </a:rPr>
                              <m:t>′</m:t>
                            </m:r>
                          </m:sup>
                        </m:sSup>
                        <m:r>
                          <a:rPr lang="en-US" sz="1200" i="1" spc="-75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ahoma"/>
                          </a:rPr>
                          <m:t>,</m:t>
                        </m:r>
                        <m:sSup>
                          <m:sSupPr>
                            <m:ctrlPr>
                              <a:rPr lang="en-US" sz="1200" i="1" spc="-75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ahoma"/>
                              </a:rPr>
                            </m:ctrlPr>
                          </m:sSupPr>
                          <m:e>
                            <m:r>
                              <a:rPr lang="en-US" sz="1200" i="1" spc="-75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ahoma"/>
                              </a:rPr>
                              <m:t>𝑖</m:t>
                            </m:r>
                          </m:e>
                          <m:sup>
                            <m:r>
                              <a:rPr lang="en-US" sz="1200" i="1" spc="-75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ahoma"/>
                              </a:rPr>
                              <m:t>′</m:t>
                            </m:r>
                          </m:sup>
                        </m:sSup>
                      </m:sub>
                      <m:sup>
                        <m:r>
                          <a:rPr lang="en-US" sz="1200" i="1" spc="-75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ahoma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sz="1200" baseline="27777" dirty="0">
                    <a:cs typeface="Lucida Sans"/>
                  </a:rPr>
                  <a:t> </a:t>
                </a:r>
                <a:r>
                  <a:rPr lang="en-US" sz="1200" spc="-55" dirty="0">
                    <a:cs typeface="Tahoma"/>
                  </a:rPr>
                  <a:t>be </a:t>
                </a:r>
                <a:r>
                  <a:rPr lang="en-US" sz="1200" spc="-40" dirty="0">
                    <a:cs typeface="Tahoma"/>
                  </a:rPr>
                  <a:t>the costs</a:t>
                </a:r>
                <a:r>
                  <a:rPr lang="en-US" sz="1200" spc="65" dirty="0">
                    <a:cs typeface="Tahoma"/>
                  </a:rPr>
                  <a:t> </a:t>
                </a:r>
                <a:r>
                  <a:rPr lang="en-US" sz="1200" b="1" spc="-55" dirty="0">
                    <a:cs typeface="Tahoma"/>
                  </a:rPr>
                  <a:t>on </a:t>
                </a:r>
                <a:r>
                  <a:rPr lang="en-US" sz="1200" b="1" spc="-15" dirty="0">
                    <a:cs typeface="Tahoma"/>
                  </a:rPr>
                  <a:t>that </a:t>
                </a:r>
                <a:r>
                  <a:rPr lang="en-US" sz="1200" b="1" spc="-40" dirty="0">
                    <a:cs typeface="Tahoma"/>
                  </a:rPr>
                  <a:t>cycle </a:t>
                </a:r>
                <a:r>
                  <a:rPr lang="en-US" sz="1200" spc="-45" dirty="0">
                    <a:cs typeface="Tahoma"/>
                  </a:rPr>
                  <a:t>for </a:t>
                </a:r>
                <a:r>
                  <a:rPr lang="en-US" sz="1200" spc="-40" dirty="0">
                    <a:cs typeface="Tahoma"/>
                  </a:rPr>
                  <a:t>the paths from </a:t>
                </a:r>
                <a14:m>
                  <m:oMath xmlns:m="http://schemas.openxmlformats.org/officeDocument/2006/math">
                    <m:r>
                      <a:rPr lang="en-US" sz="1100" i="1" spc="-10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rebuchet MS"/>
                      </a:rPr>
                      <m:t>𝑣</m:t>
                    </m:r>
                    <m:r>
                      <a:rPr lang="en-US" sz="1200" i="1" spc="-15" baseline="-10416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Calibri"/>
                      </a:rPr>
                      <m:t>𝑖</m:t>
                    </m:r>
                    <m:r>
                      <a:rPr lang="en-US" sz="1200" b="0" i="1" spc="-15" baseline="-10416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Calibri"/>
                      </a:rPr>
                      <m:t>′</m:t>
                    </m:r>
                    <m:r>
                      <a:rPr lang="en-US" sz="1200" i="1" spc="-15" baseline="-10416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Calibri"/>
                      </a:rPr>
                      <m:t> </m:t>
                    </m:r>
                  </m:oMath>
                </a14:m>
                <a:r>
                  <a:rPr lang="en-US" sz="1200" spc="-15" dirty="0">
                    <a:cs typeface="Tahoma"/>
                  </a:rPr>
                  <a:t>to </a:t>
                </a:r>
                <a14:m>
                  <m:oMath xmlns:m="http://schemas.openxmlformats.org/officeDocument/2006/math">
                    <m:r>
                      <a:rPr lang="en-US" sz="1100" i="1" spc="-5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rebuchet MS"/>
                      </a:rPr>
                      <m:t>𝑣</m:t>
                    </m:r>
                    <m:r>
                      <a:rPr lang="en-US" sz="1200" i="1" spc="-7" baseline="-10416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Calibri"/>
                      </a:rPr>
                      <m:t>𝑗</m:t>
                    </m:r>
                    <m:r>
                      <a:rPr lang="en-US" sz="1200" b="0" i="1" spc="-7" baseline="-10416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Calibri"/>
                      </a:rPr>
                      <m:t>′</m:t>
                    </m:r>
                  </m:oMath>
                </a14:m>
                <a:r>
                  <a:rPr lang="en-US" sz="1200" spc="-50" dirty="0">
                    <a:cs typeface="Tahoma"/>
                  </a:rPr>
                  <a:t> and </a:t>
                </a:r>
                <a:r>
                  <a:rPr lang="en-US" sz="1200" spc="-40" dirty="0">
                    <a:cs typeface="Tahoma"/>
                  </a:rPr>
                  <a:t>from</a:t>
                </a:r>
                <a14:m>
                  <m:oMath xmlns:m="http://schemas.openxmlformats.org/officeDocument/2006/math">
                    <m:r>
                      <a:rPr lang="en-US" sz="1100" b="0" i="0" spc="-5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rebuchet MS"/>
                      </a:rPr>
                      <m:t> </m:t>
                    </m:r>
                    <m:r>
                      <a:rPr lang="en-US" sz="1100" i="1" spc="-5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rebuchet MS"/>
                      </a:rPr>
                      <m:t>𝑣</m:t>
                    </m:r>
                    <m:r>
                      <a:rPr lang="en-US" sz="1200" i="1" spc="-7" baseline="-10416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Calibri"/>
                      </a:rPr>
                      <m:t>𝑗</m:t>
                    </m:r>
                    <m:r>
                      <a:rPr lang="en-US" sz="1200" i="1" spc="-7" baseline="-10416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Calibri"/>
                      </a:rPr>
                      <m:t>′</m:t>
                    </m:r>
                  </m:oMath>
                </a14:m>
                <a:r>
                  <a:rPr lang="en-US" sz="1200" spc="-15" dirty="0">
                    <a:cs typeface="Tahoma"/>
                  </a:rPr>
                  <a:t> to</a:t>
                </a:r>
                <a14:m>
                  <m:oMath xmlns:m="http://schemas.openxmlformats.org/officeDocument/2006/math">
                    <m:r>
                      <a:rPr lang="en-US" sz="1100" b="0" i="0" spc="-1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rebuchet MS"/>
                      </a:rPr>
                      <m:t> </m:t>
                    </m:r>
                    <m:r>
                      <a:rPr lang="en-US" sz="1100" i="1" spc="-10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rebuchet MS"/>
                      </a:rPr>
                      <m:t>𝑣</m:t>
                    </m:r>
                    <m:r>
                      <a:rPr lang="en-US" sz="1200" i="1" spc="-15" baseline="-10416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Calibri"/>
                      </a:rPr>
                      <m:t>𝑖</m:t>
                    </m:r>
                    <m:r>
                      <a:rPr lang="en-US" sz="1200" i="1" spc="-15" baseline="-10416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Calibri"/>
                      </a:rPr>
                      <m:t>′</m:t>
                    </m:r>
                  </m:oMath>
                </a14:m>
                <a:r>
                  <a:rPr lang="en-US" sz="1200" spc="5" dirty="0">
                    <a:cs typeface="Tahoma"/>
                  </a:rPr>
                  <a:t>. </a:t>
                </a:r>
                <a:r>
                  <a:rPr lang="en-US" sz="1200" spc="15" dirty="0">
                    <a:cs typeface="Tahoma"/>
                  </a:rPr>
                  <a:t>By</a:t>
                </a:r>
                <a:r>
                  <a:rPr lang="en-US" sz="1200" spc="320" dirty="0">
                    <a:cs typeface="Tahoma"/>
                  </a:rPr>
                  <a:t> </a:t>
                </a:r>
                <a:r>
                  <a:rPr lang="en-US" sz="1200" spc="-30" dirty="0">
                    <a:cs typeface="Tahoma"/>
                  </a:rPr>
                  <a:t>definition</a:t>
                </a:r>
              </a:p>
              <a:p>
                <a:pPr marL="12700" algn="ctr">
                  <a:spcBef>
                    <a:spcPts val="520"/>
                  </a:spcBef>
                  <a:tabLst>
                    <a:tab pos="205104" algn="l"/>
                  </a:tabLst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1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ahoma"/>
                          </a:rPr>
                        </m:ctrlPr>
                      </m:sSubSupPr>
                      <m:e>
                        <m:r>
                          <a:rPr lang="en-US" sz="1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ahoma"/>
                          </a:rPr>
                          <m:t>𝑑</m:t>
                        </m:r>
                      </m:e>
                      <m:sub>
                        <m:sSup>
                          <m:sSupPr>
                            <m:ctrlPr>
                              <a:rPr lang="en-US" sz="1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ahoma"/>
                              </a:rPr>
                            </m:ctrlPr>
                          </m:sSupPr>
                          <m:e>
                            <m:r>
                              <a:rPr lang="en-US" sz="1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ahoma"/>
                              </a:rPr>
                              <m:t>𝑖</m:t>
                            </m:r>
                          </m:e>
                          <m:sup>
                            <m:r>
                              <a:rPr lang="en-US" sz="1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ahoma"/>
                              </a:rPr>
                              <m:t>′</m:t>
                            </m:r>
                          </m:sup>
                        </m:sSup>
                        <m:r>
                          <a:rPr lang="en-US" sz="1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ahoma"/>
                          </a:rPr>
                          <m:t>,</m:t>
                        </m:r>
                        <m:sSup>
                          <m:sSupPr>
                            <m:ctrlPr>
                              <a:rPr lang="en-US" sz="1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ahoma"/>
                              </a:rPr>
                            </m:ctrlPr>
                          </m:sSupPr>
                          <m:e>
                            <m:r>
                              <a:rPr lang="en-US" sz="1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ahoma"/>
                              </a:rPr>
                              <m:t>𝑗</m:t>
                            </m:r>
                          </m:e>
                          <m:sup>
                            <m:r>
                              <a:rPr lang="en-US" sz="1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ahoma"/>
                              </a:rPr>
                              <m:t>′</m:t>
                            </m:r>
                          </m:sup>
                        </m:sSup>
                      </m:sub>
                      <m:sup>
                        <m:r>
                          <a:rPr lang="en-US" sz="1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ahoma"/>
                          </a:rPr>
                          <m:t>′</m:t>
                        </m:r>
                      </m:sup>
                    </m:sSubSup>
                    <m:r>
                      <a:rPr lang="en-US" sz="1200" b="0" i="1" smtClean="0">
                        <a:latin typeface="Cambria Math" panose="02040503050406030204" pitchFamily="18" charset="0"/>
                        <a:cs typeface="Tahoma"/>
                      </a:rPr>
                      <m:t>≥</m:t>
                    </m:r>
                    <m:sSub>
                      <m:sSubPr>
                        <m:ctrlPr>
                          <a:rPr lang="en-US" sz="1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ahoma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ahoma"/>
                          </a:rPr>
                          <m:t>𝑑</m:t>
                        </m:r>
                      </m:e>
                      <m:sub>
                        <m:sSup>
                          <m:sSupPr>
                            <m:ctrlPr>
                              <a:rPr lang="en-US" sz="1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ahoma"/>
                              </a:rPr>
                            </m:ctrlPr>
                          </m:sSupPr>
                          <m:e>
                            <m:r>
                              <a:rPr lang="en-US" sz="1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ahoma"/>
                              </a:rPr>
                              <m:t>𝑖</m:t>
                            </m:r>
                          </m:e>
                          <m:sup>
                            <m:r>
                              <a:rPr lang="en-US" sz="1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ahoma"/>
                              </a:rPr>
                              <m:t>′</m:t>
                            </m:r>
                          </m:sup>
                        </m:sSup>
                        <m:r>
                          <a:rPr lang="en-US" sz="1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ahoma"/>
                          </a:rPr>
                          <m:t>,</m:t>
                        </m:r>
                        <m:sSup>
                          <m:sSupPr>
                            <m:ctrlPr>
                              <a:rPr lang="en-US" sz="1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ahoma"/>
                              </a:rPr>
                            </m:ctrlPr>
                          </m:sSupPr>
                          <m:e>
                            <m:r>
                              <a:rPr lang="en-US" sz="1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ahoma"/>
                              </a:rPr>
                              <m:t>𝑗</m:t>
                            </m:r>
                          </m:e>
                          <m:sup>
                            <m:r>
                              <a:rPr lang="en-US" sz="1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ahoma"/>
                              </a:rPr>
                              <m:t>′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sz="1200" dirty="0">
                    <a:cs typeface="Tahoma"/>
                  </a:rPr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ahoma"/>
                          </a:rPr>
                        </m:ctrlPr>
                      </m:sSubSupPr>
                      <m:e>
                        <m:r>
                          <a:rPr lang="en-US" sz="1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ahoma"/>
                          </a:rPr>
                          <m:t>𝑑</m:t>
                        </m:r>
                      </m:e>
                      <m:sub>
                        <m:sSup>
                          <m:sSupPr>
                            <m:ctrlPr>
                              <a:rPr lang="en-US" sz="1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ahoma"/>
                              </a:rPr>
                            </m:ctrlPr>
                          </m:sSupPr>
                          <m:e>
                            <m:r>
                              <a:rPr lang="en-US" sz="1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ahoma"/>
                              </a:rPr>
                              <m:t>𝑗</m:t>
                            </m:r>
                          </m:e>
                          <m:sup>
                            <m:r>
                              <a:rPr lang="en-US" sz="1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ahoma"/>
                              </a:rPr>
                              <m:t>′</m:t>
                            </m:r>
                          </m:sup>
                        </m:sSup>
                        <m:r>
                          <a:rPr lang="en-US" sz="1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ahoma"/>
                          </a:rPr>
                          <m:t>,</m:t>
                        </m:r>
                        <m:sSup>
                          <m:sSupPr>
                            <m:ctrlPr>
                              <a:rPr lang="en-US" sz="1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ahoma"/>
                              </a:rPr>
                            </m:ctrlPr>
                          </m:sSupPr>
                          <m:e>
                            <m:r>
                              <a:rPr lang="en-US" sz="1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ahoma"/>
                              </a:rPr>
                              <m:t>𝑖</m:t>
                            </m:r>
                          </m:e>
                          <m:sup>
                            <m:r>
                              <a:rPr lang="en-US" sz="1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ahoma"/>
                              </a:rPr>
                              <m:t>′</m:t>
                            </m:r>
                          </m:sup>
                        </m:sSup>
                      </m:sub>
                      <m:sup>
                        <m:r>
                          <a:rPr lang="en-US" sz="1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ahoma"/>
                          </a:rPr>
                          <m:t>′</m:t>
                        </m:r>
                      </m:sup>
                    </m:sSubSup>
                    <m:r>
                      <a:rPr lang="en-US" sz="1200" b="0" i="1" smtClean="0">
                        <a:latin typeface="Cambria Math" panose="02040503050406030204" pitchFamily="18" charset="0"/>
                        <a:cs typeface="Tahoma"/>
                      </a:rPr>
                      <m:t>≥</m:t>
                    </m:r>
                    <m:sSub>
                      <m:sSubPr>
                        <m:ctrlPr>
                          <a:rPr lang="en-US" sz="1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ahoma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ahoma"/>
                          </a:rPr>
                          <m:t>𝑑</m:t>
                        </m:r>
                      </m:e>
                      <m:sub>
                        <m:sSup>
                          <m:sSupPr>
                            <m:ctrlPr>
                              <a:rPr lang="en-US" sz="1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ahoma"/>
                              </a:rPr>
                            </m:ctrlPr>
                          </m:sSupPr>
                          <m:e>
                            <m:r>
                              <a:rPr lang="en-US" sz="1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ahoma"/>
                              </a:rPr>
                              <m:t>𝑗</m:t>
                            </m:r>
                          </m:e>
                          <m:sup>
                            <m:r>
                              <a:rPr lang="en-US" sz="1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ahoma"/>
                              </a:rPr>
                              <m:t>′</m:t>
                            </m:r>
                          </m:sup>
                        </m:sSup>
                        <m:r>
                          <a:rPr lang="en-US" sz="1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ahoma"/>
                          </a:rPr>
                          <m:t>,</m:t>
                        </m:r>
                        <m:sSup>
                          <m:sSupPr>
                            <m:ctrlPr>
                              <a:rPr lang="en-US" sz="1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ahoma"/>
                              </a:rPr>
                            </m:ctrlPr>
                          </m:sSupPr>
                          <m:e>
                            <m:r>
                              <a:rPr lang="en-US" sz="1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ahoma"/>
                              </a:rPr>
                              <m:t>𝑖</m:t>
                            </m:r>
                          </m:e>
                          <m:sup>
                            <m:r>
                              <a:rPr lang="en-US" sz="1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ahoma"/>
                              </a:rPr>
                              <m:t>′</m:t>
                            </m:r>
                          </m:sup>
                        </m:sSup>
                      </m:sub>
                    </m:sSub>
                  </m:oMath>
                </a14:m>
                <a:endParaRPr lang="en-US" sz="1200" dirty="0">
                  <a:cs typeface="Tahoma"/>
                </a:endParaRPr>
              </a:p>
              <a:p>
                <a:pPr marL="12700" algn="ctr">
                  <a:spcBef>
                    <a:spcPts val="520"/>
                  </a:spcBef>
                  <a:tabLst>
                    <a:tab pos="205104" algn="l"/>
                  </a:tabLst>
                </a:pPr>
                <a:r>
                  <a:rPr lang="en-US" sz="1200" dirty="0">
                    <a:cs typeface="Tahoma"/>
                  </a:rPr>
                  <a:t>=&gt;    </a:t>
                </a:r>
                <a14:m>
                  <m:oMath xmlns:m="http://schemas.openxmlformats.org/officeDocument/2006/math">
                    <m:r>
                      <a:rPr lang="ar-AE" sz="1200" i="1" spc="85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rebuchet MS"/>
                      </a:rPr>
                      <m:t>𝑂𝑃</m:t>
                    </m:r>
                    <m:r>
                      <a:rPr lang="en-US" sz="1200" b="0" i="1" spc="85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rebuchet MS"/>
                      </a:rPr>
                      <m:t>𝑇</m:t>
                    </m:r>
                    <m:r>
                      <a:rPr lang="ar-AE" sz="1200" i="1" spc="85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rebuchet MS"/>
                      </a:rPr>
                      <m:t>=</m:t>
                    </m:r>
                    <m:r>
                      <a:rPr lang="ar-AE" sz="1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rebuchet MS"/>
                      </a:rPr>
                      <m:t>𝑐𝑜𝑠𝑡</m:t>
                    </m:r>
                    <m:d>
                      <m:dPr>
                        <m:ctrlPr>
                          <a:rPr lang="ar-AE" sz="1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rebuchet MS"/>
                          </a:rPr>
                        </m:ctrlPr>
                      </m:dPr>
                      <m:e>
                        <m:r>
                          <a:rPr lang="ar-AE" sz="1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Gill Sans MT"/>
                          </a:rPr>
                          <m:t>𝐶</m:t>
                        </m:r>
                      </m:e>
                    </m:d>
                    <m:r>
                      <a:rPr lang="ar-AE" sz="1200" i="1" spc="45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ahoma"/>
                      </a:rPr>
                      <m:t>=</m:t>
                    </m:r>
                    <m:sSubSup>
                      <m:sSubSupPr>
                        <m:ctrlPr>
                          <a:rPr lang="ar-AE" sz="1200" i="1" spc="2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Gill Sans MT"/>
                          </a:rPr>
                        </m:ctrlPr>
                      </m:sSubSupPr>
                      <m:e>
                        <m:r>
                          <a:rPr lang="ar-AE" sz="1200" i="1" spc="2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rebuchet MS"/>
                          </a:rPr>
                          <m:t>𝑑</m:t>
                        </m:r>
                      </m:e>
                      <m:sub>
                        <m:sSup>
                          <m:sSupPr>
                            <m:ctrlPr>
                              <a:rPr lang="ar-AE" sz="1200" i="1" spc="20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rebuchet MS"/>
                              </a:rPr>
                            </m:ctrlPr>
                          </m:sSupPr>
                          <m:e>
                            <m:r>
                              <a:rPr lang="ar-AE" sz="1200" i="1" spc="20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rebuchet MS"/>
                              </a:rPr>
                              <m:t>𝑖</m:t>
                            </m:r>
                          </m:e>
                          <m:sup>
                            <m:r>
                              <a:rPr lang="ar-AE" sz="1200" i="1" spc="20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rebuchet MS"/>
                              </a:rPr>
                              <m:t>′</m:t>
                            </m:r>
                          </m:sup>
                        </m:sSup>
                        <m:r>
                          <a:rPr lang="ar-AE" sz="1200" i="1" spc="2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rebuchet MS"/>
                          </a:rPr>
                          <m:t>,</m:t>
                        </m:r>
                        <m:sSup>
                          <m:sSupPr>
                            <m:ctrlPr>
                              <a:rPr lang="ar-AE" sz="1200" i="1" spc="20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rebuchet MS"/>
                              </a:rPr>
                            </m:ctrlPr>
                          </m:sSupPr>
                          <m:e>
                            <m:r>
                              <a:rPr lang="ar-AE" sz="1200" i="1" spc="20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rebuchet MS"/>
                              </a:rPr>
                              <m:t>𝑗</m:t>
                            </m:r>
                          </m:e>
                          <m:sup>
                            <m:r>
                              <a:rPr lang="ar-AE" sz="1200" i="1" spc="20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rebuchet MS"/>
                              </a:rPr>
                              <m:t>′</m:t>
                            </m:r>
                          </m:sup>
                        </m:sSup>
                      </m:sub>
                      <m:sup>
                        <m:r>
                          <a:rPr lang="ar-AE" sz="1200" i="1" spc="2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rebuchet MS"/>
                          </a:rPr>
                          <m:t>′</m:t>
                        </m:r>
                      </m:sup>
                    </m:sSubSup>
                    <m:r>
                      <a:rPr lang="ar-AE" sz="1200" i="1" spc="2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rebuchet MS"/>
                      </a:rPr>
                      <m:t>+</m:t>
                    </m:r>
                    <m:sSubSup>
                      <m:sSubSupPr>
                        <m:ctrlPr>
                          <a:rPr lang="ar-AE" sz="1200" i="1" spc="2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rebuchet MS"/>
                          </a:rPr>
                        </m:ctrlPr>
                      </m:sSubSupPr>
                      <m:e>
                        <m:r>
                          <a:rPr lang="ar-AE" sz="1200" i="1" spc="2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rebuchet MS"/>
                          </a:rPr>
                          <m:t>𝑑</m:t>
                        </m:r>
                      </m:e>
                      <m:sub>
                        <m:sSup>
                          <m:sSupPr>
                            <m:ctrlPr>
                              <a:rPr lang="ar-AE" sz="1200" i="1" spc="20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rebuchet MS"/>
                              </a:rPr>
                            </m:ctrlPr>
                          </m:sSupPr>
                          <m:e>
                            <m:r>
                              <a:rPr lang="ar-AE" sz="1200" i="1" spc="20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rebuchet MS"/>
                              </a:rPr>
                              <m:t>𝑗</m:t>
                            </m:r>
                          </m:e>
                          <m:sup>
                            <m:r>
                              <a:rPr lang="ar-AE" sz="1200" i="1" spc="20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rebuchet MS"/>
                              </a:rPr>
                              <m:t>′</m:t>
                            </m:r>
                          </m:sup>
                        </m:sSup>
                        <m:r>
                          <a:rPr lang="ar-AE" sz="1200" i="1" spc="2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rebuchet MS"/>
                          </a:rPr>
                          <m:t>,</m:t>
                        </m:r>
                        <m:sSup>
                          <m:sSupPr>
                            <m:ctrlPr>
                              <a:rPr lang="ar-AE" sz="1200" i="1" spc="20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rebuchet MS"/>
                              </a:rPr>
                            </m:ctrlPr>
                          </m:sSupPr>
                          <m:e>
                            <m:r>
                              <a:rPr lang="ar-AE" sz="1200" i="1" spc="20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rebuchet MS"/>
                              </a:rPr>
                              <m:t>𝑖</m:t>
                            </m:r>
                          </m:e>
                          <m:sup>
                            <m:r>
                              <a:rPr lang="ar-AE" sz="1200" i="1" spc="20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rebuchet MS"/>
                              </a:rPr>
                              <m:t>′</m:t>
                            </m:r>
                          </m:sup>
                        </m:sSup>
                      </m:sub>
                      <m:sup>
                        <m:r>
                          <a:rPr lang="ar-AE" sz="1200" i="1" spc="2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rebuchet MS"/>
                          </a:rPr>
                          <m:t>′</m:t>
                        </m:r>
                      </m:sup>
                    </m:sSubSup>
                    <m:r>
                      <a:rPr lang="ar-AE" sz="1200" i="1" spc="2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rebuchet MS"/>
                      </a:rPr>
                      <m:t>≥</m:t>
                    </m:r>
                    <m:sSub>
                      <m:sSubPr>
                        <m:ctrlPr>
                          <a:rPr lang="ar-AE" sz="1200" i="1" spc="2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rebuchet MS"/>
                          </a:rPr>
                        </m:ctrlPr>
                      </m:sSubPr>
                      <m:e>
                        <m:r>
                          <a:rPr lang="ar-AE" sz="1200" i="1" spc="2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rebuchet MS"/>
                          </a:rPr>
                          <m:t>𝑑</m:t>
                        </m:r>
                      </m:e>
                      <m:sub>
                        <m:sSup>
                          <m:sSupPr>
                            <m:ctrlPr>
                              <a:rPr lang="ar-AE" sz="1200" i="1" spc="20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rebuchet MS"/>
                              </a:rPr>
                            </m:ctrlPr>
                          </m:sSupPr>
                          <m:e>
                            <m:r>
                              <a:rPr lang="ar-AE" sz="1200" i="1" spc="20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rebuchet MS"/>
                              </a:rPr>
                              <m:t>𝑖</m:t>
                            </m:r>
                          </m:e>
                          <m:sup>
                            <m:r>
                              <a:rPr lang="ar-AE" sz="1200" i="1" spc="20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rebuchet MS"/>
                              </a:rPr>
                              <m:t>′</m:t>
                            </m:r>
                          </m:sup>
                        </m:sSup>
                        <m:r>
                          <a:rPr lang="ar-AE" sz="1200" i="1" spc="2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rebuchet MS"/>
                          </a:rPr>
                          <m:t>,</m:t>
                        </m:r>
                        <m:sSup>
                          <m:sSupPr>
                            <m:ctrlPr>
                              <a:rPr lang="ar-AE" sz="1200" i="1" spc="20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rebuchet MS"/>
                              </a:rPr>
                            </m:ctrlPr>
                          </m:sSupPr>
                          <m:e>
                            <m:r>
                              <a:rPr lang="ar-AE" sz="1200" i="1" spc="20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rebuchet MS"/>
                              </a:rPr>
                              <m:t>𝑗</m:t>
                            </m:r>
                          </m:e>
                          <m:sup>
                            <m:r>
                              <a:rPr lang="ar-AE" sz="1200" i="1" spc="20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rebuchet MS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a:rPr lang="ar-AE" sz="1200" i="1" spc="2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rebuchet MS"/>
                      </a:rPr>
                      <m:t>+</m:t>
                    </m:r>
                    <m:sSub>
                      <m:sSubPr>
                        <m:ctrlPr>
                          <a:rPr lang="ar-AE" sz="1200" i="1" spc="2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rebuchet MS"/>
                          </a:rPr>
                        </m:ctrlPr>
                      </m:sSubPr>
                      <m:e>
                        <m:r>
                          <a:rPr lang="ar-AE" sz="1200" i="1" spc="2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rebuchet MS"/>
                          </a:rPr>
                          <m:t>𝑑</m:t>
                        </m:r>
                      </m:e>
                      <m:sub>
                        <m:sSup>
                          <m:sSupPr>
                            <m:ctrlPr>
                              <a:rPr lang="ar-AE" sz="1200" i="1" spc="20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rebuchet MS"/>
                              </a:rPr>
                            </m:ctrlPr>
                          </m:sSupPr>
                          <m:e>
                            <m:r>
                              <a:rPr lang="ar-AE" sz="1200" i="1" spc="20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rebuchet MS"/>
                              </a:rPr>
                              <m:t>𝑗</m:t>
                            </m:r>
                          </m:e>
                          <m:sup>
                            <m:r>
                              <a:rPr lang="ar-AE" sz="1200" i="1" spc="20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rebuchet MS"/>
                              </a:rPr>
                              <m:t>′</m:t>
                            </m:r>
                          </m:sup>
                        </m:sSup>
                        <m:r>
                          <a:rPr lang="ar-AE" sz="1200" i="1" spc="2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rebuchet MS"/>
                          </a:rPr>
                          <m:t>,</m:t>
                        </m:r>
                        <m:sSup>
                          <m:sSupPr>
                            <m:ctrlPr>
                              <a:rPr lang="ar-AE" sz="1200" i="1" spc="20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rebuchet MS"/>
                              </a:rPr>
                            </m:ctrlPr>
                          </m:sSupPr>
                          <m:e>
                            <m:r>
                              <a:rPr lang="ar-AE" sz="1200" i="1" spc="20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rebuchet MS"/>
                              </a:rPr>
                              <m:t>𝑖</m:t>
                            </m:r>
                          </m:e>
                          <m:sup>
                            <m:r>
                              <a:rPr lang="ar-AE" sz="1200" i="1" spc="20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rebuchet MS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a:rPr lang="ar-AE" sz="1200" i="1" spc="2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rebuchet MS"/>
                      </a:rPr>
                      <m:t>≥</m:t>
                    </m:r>
                    <m:r>
                      <a:rPr lang="ar-AE" sz="1200" i="1" spc="2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rebuchet MS"/>
                      </a:rPr>
                      <m:t>𝐴</m:t>
                    </m:r>
                  </m:oMath>
                </a14:m>
                <a:endParaRPr lang="en-US" sz="1200" dirty="0">
                  <a:solidFill>
                    <a:srgbClr val="C00000"/>
                  </a:solidFill>
                  <a:cs typeface="Tahoma"/>
                </a:endParaRPr>
              </a:p>
            </p:txBody>
          </p:sp>
        </mc:Choice>
        <mc:Fallback xmlns="">
          <p:sp>
            <p:nvSpPr>
              <p:cNvPr id="9" name="object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751431"/>
                <a:ext cx="4455337" cy="1347998"/>
              </a:xfrm>
              <a:prstGeom prst="rect">
                <a:avLst/>
              </a:prstGeom>
              <a:blipFill>
                <a:blip r:embed="rId5"/>
                <a:stretch>
                  <a:fillRect l="-1915" t="-4072" b="-40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/>
          <p:cNvCxnSpPr/>
          <p:nvPr/>
        </p:nvCxnSpPr>
        <p:spPr>
          <a:xfrm>
            <a:off x="0" y="1654175"/>
            <a:ext cx="4610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-1" y="3178175"/>
            <a:ext cx="4610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5" grpId="0" animBg="1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4762" y="11988"/>
            <a:ext cx="4300575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40" dirty="0">
                <a:latin typeface="+mn-lt"/>
              </a:rPr>
              <a:t>Question</a:t>
            </a:r>
            <a:r>
              <a:rPr spc="-35" dirty="0">
                <a:latin typeface="+mn-lt"/>
              </a:rPr>
              <a:t> </a:t>
            </a:r>
            <a:r>
              <a:rPr spc="-65" dirty="0">
                <a:latin typeface="+mn-lt"/>
              </a:rPr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ject 5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73328" y="815975"/>
                <a:ext cx="4376255" cy="1742272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2700" marR="5080">
                  <a:lnSpc>
                    <a:spcPct val="102600"/>
                  </a:lnSpc>
                </a:pPr>
                <a:r>
                  <a:rPr lang="en-US" sz="1200" spc="-80" dirty="0">
                    <a:solidFill>
                      <a:srgbClr val="002060"/>
                    </a:solidFill>
                    <a:latin typeface="+mn-lt"/>
                  </a:rPr>
                  <a:t>In </a:t>
                </a:r>
                <a:r>
                  <a:rPr lang="en-US" sz="1200" spc="-40" dirty="0">
                    <a:solidFill>
                      <a:srgbClr val="002060"/>
                    </a:solidFill>
                    <a:latin typeface="+mn-lt"/>
                  </a:rPr>
                  <a:t>the </a:t>
                </a:r>
                <a:r>
                  <a:rPr lang="en-US" sz="1200" spc="-45" dirty="0">
                    <a:solidFill>
                      <a:srgbClr val="002060"/>
                    </a:solidFill>
                    <a:latin typeface="+mn-lt"/>
                  </a:rPr>
                  <a:t>class </a:t>
                </a:r>
                <a:r>
                  <a:rPr lang="en-US" sz="1200" spc="-50" dirty="0">
                    <a:solidFill>
                      <a:srgbClr val="002060"/>
                    </a:solidFill>
                    <a:latin typeface="+mn-lt"/>
                  </a:rPr>
                  <a:t>notes </a:t>
                </a:r>
                <a:r>
                  <a:rPr lang="en-US" sz="1200" spc="-55" dirty="0">
                    <a:solidFill>
                      <a:srgbClr val="002060"/>
                    </a:solidFill>
                    <a:latin typeface="+mn-lt"/>
                  </a:rPr>
                  <a:t>on </a:t>
                </a:r>
                <a:r>
                  <a:rPr lang="en-US" sz="1200" spc="-40" dirty="0">
                    <a:solidFill>
                      <a:srgbClr val="002060"/>
                    </a:solidFill>
                    <a:latin typeface="+mn-lt"/>
                  </a:rPr>
                  <a:t>the </a:t>
                </a:r>
                <a:r>
                  <a:rPr lang="en-US" sz="1200" spc="-30" dirty="0">
                    <a:solidFill>
                      <a:srgbClr val="002060"/>
                    </a:solidFill>
                    <a:latin typeface="+mn-lt"/>
                  </a:rPr>
                  <a:t>Floyd-Warshall </a:t>
                </a:r>
                <a:r>
                  <a:rPr lang="en-US" sz="1200" spc="-20" dirty="0">
                    <a:solidFill>
                      <a:srgbClr val="002060"/>
                    </a:solidFill>
                    <a:latin typeface="+mn-lt"/>
                  </a:rPr>
                  <a:t>Algorithm </a:t>
                </a:r>
                <a:r>
                  <a:rPr lang="en-US" sz="1200" spc="-105" dirty="0">
                    <a:solidFill>
                      <a:srgbClr val="002060"/>
                    </a:solidFill>
                    <a:latin typeface="+mn-lt"/>
                  </a:rPr>
                  <a:t>we </a:t>
                </a:r>
                <a:r>
                  <a:rPr lang="en-US" sz="1200" spc="-45" dirty="0">
                    <a:solidFill>
                      <a:srgbClr val="002060"/>
                    </a:solidFill>
                    <a:latin typeface="+mn-lt"/>
                  </a:rPr>
                  <a:t>said </a:t>
                </a:r>
                <a:r>
                  <a:rPr lang="en-US" sz="1200" spc="-15" dirty="0">
                    <a:solidFill>
                      <a:srgbClr val="002060"/>
                    </a:solidFill>
                    <a:latin typeface="+mn-lt"/>
                  </a:rPr>
                  <a:t>that </a:t>
                </a:r>
                <a:r>
                  <a:rPr lang="en-US" sz="1200" spc="15" dirty="0">
                    <a:solidFill>
                      <a:srgbClr val="002060"/>
                    </a:solidFill>
                    <a:latin typeface="+mn-lt"/>
                  </a:rPr>
                  <a:t>it </a:t>
                </a:r>
                <a:r>
                  <a:rPr lang="en-US" sz="1200" spc="-80" dirty="0">
                    <a:solidFill>
                      <a:srgbClr val="002060"/>
                    </a:solidFill>
                    <a:latin typeface="+mn-lt"/>
                  </a:rPr>
                  <a:t>was </a:t>
                </a:r>
                <a:r>
                  <a:rPr lang="en-US" sz="1200" spc="-45" dirty="0">
                    <a:solidFill>
                      <a:srgbClr val="002060"/>
                    </a:solidFill>
                    <a:latin typeface="+mn-lt"/>
                  </a:rPr>
                  <a:t>possible </a:t>
                </a:r>
                <a:r>
                  <a:rPr lang="en-US" sz="1200" spc="-15" dirty="0">
                    <a:solidFill>
                      <a:srgbClr val="002060"/>
                    </a:solidFill>
                    <a:latin typeface="+mn-lt"/>
                  </a:rPr>
                  <a:t>to </a:t>
                </a:r>
                <a:r>
                  <a:rPr lang="en-US" sz="1200" spc="-60" dirty="0">
                    <a:solidFill>
                      <a:srgbClr val="002060"/>
                    </a:solidFill>
                    <a:latin typeface="+mn-lt"/>
                  </a:rPr>
                  <a:t>reduce </a:t>
                </a:r>
                <a:r>
                  <a:rPr lang="en-US" sz="1200" spc="-40" dirty="0">
                    <a:solidFill>
                      <a:srgbClr val="002060"/>
                    </a:solidFill>
                    <a:latin typeface="+mn-lt"/>
                  </a:rPr>
                  <a:t>the </a:t>
                </a:r>
                <a:r>
                  <a:rPr lang="en-US" sz="1200" spc="-60" dirty="0">
                    <a:solidFill>
                      <a:srgbClr val="002060"/>
                    </a:solidFill>
                    <a:latin typeface="+mn-lt"/>
                  </a:rPr>
                  <a:t>space </a:t>
                </a:r>
                <a:r>
                  <a:rPr lang="en-US" sz="1200" spc="-50" dirty="0">
                    <a:solidFill>
                      <a:srgbClr val="002060"/>
                    </a:solidFill>
                    <a:latin typeface="+mn-lt"/>
                  </a:rPr>
                  <a:t>requirement </a:t>
                </a:r>
                <a:r>
                  <a:rPr lang="en-US" sz="1200" spc="-40" dirty="0">
                    <a:solidFill>
                      <a:srgbClr val="002060"/>
                    </a:solidFill>
                    <a:latin typeface="+mn-lt"/>
                  </a:rPr>
                  <a:t>from </a:t>
                </a:r>
                <a14:m>
                  <m:oMath xmlns:m="http://schemas.openxmlformats.org/officeDocument/2006/math">
                    <m:r>
                      <a:rPr lang="en-US" sz="1200" i="1" spc="1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rebuchet MS"/>
                      </a:rPr>
                      <m:t>𝑂</m:t>
                    </m:r>
                    <m:r>
                      <a:rPr lang="en-US" sz="1200" i="1" spc="15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200" i="1" spc="15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rebuchet MS"/>
                      </a:rPr>
                      <m:t>𝑛</m:t>
                    </m:r>
                    <m:r>
                      <a:rPr lang="en-US" sz="1400" i="1" spc="22" baseline="27777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Lucida Sans Unicode"/>
                      </a:rPr>
                      <m:t>3</m:t>
                    </m:r>
                    <m:r>
                      <a:rPr lang="en-US" sz="1200" i="1" spc="15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200" spc="15" dirty="0">
                    <a:solidFill>
                      <a:srgbClr val="002060"/>
                    </a:solidFill>
                    <a:latin typeface="+mn-lt"/>
                  </a:rPr>
                  <a:t> </a:t>
                </a:r>
                <a:r>
                  <a:rPr lang="en-US" sz="1200" spc="-15" dirty="0">
                    <a:solidFill>
                      <a:srgbClr val="002060"/>
                    </a:solidFill>
                    <a:latin typeface="+mn-lt"/>
                  </a:rPr>
                  <a:t>to </a:t>
                </a:r>
                <a14:m>
                  <m:oMath xmlns:m="http://schemas.openxmlformats.org/officeDocument/2006/math">
                    <m:r>
                      <a:rPr lang="en-US" sz="1200" i="1" spc="1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rebuchet MS"/>
                      </a:rPr>
                      <m:t>𝑂</m:t>
                    </m:r>
                    <m:r>
                      <a:rPr lang="en-US" sz="1200" i="1" spc="15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200" i="1" spc="15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rebuchet MS"/>
                      </a:rPr>
                      <m:t>𝑛</m:t>
                    </m:r>
                    <m:r>
                      <a:rPr lang="en-US" sz="1400" i="1" spc="22" baseline="27777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Lucida Sans Unicode"/>
                      </a:rPr>
                      <m:t>2</m:t>
                    </m:r>
                    <m:r>
                      <a:rPr lang="en-US" sz="1200" i="1" spc="15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200" spc="15" dirty="0">
                    <a:solidFill>
                      <a:srgbClr val="002060"/>
                    </a:solidFill>
                    <a:latin typeface="+mn-lt"/>
                  </a:rPr>
                  <a:t>  </a:t>
                </a:r>
                <a:br>
                  <a:rPr lang="en-US" sz="1200" spc="15" dirty="0">
                    <a:solidFill>
                      <a:srgbClr val="002060"/>
                    </a:solidFill>
                    <a:latin typeface="+mn-lt"/>
                  </a:rPr>
                </a:br>
                <a:r>
                  <a:rPr lang="en-US" sz="1200" spc="-60" dirty="0">
                    <a:solidFill>
                      <a:srgbClr val="002060"/>
                    </a:solidFill>
                    <a:latin typeface="+mn-lt"/>
                  </a:rPr>
                  <a:t>by </a:t>
                </a:r>
                <a:r>
                  <a:rPr lang="en-US" sz="1200" spc="-30" dirty="0">
                    <a:solidFill>
                      <a:srgbClr val="002060"/>
                    </a:solidFill>
                    <a:latin typeface="+mn-lt"/>
                  </a:rPr>
                  <a:t>not </a:t>
                </a:r>
                <a:r>
                  <a:rPr lang="en-US" sz="1200" spc="-55" dirty="0">
                    <a:solidFill>
                      <a:srgbClr val="002060"/>
                    </a:solidFill>
                    <a:latin typeface="+mn-lt"/>
                  </a:rPr>
                  <a:t>keeping all </a:t>
                </a:r>
                <a:r>
                  <a:rPr lang="en-US" sz="1200" spc="-35" dirty="0">
                    <a:solidFill>
                      <a:srgbClr val="002060"/>
                    </a:solidFill>
                    <a:latin typeface="+mn-lt"/>
                  </a:rPr>
                  <a:t>of </a:t>
                </a:r>
                <a:r>
                  <a:rPr lang="en-US" sz="1200" spc="-40" dirty="0">
                    <a:solidFill>
                      <a:srgbClr val="002060"/>
                    </a:solidFill>
                    <a:latin typeface="+mn-lt"/>
                  </a:rPr>
                  <a:t>the </a:t>
                </a:r>
                <a14:m>
                  <m:oMath xmlns:m="http://schemas.openxmlformats.org/officeDocument/2006/math">
                    <m:r>
                      <a:rPr lang="en-US" sz="1200" i="1" spc="-4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rebuchet MS"/>
                      </a:rPr>
                      <m:t>𝑛</m:t>
                    </m:r>
                  </m:oMath>
                </a14:m>
                <a:r>
                  <a:rPr lang="en-US" sz="1200" i="1" spc="-40" dirty="0">
                    <a:solidFill>
                      <a:srgbClr val="002060"/>
                    </a:solidFill>
                    <a:latin typeface="+mn-lt"/>
                    <a:cs typeface="Trebuchet MS"/>
                  </a:rPr>
                  <a:t>.  </a:t>
                </a:r>
                <a14:m>
                  <m:oMath xmlns:m="http://schemas.openxmlformats.org/officeDocument/2006/math">
                    <m:r>
                      <a:rPr lang="en-US" sz="1200" i="1" spc="-4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rebuchet MS"/>
                      </a:rPr>
                      <m:t>𝑛</m:t>
                    </m:r>
                    <m:r>
                      <a:rPr lang="en-US" sz="1200" i="1" spc="-4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rebuchet MS"/>
                      </a:rPr>
                      <m:t> ×</m:t>
                    </m:r>
                    <m:r>
                      <a:rPr lang="en-US" sz="1200" i="1" spc="-40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rebuchet MS"/>
                      </a:rPr>
                      <m:t>𝑛</m:t>
                    </m:r>
                  </m:oMath>
                </a14:m>
                <a:r>
                  <a:rPr lang="en-US" sz="1200" i="1" spc="-40" dirty="0">
                    <a:solidFill>
                      <a:srgbClr val="002060"/>
                    </a:solidFill>
                    <a:latin typeface="+mn-lt"/>
                    <a:cs typeface="Trebuchet MS"/>
                  </a:rPr>
                  <a:t> </a:t>
                </a:r>
                <a:r>
                  <a:rPr lang="en-US" sz="1200" spc="-40" dirty="0">
                    <a:solidFill>
                      <a:srgbClr val="002060"/>
                    </a:solidFill>
                    <a:latin typeface="+mn-lt"/>
                  </a:rPr>
                  <a:t>matrices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sz="1200" b="0" i="1" spc="9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rebuchet MS"/>
                          </a:rPr>
                        </m:ctrlPr>
                      </m:sSupPr>
                      <m:e>
                        <m:r>
                          <a:rPr lang="ar-AE" sz="1200" i="1" spc="9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rebuchet MS"/>
                          </a:rPr>
                          <m:t>𝐷</m:t>
                        </m:r>
                      </m:e>
                      <m:sup>
                        <m:r>
                          <a:rPr lang="ar-AE" sz="1200" b="0" i="1" spc="9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rebuchet MS"/>
                          </a:rPr>
                          <m:t>(</m:t>
                        </m:r>
                        <m:r>
                          <a:rPr lang="ar-AE" sz="1200" b="0" i="1" spc="9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rebuchet MS"/>
                          </a:rPr>
                          <m:t>𝑖</m:t>
                        </m:r>
                        <m:r>
                          <a:rPr lang="ar-AE" sz="1200" b="0" i="1" spc="9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rebuchet MS"/>
                          </a:rPr>
                          <m:t>)</m:t>
                        </m:r>
                      </m:sup>
                    </m:sSup>
                  </m:oMath>
                </a14:m>
                <a:r>
                  <a:rPr lang="ar-AE" sz="1200" spc="-25" dirty="0">
                    <a:solidFill>
                      <a:srgbClr val="002060"/>
                    </a:solidFill>
                    <a:latin typeface="+mn-lt"/>
                  </a:rPr>
                  <a:t>, </a:t>
                </a:r>
                <a:br>
                  <a:rPr lang="ar-AE" sz="1200" spc="-25" dirty="0">
                    <a:solidFill>
                      <a:srgbClr val="002060"/>
                    </a:solidFill>
                    <a:latin typeface="+mn-lt"/>
                  </a:rPr>
                </a:br>
                <a:r>
                  <a:rPr lang="en-US" sz="1200" spc="-25" dirty="0">
                    <a:solidFill>
                      <a:srgbClr val="002060"/>
                    </a:solidFill>
                    <a:latin typeface="+mn-lt"/>
                  </a:rPr>
                  <a:t>but </a:t>
                </a:r>
                <a:r>
                  <a:rPr lang="en-US" sz="1200" spc="-45" dirty="0">
                    <a:solidFill>
                      <a:srgbClr val="002060"/>
                    </a:solidFill>
                    <a:latin typeface="+mn-lt"/>
                  </a:rPr>
                  <a:t>instead,  </a:t>
                </a:r>
                <a:r>
                  <a:rPr lang="en-US" sz="1200" spc="-55" dirty="0">
                    <a:solidFill>
                      <a:srgbClr val="002060"/>
                    </a:solidFill>
                    <a:latin typeface="+mn-lt"/>
                  </a:rPr>
                  <a:t>keeping </a:t>
                </a:r>
                <a:r>
                  <a:rPr lang="en-US" sz="1200" spc="-35" dirty="0">
                    <a:solidFill>
                      <a:srgbClr val="002060"/>
                    </a:solidFill>
                    <a:latin typeface="+mn-lt"/>
                  </a:rPr>
                  <a:t>only </a:t>
                </a:r>
                <a:r>
                  <a:rPr lang="en-US" sz="1200" spc="30" dirty="0">
                    <a:solidFill>
                      <a:srgbClr val="002060"/>
                    </a:solidFill>
                    <a:latin typeface="+mn-lt"/>
                  </a:rPr>
                  <a:t>ONE </a:t>
                </a:r>
                <a:r>
                  <a:rPr lang="en-US" sz="1200" spc="-25" dirty="0">
                    <a:solidFill>
                      <a:srgbClr val="002060"/>
                    </a:solidFill>
                    <a:latin typeface="+mn-lt"/>
                  </a:rPr>
                  <a:t>matrix </a:t>
                </a:r>
                <a:r>
                  <a:rPr lang="en-US" sz="1200" spc="-50" dirty="0">
                    <a:solidFill>
                      <a:srgbClr val="002060"/>
                    </a:solidFill>
                    <a:latin typeface="+mn-lt"/>
                  </a:rPr>
                  <a:t>and reusing</a:t>
                </a:r>
                <a:r>
                  <a:rPr lang="en-US" sz="1200" spc="170" dirty="0">
                    <a:solidFill>
                      <a:srgbClr val="002060"/>
                    </a:solidFill>
                    <a:latin typeface="+mn-lt"/>
                  </a:rPr>
                  <a:t> </a:t>
                </a:r>
                <a:r>
                  <a:rPr lang="en-US" sz="1200" dirty="0">
                    <a:solidFill>
                      <a:srgbClr val="002060"/>
                    </a:solidFill>
                    <a:latin typeface="+mn-lt"/>
                  </a:rPr>
                  <a:t>it.</a:t>
                </a:r>
              </a:p>
              <a:p>
                <a:pPr marL="12700" marR="5080">
                  <a:lnSpc>
                    <a:spcPct val="102600"/>
                  </a:lnSpc>
                </a:pPr>
                <a:endParaRPr lang="en-US" sz="1200" dirty="0">
                  <a:solidFill>
                    <a:srgbClr val="002060"/>
                  </a:solidFill>
                  <a:latin typeface="+mn-lt"/>
                  <a:cs typeface="Lucida Sans Unicode"/>
                </a:endParaRPr>
              </a:p>
              <a:p>
                <a:pPr marL="12700">
                  <a:lnSpc>
                    <a:spcPct val="100000"/>
                  </a:lnSpc>
                  <a:spcBef>
                    <a:spcPts val="630"/>
                  </a:spcBef>
                </a:pPr>
                <a:r>
                  <a:rPr lang="en-US" sz="1200" spc="-50" dirty="0">
                    <a:solidFill>
                      <a:srgbClr val="002060"/>
                    </a:solidFill>
                    <a:latin typeface="+mn-lt"/>
                  </a:rPr>
                  <a:t>We </a:t>
                </a:r>
                <a:r>
                  <a:rPr lang="en-US" sz="1200" spc="-45" dirty="0">
                    <a:solidFill>
                      <a:srgbClr val="002060"/>
                    </a:solidFill>
                    <a:latin typeface="+mn-lt"/>
                  </a:rPr>
                  <a:t>then wrote </a:t>
                </a:r>
                <a:r>
                  <a:rPr lang="en-US" sz="1200" spc="-40" dirty="0">
                    <a:solidFill>
                      <a:srgbClr val="002060"/>
                    </a:solidFill>
                    <a:latin typeface="+mn-lt"/>
                  </a:rPr>
                  <a:t>the </a:t>
                </a:r>
                <a:r>
                  <a:rPr lang="en-US" sz="1200" spc="-50" dirty="0">
                    <a:solidFill>
                      <a:srgbClr val="002060"/>
                    </a:solidFill>
                    <a:latin typeface="+mn-lt"/>
                  </a:rPr>
                  <a:t>code </a:t>
                </a:r>
                <a:r>
                  <a:rPr lang="en-US" sz="1200" spc="-45" dirty="0">
                    <a:solidFill>
                      <a:srgbClr val="002060"/>
                    </a:solidFill>
                    <a:latin typeface="+mn-lt"/>
                  </a:rPr>
                  <a:t>for doing </a:t>
                </a:r>
                <a:r>
                  <a:rPr lang="en-US" sz="1200" spc="100" dirty="0">
                    <a:solidFill>
                      <a:srgbClr val="002060"/>
                    </a:solidFill>
                    <a:latin typeface="+mn-lt"/>
                  </a:rPr>
                  <a:t> </a:t>
                </a:r>
                <a:r>
                  <a:rPr lang="en-US" sz="1200" spc="-20" dirty="0">
                    <a:solidFill>
                      <a:srgbClr val="002060"/>
                    </a:solidFill>
                    <a:latin typeface="+mn-lt"/>
                  </a:rPr>
                  <a:t>that.</a:t>
                </a:r>
              </a:p>
              <a:p>
                <a:pPr marL="12700">
                  <a:lnSpc>
                    <a:spcPct val="100000"/>
                  </a:lnSpc>
                  <a:spcBef>
                    <a:spcPts val="630"/>
                  </a:spcBef>
                </a:pPr>
                <a:endParaRPr lang="en-US" sz="1200" spc="-20" dirty="0">
                  <a:solidFill>
                    <a:srgbClr val="002060"/>
                  </a:solidFill>
                  <a:latin typeface="+mn-lt"/>
                </a:endParaRPr>
              </a:p>
              <a:p>
                <a:pPr marL="12700" marR="381000">
                  <a:lnSpc>
                    <a:spcPct val="102600"/>
                  </a:lnSpc>
                  <a:spcBef>
                    <a:spcPts val="595"/>
                  </a:spcBef>
                </a:pPr>
                <a:r>
                  <a:rPr lang="en-US" sz="1200" spc="-20" dirty="0">
                    <a:solidFill>
                      <a:srgbClr val="002060"/>
                    </a:solidFill>
                    <a:latin typeface="+mn-lt"/>
                  </a:rPr>
                  <a:t>Why </a:t>
                </a:r>
                <a:r>
                  <a:rPr lang="en-US" sz="1200" spc="-60" dirty="0">
                    <a:solidFill>
                      <a:srgbClr val="002060"/>
                    </a:solidFill>
                    <a:latin typeface="+mn-lt"/>
                  </a:rPr>
                  <a:t>does </a:t>
                </a:r>
                <a:r>
                  <a:rPr lang="en-US" sz="1200" spc="-25" dirty="0">
                    <a:solidFill>
                      <a:srgbClr val="002060"/>
                    </a:solidFill>
                    <a:latin typeface="+mn-lt"/>
                  </a:rPr>
                  <a:t>this </a:t>
                </a:r>
                <a:r>
                  <a:rPr lang="en-US" sz="1200" spc="-55" dirty="0">
                    <a:solidFill>
                      <a:srgbClr val="002060"/>
                    </a:solidFill>
                    <a:latin typeface="+mn-lt"/>
                  </a:rPr>
                  <a:t>space-reduced </a:t>
                </a:r>
                <a:r>
                  <a:rPr lang="en-US" sz="1200" spc="-50" dirty="0">
                    <a:solidFill>
                      <a:srgbClr val="002060"/>
                    </a:solidFill>
                    <a:latin typeface="+mn-lt"/>
                  </a:rPr>
                  <a:t>code </a:t>
                </a:r>
                <a:r>
                  <a:rPr lang="en-US" sz="1200" spc="-60" dirty="0">
                    <a:solidFill>
                      <a:srgbClr val="002060"/>
                    </a:solidFill>
                    <a:latin typeface="+mn-lt"/>
                  </a:rPr>
                  <a:t>work </a:t>
                </a:r>
                <a:r>
                  <a:rPr lang="en-US" sz="1200" spc="-50" dirty="0">
                    <a:solidFill>
                      <a:srgbClr val="002060"/>
                    </a:solidFill>
                    <a:latin typeface="+mn-lt"/>
                  </a:rPr>
                  <a:t>and give </a:t>
                </a:r>
                <a:r>
                  <a:rPr lang="en-US" sz="1200" spc="-40" dirty="0">
                    <a:solidFill>
                      <a:srgbClr val="002060"/>
                    </a:solidFill>
                    <a:latin typeface="+mn-lt"/>
                  </a:rPr>
                  <a:t>the correct </a:t>
                </a:r>
                <a:r>
                  <a:rPr lang="en-US" sz="1200" spc="-60" dirty="0">
                    <a:solidFill>
                      <a:srgbClr val="002060"/>
                    </a:solidFill>
                    <a:latin typeface="+mn-lt"/>
                  </a:rPr>
                  <a:t>answer?</a:t>
                </a:r>
              </a:p>
            </p:txBody>
          </p:sp>
        </mc:Choice>
        <mc:Fallback xmlns="">
          <p:sp>
            <p:nvSpPr>
              <p:cNvPr id="5" name="object 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73328" y="815975"/>
                <a:ext cx="4376255" cy="1742272"/>
              </a:xfrm>
              <a:prstGeom prst="rect">
                <a:avLst/>
              </a:prstGeom>
              <a:blipFill>
                <a:blip r:embed="rId2"/>
                <a:stretch>
                  <a:fillRect l="-1811" t="-2797" b="-41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xfrm>
            <a:off x="1775777" y="3346669"/>
            <a:ext cx="405130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25" dirty="0">
                <a:latin typeface="+mn-lt"/>
              </a:rPr>
              <a:t>Tutorial</a:t>
            </a:r>
            <a:r>
              <a:rPr spc="-30" dirty="0">
                <a:latin typeface="+mn-lt"/>
              </a:rPr>
              <a:t> </a:t>
            </a:r>
            <a:r>
              <a:rPr spc="-5" dirty="0">
                <a:latin typeface="+mn-lt"/>
              </a:rPr>
              <a:t>10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2399296" y="3346669"/>
            <a:ext cx="1686560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5" dirty="0">
                <a:latin typeface="+mn-lt"/>
                <a:hlinkClick r:id="rId3" action="ppaction://hlinksldjump"/>
              </a:rPr>
              <a:t>COMP3711:  </a:t>
            </a:r>
            <a:r>
              <a:rPr spc="-10" dirty="0">
                <a:latin typeface="+mn-lt"/>
                <a:hlinkClick r:id="rId3" action="ppaction://hlinksldjump"/>
              </a:rPr>
              <a:t>Design </a:t>
            </a:r>
            <a:r>
              <a:rPr spc="-15" dirty="0">
                <a:latin typeface="+mn-lt"/>
                <a:hlinkClick r:id="rId3" action="ppaction://hlinksldjump"/>
              </a:rPr>
              <a:t>and Analysis </a:t>
            </a:r>
            <a:r>
              <a:rPr spc="-5" dirty="0">
                <a:latin typeface="+mn-lt"/>
                <a:hlinkClick r:id="rId3" action="ppaction://hlinksldjump"/>
              </a:rPr>
              <a:t>of </a:t>
            </a:r>
            <a:r>
              <a:rPr spc="25" dirty="0">
                <a:latin typeface="+mn-lt"/>
                <a:hlinkClick r:id="rId3" action="ppaction://hlinksldjump"/>
              </a:rPr>
              <a:t> </a:t>
            </a:r>
            <a:r>
              <a:rPr spc="-25" dirty="0">
                <a:latin typeface="+mn-lt"/>
                <a:hlinkClick r:id="rId3" action="ppaction://hlinksldjump"/>
              </a:rPr>
              <a:t>Algorithms</a:t>
            </a:r>
          </a:p>
        </p:txBody>
      </p:sp>
      <p:sp>
        <p:nvSpPr>
          <p:cNvPr id="10" name="Title 12">
            <a:extLst>
              <a:ext uri="{FF2B5EF4-FFF2-40B4-BE49-F238E27FC236}">
                <a16:creationId xmlns:a16="http://schemas.microsoft.com/office/drawing/2014/main" id="{F26C8971-E071-4CBD-93AB-7A317F346179}"/>
              </a:ext>
            </a:extLst>
          </p:cNvPr>
          <p:cNvSpPr txBox="1">
            <a:spLocks/>
          </p:cNvSpPr>
          <p:nvPr/>
        </p:nvSpPr>
        <p:spPr>
          <a:xfrm>
            <a:off x="249008" y="119710"/>
            <a:ext cx="4300575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Tahoma"/>
                <a:ea typeface="+mj-ea"/>
                <a:cs typeface="Tahoma"/>
              </a:defRPr>
            </a:lvl1pPr>
          </a:lstStyle>
          <a:p>
            <a:pPr algn="ctr"/>
            <a:r>
              <a:rPr lang="en-US" kern="0" dirty="0">
                <a:solidFill>
                  <a:schemeClr val="tx1"/>
                </a:solidFill>
                <a:latin typeface="+mn-lt"/>
              </a:rPr>
              <a:t>Question 3</a:t>
            </a: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4762" y="11988"/>
            <a:ext cx="4300575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5" dirty="0">
                <a:latin typeface="+mn-lt"/>
              </a:rPr>
              <a:t>Solution</a:t>
            </a:r>
            <a:r>
              <a:rPr spc="-55" dirty="0">
                <a:latin typeface="+mn-lt"/>
              </a:rPr>
              <a:t> </a:t>
            </a:r>
            <a:r>
              <a:rPr spc="-65" dirty="0">
                <a:latin typeface="+mn-lt"/>
              </a:rPr>
              <a:t>2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47294" y="1453781"/>
            <a:ext cx="3024556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70" dirty="0">
                <a:cs typeface="Tahoma"/>
              </a:rPr>
              <a:t>See </a:t>
            </a:r>
            <a:r>
              <a:rPr spc="-25" dirty="0">
                <a:cs typeface="Tahoma"/>
              </a:rPr>
              <a:t>additional </a:t>
            </a:r>
            <a:r>
              <a:rPr spc="-45" dirty="0">
                <a:cs typeface="Tahoma"/>
              </a:rPr>
              <a:t>powerpoint</a:t>
            </a:r>
            <a:r>
              <a:rPr spc="120" dirty="0">
                <a:cs typeface="Tahoma"/>
              </a:rPr>
              <a:t> </a:t>
            </a:r>
            <a:r>
              <a:rPr spc="-45" dirty="0">
                <a:cs typeface="Tahoma"/>
              </a:rPr>
              <a:t>slides.</a:t>
            </a:r>
            <a:endParaRPr dirty="0">
              <a:cs typeface="Tahom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2399296" y="3346669"/>
            <a:ext cx="1686560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5" dirty="0">
                <a:latin typeface="+mn-lt"/>
                <a:hlinkClick r:id="rId2" action="ppaction://hlinksldjump"/>
              </a:rPr>
              <a:t>COMP3711:  </a:t>
            </a:r>
            <a:r>
              <a:rPr spc="-10" dirty="0">
                <a:latin typeface="+mn-lt"/>
                <a:hlinkClick r:id="rId2" action="ppaction://hlinksldjump"/>
              </a:rPr>
              <a:t>Design </a:t>
            </a:r>
            <a:r>
              <a:rPr spc="-15" dirty="0">
                <a:latin typeface="+mn-lt"/>
                <a:hlinkClick r:id="rId2" action="ppaction://hlinksldjump"/>
              </a:rPr>
              <a:t>and Analysis </a:t>
            </a:r>
            <a:r>
              <a:rPr spc="-5" dirty="0">
                <a:latin typeface="+mn-lt"/>
                <a:hlinkClick r:id="rId2" action="ppaction://hlinksldjump"/>
              </a:rPr>
              <a:t>of </a:t>
            </a:r>
            <a:r>
              <a:rPr spc="-25" dirty="0">
                <a:latin typeface="+mn-lt"/>
                <a:hlinkClick r:id="rId2" action="ppaction://hlinksldjump"/>
              </a:rPr>
              <a:t>Algorithms</a:t>
            </a:r>
          </a:p>
        </p:txBody>
      </p:sp>
      <p:sp>
        <p:nvSpPr>
          <p:cNvPr id="10" name="Title 12">
            <a:extLst>
              <a:ext uri="{FF2B5EF4-FFF2-40B4-BE49-F238E27FC236}">
                <a16:creationId xmlns:a16="http://schemas.microsoft.com/office/drawing/2014/main" id="{DF1677FA-40BF-4DC0-BC4B-4502E49A3F96}"/>
              </a:ext>
            </a:extLst>
          </p:cNvPr>
          <p:cNvSpPr txBox="1">
            <a:spLocks/>
          </p:cNvSpPr>
          <p:nvPr/>
        </p:nvSpPr>
        <p:spPr>
          <a:xfrm>
            <a:off x="249008" y="119710"/>
            <a:ext cx="4300575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Tahoma"/>
                <a:ea typeface="+mj-ea"/>
                <a:cs typeface="Tahoma"/>
              </a:defRPr>
            </a:lvl1pPr>
          </a:lstStyle>
          <a:p>
            <a:pPr algn="ctr"/>
            <a:r>
              <a:rPr lang="en-US" kern="0" dirty="0">
                <a:solidFill>
                  <a:schemeClr val="tx1"/>
                </a:solidFill>
              </a:rPr>
              <a:t>Solution </a:t>
            </a: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4762" y="11988"/>
            <a:ext cx="4300575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40" dirty="0">
                <a:latin typeface="+mn-lt"/>
              </a:rPr>
              <a:t>Question</a:t>
            </a:r>
            <a:r>
              <a:rPr spc="-35" dirty="0">
                <a:latin typeface="+mn-lt"/>
              </a:rPr>
              <a:t> </a:t>
            </a:r>
            <a:r>
              <a:rPr spc="-65" dirty="0">
                <a:latin typeface="+mn-lt"/>
              </a:rPr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ject 5"/>
              <p:cNvSpPr txBox="1"/>
              <p:nvPr/>
            </p:nvSpPr>
            <p:spPr>
              <a:xfrm>
                <a:off x="347294" y="508632"/>
                <a:ext cx="3909060" cy="342401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2700" marR="5080">
                  <a:lnSpc>
                    <a:spcPct val="102600"/>
                  </a:lnSpc>
                </a:pPr>
                <a:r>
                  <a:rPr lang="en-US" sz="1100" spc="-45" dirty="0">
                    <a:cs typeface="Tahoma"/>
                  </a:rPr>
                  <a:t>Consider </a:t>
                </a:r>
                <a:r>
                  <a:rPr lang="en-US" sz="1100" spc="-40" dirty="0">
                    <a:cs typeface="Tahoma"/>
                  </a:rPr>
                  <a:t>the </a:t>
                </a:r>
                <a:r>
                  <a:rPr lang="en-US" sz="1100" spc="-50" dirty="0">
                    <a:cs typeface="Tahoma"/>
                  </a:rPr>
                  <a:t>given graph </a:t>
                </a:r>
                <a:r>
                  <a:rPr lang="en-US" sz="1100" spc="-25" dirty="0">
                    <a:cs typeface="Tahoma"/>
                  </a:rPr>
                  <a:t>with </a:t>
                </a:r>
                <a:r>
                  <a:rPr lang="en-US" sz="1100" spc="-45" dirty="0">
                    <a:cs typeface="Tahoma"/>
                  </a:rPr>
                  <a:t>flow </a:t>
                </a:r>
                <a:r>
                  <a:rPr lang="en-US" sz="1100" spc="-55" dirty="0">
                    <a:cs typeface="Tahoma"/>
                  </a:rPr>
                  <a:t>values </a:t>
                </a:r>
                <a14:m>
                  <m:oMath xmlns:m="http://schemas.openxmlformats.org/officeDocument/2006/math">
                    <m:r>
                      <a:rPr lang="en-US" sz="1100" b="0" i="1" spc="-55" smtClean="0">
                        <a:latin typeface="Cambria Math" panose="02040503050406030204" pitchFamily="18" charset="0"/>
                        <a:cs typeface="Tahoma"/>
                      </a:rPr>
                      <m:t>𝑓</m:t>
                    </m:r>
                    <m:r>
                      <a:rPr lang="en-US" sz="1100" b="0" i="0" spc="-55" smtClean="0">
                        <a:latin typeface="Cambria Math" panose="02040503050406030204" pitchFamily="18" charset="0"/>
                        <a:cs typeface="Tahoma"/>
                      </a:rPr>
                      <m:t> </m:t>
                    </m:r>
                  </m:oMath>
                </a14:m>
                <a:r>
                  <a:rPr lang="en-US" sz="1100" spc="-50" dirty="0">
                    <a:cs typeface="Tahoma"/>
                  </a:rPr>
                  <a:t>and </a:t>
                </a:r>
                <a:r>
                  <a:rPr lang="en-US" sz="1100" spc="-35" dirty="0">
                    <a:cs typeface="Tahoma"/>
                  </a:rPr>
                  <a:t>capacities </a:t>
                </a:r>
                <a14:m>
                  <m:oMath xmlns:m="http://schemas.openxmlformats.org/officeDocument/2006/math">
                    <m:r>
                      <a:rPr lang="en-US" sz="1100" i="1" spc="-25" dirty="0" smtClean="0">
                        <a:latin typeface="Cambria Math" panose="02040503050406030204" pitchFamily="18" charset="0"/>
                        <a:cs typeface="Trebuchet MS"/>
                      </a:rPr>
                      <m:t>𝑐</m:t>
                    </m:r>
                    <m:r>
                      <a:rPr lang="en-US" sz="1100" b="0" i="1" spc="-25" dirty="0" smtClean="0">
                        <a:latin typeface="Cambria Math" panose="02040503050406030204" pitchFamily="18" charset="0"/>
                        <a:cs typeface="Trebuchet MS"/>
                      </a:rPr>
                      <m:t> </m:t>
                    </m:r>
                    <m:r>
                      <a:rPr lang="en-US" sz="1100" i="1" spc="-55" dirty="0">
                        <a:latin typeface="Cambria Math" panose="02040503050406030204" pitchFamily="18" charset="0"/>
                        <a:cs typeface="Tahoma"/>
                      </a:rPr>
                      <m:t>(</m:t>
                    </m:r>
                    <m:r>
                      <a:rPr lang="en-US" sz="1100" i="1" spc="-55" dirty="0">
                        <a:latin typeface="Cambria Math" panose="02040503050406030204" pitchFamily="18" charset="0"/>
                        <a:cs typeface="Trebuchet MS"/>
                      </a:rPr>
                      <m:t>𝑓</m:t>
                    </m:r>
                    <m:r>
                      <a:rPr lang="en-US" sz="1100" i="1" spc="-5" dirty="0">
                        <a:latin typeface="Cambria Math" panose="02040503050406030204" pitchFamily="18" charset="0"/>
                        <a:cs typeface="Lucida Sans"/>
                      </a:rPr>
                      <m:t>/</m:t>
                    </m:r>
                    <m:r>
                      <a:rPr lang="en-US" sz="1100" i="1" spc="-5" dirty="0">
                        <a:latin typeface="Cambria Math" panose="02040503050406030204" pitchFamily="18" charset="0"/>
                        <a:cs typeface="Trebuchet MS"/>
                      </a:rPr>
                      <m:t>𝑐</m:t>
                    </m:r>
                    <m:r>
                      <a:rPr lang="en-US" sz="1100" i="1" dirty="0">
                        <a:latin typeface="Cambria Math" panose="02040503050406030204" pitchFamily="18" charset="0"/>
                        <a:cs typeface="Tahoma"/>
                      </a:rPr>
                      <m:t>)</m:t>
                    </m:r>
                  </m:oMath>
                </a14:m>
                <a:r>
                  <a:rPr lang="en-US" sz="1100" dirty="0">
                    <a:cs typeface="Tahoma"/>
                  </a:rPr>
                  <a:t> </a:t>
                </a:r>
                <a:r>
                  <a:rPr lang="en-US" sz="1100" spc="-65" dirty="0">
                    <a:cs typeface="Tahoma"/>
                  </a:rPr>
                  <a:t>as </a:t>
                </a:r>
                <a:r>
                  <a:rPr lang="en-US" sz="1100" spc="-60" dirty="0">
                    <a:cs typeface="Tahoma"/>
                  </a:rPr>
                  <a:t>shown.  </a:t>
                </a:r>
                <a14:m>
                  <m:oMath xmlns:m="http://schemas.openxmlformats.org/officeDocument/2006/math">
                    <m:r>
                      <a:rPr lang="en-US" sz="1100" i="1" spc="-30" dirty="0" smtClean="0">
                        <a:latin typeface="Cambria Math" panose="02040503050406030204" pitchFamily="18" charset="0"/>
                        <a:cs typeface="Trebuchet MS"/>
                      </a:rPr>
                      <m:t>𝑠</m:t>
                    </m:r>
                    <m:r>
                      <a:rPr lang="en-US" sz="1100" i="1" spc="45" dirty="0">
                        <a:latin typeface="Cambria Math" panose="02040503050406030204" pitchFamily="18" charset="0"/>
                        <a:cs typeface="Tahoma"/>
                      </a:rPr>
                      <m:t>=</m:t>
                    </m:r>
                    <m:r>
                      <a:rPr lang="en-US" sz="1100" i="1" spc="50" dirty="0">
                        <a:latin typeface="Cambria Math" panose="02040503050406030204" pitchFamily="18" charset="0"/>
                        <a:cs typeface="Trebuchet MS"/>
                      </a:rPr>
                      <m:t>𝐴</m:t>
                    </m:r>
                    <m:r>
                      <a:rPr lang="en-US" sz="1100" i="1" spc="50" dirty="0">
                        <a:latin typeface="Cambria Math" panose="02040503050406030204" pitchFamily="18" charset="0"/>
                        <a:cs typeface="Trebuchet MS"/>
                      </a:rPr>
                      <m:t> </m:t>
                    </m:r>
                  </m:oMath>
                </a14:m>
                <a:r>
                  <a:rPr lang="en-US" sz="1100" spc="-50" dirty="0">
                    <a:cs typeface="Tahoma"/>
                  </a:rPr>
                  <a:t>and </a:t>
                </a:r>
                <a14:m>
                  <m:oMath xmlns:m="http://schemas.openxmlformats.org/officeDocument/2006/math">
                    <m:r>
                      <a:rPr lang="en-US" sz="1100" i="1" spc="-70" dirty="0" smtClean="0">
                        <a:latin typeface="Cambria Math" panose="02040503050406030204" pitchFamily="18" charset="0"/>
                        <a:cs typeface="Trebuchet MS"/>
                      </a:rPr>
                      <m:t>𝑡</m:t>
                    </m:r>
                    <m:r>
                      <a:rPr lang="en-US" sz="1100" b="0" i="1" spc="-70" dirty="0" smtClean="0">
                        <a:latin typeface="Cambria Math" panose="02040503050406030204" pitchFamily="18" charset="0"/>
                        <a:cs typeface="Trebuchet MS"/>
                      </a:rPr>
                      <m:t>=</m:t>
                    </m:r>
                    <m:r>
                      <a:rPr lang="en-US" sz="1100" i="1" spc="30" dirty="0">
                        <a:latin typeface="Cambria Math" panose="02040503050406030204" pitchFamily="18" charset="0"/>
                        <a:cs typeface="Trebuchet MS"/>
                      </a:rPr>
                      <m:t>𝐺</m:t>
                    </m:r>
                  </m:oMath>
                </a14:m>
                <a:r>
                  <a:rPr lang="en-US" sz="1100" i="1" spc="30" dirty="0">
                    <a:cs typeface="Lucida Sans"/>
                  </a:rPr>
                  <a:t>.</a:t>
                </a:r>
                <a:endParaRPr sz="1100" dirty="0">
                  <a:cs typeface="Lucida Sans"/>
                </a:endParaRPr>
              </a:p>
            </p:txBody>
          </p:sp>
        </mc:Choice>
        <mc:Fallback xmlns="">
          <p:sp>
            <p:nvSpPr>
              <p:cNvPr id="5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94" y="508632"/>
                <a:ext cx="3909060" cy="342401"/>
              </a:xfrm>
              <a:prstGeom prst="rect">
                <a:avLst/>
              </a:prstGeom>
              <a:blipFill>
                <a:blip r:embed="rId4"/>
                <a:stretch>
                  <a:fillRect l="-2028" t="-14035" b="-245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8" name="Group 57">
            <a:extLst>
              <a:ext uri="{FF2B5EF4-FFF2-40B4-BE49-F238E27FC236}">
                <a16:creationId xmlns:a16="http://schemas.microsoft.com/office/drawing/2014/main" id="{1799017C-2297-480C-A5D9-AA993E12036A}"/>
              </a:ext>
            </a:extLst>
          </p:cNvPr>
          <p:cNvGrpSpPr/>
          <p:nvPr/>
        </p:nvGrpSpPr>
        <p:grpSpPr>
          <a:xfrm>
            <a:off x="1539389" y="934997"/>
            <a:ext cx="1524869" cy="1187043"/>
            <a:chOff x="1555725" y="863392"/>
            <a:chExt cx="1524869" cy="1187043"/>
          </a:xfrm>
        </p:grpSpPr>
        <p:sp>
          <p:nvSpPr>
            <p:cNvPr id="6" name="object 6"/>
            <p:cNvSpPr txBox="1"/>
            <p:nvPr/>
          </p:nvSpPr>
          <p:spPr>
            <a:xfrm>
              <a:off x="1555725" y="1399401"/>
              <a:ext cx="119380" cy="161583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050" spc="105" dirty="0">
                  <a:cs typeface="Tahoma"/>
                </a:rPr>
                <a:t>A</a:t>
              </a:r>
              <a:endParaRPr sz="1050">
                <a:cs typeface="Tahoma"/>
              </a:endParaRPr>
            </a:p>
          </p:txBody>
        </p:sp>
        <p:sp>
          <p:nvSpPr>
            <p:cNvPr id="7" name="object 7"/>
            <p:cNvSpPr txBox="1"/>
            <p:nvPr/>
          </p:nvSpPr>
          <p:spPr>
            <a:xfrm>
              <a:off x="1895996" y="893282"/>
              <a:ext cx="810895" cy="161583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tabLst>
                  <a:tab pos="713105" algn="l"/>
                </a:tabLst>
              </a:pPr>
              <a:r>
                <a:rPr sz="1575" spc="112" baseline="2645" dirty="0">
                  <a:cs typeface="Tahoma"/>
                </a:rPr>
                <a:t>B	</a:t>
              </a:r>
              <a:r>
                <a:rPr sz="1050" spc="75" dirty="0">
                  <a:cs typeface="Tahoma"/>
                </a:rPr>
                <a:t>E</a:t>
              </a:r>
              <a:endParaRPr sz="1050" dirty="0">
                <a:cs typeface="Tahoma"/>
              </a:endParaRPr>
            </a:p>
          </p:txBody>
        </p:sp>
        <p:sp>
          <p:nvSpPr>
            <p:cNvPr id="8" name="object 8"/>
            <p:cNvSpPr txBox="1"/>
            <p:nvPr/>
          </p:nvSpPr>
          <p:spPr>
            <a:xfrm>
              <a:off x="1898855" y="1871201"/>
              <a:ext cx="804545" cy="161583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tabLst>
                  <a:tab pos="709930" algn="l"/>
                </a:tabLst>
              </a:pPr>
              <a:r>
                <a:rPr sz="1575" spc="112" baseline="5291" dirty="0">
                  <a:cs typeface="Tahoma"/>
                </a:rPr>
                <a:t>C	</a:t>
              </a:r>
              <a:r>
                <a:rPr sz="1050" spc="90" dirty="0">
                  <a:cs typeface="Tahoma"/>
                </a:rPr>
                <a:t>F</a:t>
              </a:r>
              <a:endParaRPr sz="1050" dirty="0">
                <a:cs typeface="Tahoma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1685375" y="1046936"/>
              <a:ext cx="194945" cy="366395"/>
            </a:xfrm>
            <a:custGeom>
              <a:avLst/>
              <a:gdLst/>
              <a:ahLst/>
              <a:cxnLst/>
              <a:rect l="l" t="t" r="r" b="b"/>
              <a:pathLst>
                <a:path w="194944" h="366394">
                  <a:moveTo>
                    <a:pt x="0" y="366005"/>
                  </a:moveTo>
                  <a:lnTo>
                    <a:pt x="194438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850773" y="1046936"/>
              <a:ext cx="29209" cy="40005"/>
            </a:xfrm>
            <a:custGeom>
              <a:avLst/>
              <a:gdLst/>
              <a:ahLst/>
              <a:cxnLst/>
              <a:rect l="l" t="t" r="r" b="b"/>
              <a:pathLst>
                <a:path w="29210" h="40005">
                  <a:moveTo>
                    <a:pt x="29040" y="0"/>
                  </a:moveTo>
                  <a:lnTo>
                    <a:pt x="0" y="27659"/>
                  </a:lnTo>
                  <a:lnTo>
                    <a:pt x="22380" y="39548"/>
                  </a:lnTo>
                  <a:lnTo>
                    <a:pt x="2904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850773" y="1046936"/>
              <a:ext cx="29209" cy="40005"/>
            </a:xfrm>
            <a:custGeom>
              <a:avLst/>
              <a:gdLst/>
              <a:ahLst/>
              <a:cxnLst/>
              <a:rect l="l" t="t" r="r" b="b"/>
              <a:pathLst>
                <a:path w="29210" h="40005">
                  <a:moveTo>
                    <a:pt x="29040" y="0"/>
                  </a:moveTo>
                  <a:lnTo>
                    <a:pt x="0" y="27659"/>
                  </a:lnTo>
                  <a:lnTo>
                    <a:pt x="22380" y="39548"/>
                  </a:lnTo>
                  <a:lnTo>
                    <a:pt x="2904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648488" y="1589935"/>
              <a:ext cx="206375" cy="320675"/>
            </a:xfrm>
            <a:custGeom>
              <a:avLst/>
              <a:gdLst/>
              <a:ahLst/>
              <a:cxnLst/>
              <a:rect l="l" t="t" r="r" b="b"/>
              <a:pathLst>
                <a:path w="206375" h="320675">
                  <a:moveTo>
                    <a:pt x="205877" y="32025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823130" y="1871330"/>
              <a:ext cx="31750" cy="39370"/>
            </a:xfrm>
            <a:custGeom>
              <a:avLst/>
              <a:gdLst/>
              <a:ahLst/>
              <a:cxnLst/>
              <a:rect l="l" t="t" r="r" b="b"/>
              <a:pathLst>
                <a:path w="31750" h="39369">
                  <a:moveTo>
                    <a:pt x="21320" y="0"/>
                  </a:moveTo>
                  <a:lnTo>
                    <a:pt x="0" y="13704"/>
                  </a:lnTo>
                  <a:lnTo>
                    <a:pt x="31236" y="38863"/>
                  </a:lnTo>
                  <a:lnTo>
                    <a:pt x="213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823130" y="1871330"/>
              <a:ext cx="31750" cy="39370"/>
            </a:xfrm>
            <a:custGeom>
              <a:avLst/>
              <a:gdLst/>
              <a:ahLst/>
              <a:cxnLst/>
              <a:rect l="l" t="t" r="r" b="b"/>
              <a:pathLst>
                <a:path w="31750" h="39369">
                  <a:moveTo>
                    <a:pt x="31236" y="38863"/>
                  </a:moveTo>
                  <a:lnTo>
                    <a:pt x="21320" y="0"/>
                  </a:lnTo>
                  <a:lnTo>
                    <a:pt x="0" y="13704"/>
                  </a:lnTo>
                  <a:lnTo>
                    <a:pt x="31236" y="3886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780020" y="1469843"/>
              <a:ext cx="434975" cy="3175"/>
            </a:xfrm>
            <a:custGeom>
              <a:avLst/>
              <a:gdLst/>
              <a:ahLst/>
              <a:cxnLst/>
              <a:rect l="l" t="t" r="r" b="b"/>
              <a:pathLst>
                <a:path w="434975" h="3175">
                  <a:moveTo>
                    <a:pt x="0" y="0"/>
                  </a:moveTo>
                  <a:lnTo>
                    <a:pt x="434632" y="285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176518" y="1459780"/>
              <a:ext cx="38735" cy="25400"/>
            </a:xfrm>
            <a:custGeom>
              <a:avLst/>
              <a:gdLst/>
              <a:ahLst/>
              <a:cxnLst/>
              <a:rect l="l" t="t" r="r" b="b"/>
              <a:pathLst>
                <a:path w="38735" h="25400">
                  <a:moveTo>
                    <a:pt x="163" y="0"/>
                  </a:moveTo>
                  <a:lnTo>
                    <a:pt x="0" y="25343"/>
                  </a:lnTo>
                  <a:lnTo>
                    <a:pt x="38135" y="12921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176518" y="1459780"/>
              <a:ext cx="38735" cy="25400"/>
            </a:xfrm>
            <a:custGeom>
              <a:avLst/>
              <a:gdLst/>
              <a:ahLst/>
              <a:cxnLst/>
              <a:rect l="l" t="t" r="r" b="b"/>
              <a:pathLst>
                <a:path w="38735" h="25400">
                  <a:moveTo>
                    <a:pt x="38135" y="12921"/>
                  </a:moveTo>
                  <a:lnTo>
                    <a:pt x="163" y="0"/>
                  </a:lnTo>
                  <a:lnTo>
                    <a:pt x="0" y="25343"/>
                  </a:lnTo>
                  <a:lnTo>
                    <a:pt x="38135" y="1292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991620" y="1072383"/>
              <a:ext cx="208915" cy="309245"/>
            </a:xfrm>
            <a:custGeom>
              <a:avLst/>
              <a:gdLst/>
              <a:ahLst/>
              <a:cxnLst/>
              <a:rect l="l" t="t" r="r" b="b"/>
              <a:pathLst>
                <a:path w="208914" h="309244">
                  <a:moveTo>
                    <a:pt x="0" y="0"/>
                  </a:moveTo>
                  <a:lnTo>
                    <a:pt x="208735" y="30881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991620" y="1072383"/>
              <a:ext cx="32384" cy="38735"/>
            </a:xfrm>
            <a:custGeom>
              <a:avLst/>
              <a:gdLst/>
              <a:ahLst/>
              <a:cxnLst/>
              <a:rect l="l" t="t" r="r" b="b"/>
              <a:pathLst>
                <a:path w="32385" h="38734">
                  <a:moveTo>
                    <a:pt x="0" y="0"/>
                  </a:moveTo>
                  <a:lnTo>
                    <a:pt x="10812" y="38624"/>
                  </a:lnTo>
                  <a:lnTo>
                    <a:pt x="31807" y="244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991620" y="1072383"/>
              <a:ext cx="32384" cy="38735"/>
            </a:xfrm>
            <a:custGeom>
              <a:avLst/>
              <a:gdLst/>
              <a:ahLst/>
              <a:cxnLst/>
              <a:rect l="l" t="t" r="r" b="b"/>
              <a:pathLst>
                <a:path w="32385" h="38734">
                  <a:moveTo>
                    <a:pt x="0" y="0"/>
                  </a:moveTo>
                  <a:lnTo>
                    <a:pt x="10812" y="38624"/>
                  </a:lnTo>
                  <a:lnTo>
                    <a:pt x="31807" y="2443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360485" y="1078102"/>
              <a:ext cx="260350" cy="343535"/>
            </a:xfrm>
            <a:custGeom>
              <a:avLst/>
              <a:gdLst/>
              <a:ahLst/>
              <a:cxnLst/>
              <a:rect l="l" t="t" r="r" b="b"/>
              <a:pathLst>
                <a:path w="260350" h="343534">
                  <a:moveTo>
                    <a:pt x="260205" y="0"/>
                  </a:moveTo>
                  <a:lnTo>
                    <a:pt x="0" y="34312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360485" y="1383254"/>
              <a:ext cx="33655" cy="38100"/>
            </a:xfrm>
            <a:custGeom>
              <a:avLst/>
              <a:gdLst/>
              <a:ahLst/>
              <a:cxnLst/>
              <a:rect l="l" t="t" r="r" b="b"/>
              <a:pathLst>
                <a:path w="33655" h="38100">
                  <a:moveTo>
                    <a:pt x="12894" y="0"/>
                  </a:moveTo>
                  <a:lnTo>
                    <a:pt x="0" y="37977"/>
                  </a:lnTo>
                  <a:lnTo>
                    <a:pt x="33090" y="15313"/>
                  </a:lnTo>
                  <a:lnTo>
                    <a:pt x="1289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360485" y="1383254"/>
              <a:ext cx="33655" cy="38100"/>
            </a:xfrm>
            <a:custGeom>
              <a:avLst/>
              <a:gdLst/>
              <a:ahLst/>
              <a:cxnLst/>
              <a:rect l="l" t="t" r="r" b="b"/>
              <a:pathLst>
                <a:path w="33655" h="38100">
                  <a:moveTo>
                    <a:pt x="0" y="37977"/>
                  </a:moveTo>
                  <a:lnTo>
                    <a:pt x="33090" y="15313"/>
                  </a:lnTo>
                  <a:lnTo>
                    <a:pt x="12894" y="0"/>
                  </a:lnTo>
                  <a:lnTo>
                    <a:pt x="0" y="3797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669301" y="1123854"/>
              <a:ext cx="3175" cy="701040"/>
            </a:xfrm>
            <a:custGeom>
              <a:avLst/>
              <a:gdLst/>
              <a:ahLst/>
              <a:cxnLst/>
              <a:rect l="l" t="t" r="r" b="b"/>
              <a:pathLst>
                <a:path w="3175" h="701039">
                  <a:moveTo>
                    <a:pt x="2859" y="70055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656787" y="1123854"/>
              <a:ext cx="25400" cy="38100"/>
            </a:xfrm>
            <a:custGeom>
              <a:avLst/>
              <a:gdLst/>
              <a:ahLst/>
              <a:cxnLst/>
              <a:rect l="l" t="t" r="r" b="b"/>
              <a:pathLst>
                <a:path w="25400" h="38100">
                  <a:moveTo>
                    <a:pt x="12514" y="0"/>
                  </a:moveTo>
                  <a:lnTo>
                    <a:pt x="0" y="38102"/>
                  </a:lnTo>
                  <a:lnTo>
                    <a:pt x="25343" y="37999"/>
                  </a:lnTo>
                  <a:lnTo>
                    <a:pt x="1251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656787" y="1123854"/>
              <a:ext cx="25400" cy="38100"/>
            </a:xfrm>
            <a:custGeom>
              <a:avLst/>
              <a:gdLst/>
              <a:ahLst/>
              <a:cxnLst/>
              <a:rect l="l" t="t" r="r" b="b"/>
              <a:pathLst>
                <a:path w="25400" h="38100">
                  <a:moveTo>
                    <a:pt x="12514" y="0"/>
                  </a:moveTo>
                  <a:lnTo>
                    <a:pt x="0" y="38102"/>
                  </a:lnTo>
                  <a:lnTo>
                    <a:pt x="25343" y="37999"/>
                  </a:lnTo>
                  <a:lnTo>
                    <a:pt x="12514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703615" y="1075243"/>
              <a:ext cx="243204" cy="377825"/>
            </a:xfrm>
            <a:custGeom>
              <a:avLst/>
              <a:gdLst/>
              <a:ahLst/>
              <a:cxnLst/>
              <a:rect l="l" t="t" r="r" b="b"/>
              <a:pathLst>
                <a:path w="243205" h="377825">
                  <a:moveTo>
                    <a:pt x="0" y="0"/>
                  </a:moveTo>
                  <a:lnTo>
                    <a:pt x="243048" y="37744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915405" y="1413833"/>
              <a:ext cx="31750" cy="39370"/>
            </a:xfrm>
            <a:custGeom>
              <a:avLst/>
              <a:gdLst/>
              <a:ahLst/>
              <a:cxnLst/>
              <a:rect l="l" t="t" r="r" b="b"/>
              <a:pathLst>
                <a:path w="31750" h="39369">
                  <a:moveTo>
                    <a:pt x="21310" y="0"/>
                  </a:moveTo>
                  <a:lnTo>
                    <a:pt x="0" y="13721"/>
                  </a:lnTo>
                  <a:lnTo>
                    <a:pt x="31258" y="38852"/>
                  </a:lnTo>
                  <a:lnTo>
                    <a:pt x="2131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915405" y="1413833"/>
              <a:ext cx="31750" cy="39370"/>
            </a:xfrm>
            <a:custGeom>
              <a:avLst/>
              <a:gdLst/>
              <a:ahLst/>
              <a:cxnLst/>
              <a:rect l="l" t="t" r="r" b="b"/>
              <a:pathLst>
                <a:path w="31750" h="39369">
                  <a:moveTo>
                    <a:pt x="31258" y="38852"/>
                  </a:moveTo>
                  <a:lnTo>
                    <a:pt x="21310" y="0"/>
                  </a:lnTo>
                  <a:lnTo>
                    <a:pt x="0" y="13721"/>
                  </a:lnTo>
                  <a:lnTo>
                    <a:pt x="31258" y="3885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712193" y="1592794"/>
              <a:ext cx="223520" cy="269240"/>
            </a:xfrm>
            <a:custGeom>
              <a:avLst/>
              <a:gdLst/>
              <a:ahLst/>
              <a:cxnLst/>
              <a:rect l="l" t="t" r="r" b="b"/>
              <a:pathLst>
                <a:path w="223519" h="269239">
                  <a:moveTo>
                    <a:pt x="0" y="268789"/>
                  </a:moveTo>
                  <a:lnTo>
                    <a:pt x="223032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901173" y="1592794"/>
              <a:ext cx="34290" cy="37465"/>
            </a:xfrm>
            <a:custGeom>
              <a:avLst/>
              <a:gdLst/>
              <a:ahLst/>
              <a:cxnLst/>
              <a:rect l="l" t="t" r="r" b="b"/>
              <a:pathLst>
                <a:path w="34289" h="37464">
                  <a:moveTo>
                    <a:pt x="34052" y="0"/>
                  </a:moveTo>
                  <a:lnTo>
                    <a:pt x="0" y="21190"/>
                  </a:lnTo>
                  <a:lnTo>
                    <a:pt x="19505" y="37374"/>
                  </a:lnTo>
                  <a:lnTo>
                    <a:pt x="3405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901173" y="1592794"/>
              <a:ext cx="34290" cy="37465"/>
            </a:xfrm>
            <a:custGeom>
              <a:avLst/>
              <a:gdLst/>
              <a:ahLst/>
              <a:cxnLst/>
              <a:rect l="l" t="t" r="r" b="b"/>
              <a:pathLst>
                <a:path w="34289" h="37464">
                  <a:moveTo>
                    <a:pt x="34052" y="0"/>
                  </a:moveTo>
                  <a:lnTo>
                    <a:pt x="0" y="21190"/>
                  </a:lnTo>
                  <a:lnTo>
                    <a:pt x="19505" y="37374"/>
                  </a:lnTo>
                  <a:lnTo>
                    <a:pt x="34052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034512" y="1604232"/>
              <a:ext cx="206375" cy="269240"/>
            </a:xfrm>
            <a:custGeom>
              <a:avLst/>
              <a:gdLst/>
              <a:ahLst/>
              <a:cxnLst/>
              <a:rect l="l" t="t" r="r" b="b"/>
              <a:pathLst>
                <a:path w="206375" h="269239">
                  <a:moveTo>
                    <a:pt x="205875" y="0"/>
                  </a:moveTo>
                  <a:lnTo>
                    <a:pt x="0" y="26878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034512" y="1835103"/>
              <a:ext cx="33655" cy="38100"/>
            </a:xfrm>
            <a:custGeom>
              <a:avLst/>
              <a:gdLst/>
              <a:ahLst/>
              <a:cxnLst/>
              <a:rect l="l" t="t" r="r" b="b"/>
              <a:pathLst>
                <a:path w="33655" h="38100">
                  <a:moveTo>
                    <a:pt x="13079" y="0"/>
                  </a:moveTo>
                  <a:lnTo>
                    <a:pt x="0" y="37917"/>
                  </a:lnTo>
                  <a:lnTo>
                    <a:pt x="33199" y="15411"/>
                  </a:lnTo>
                  <a:lnTo>
                    <a:pt x="1307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034512" y="1835103"/>
              <a:ext cx="33655" cy="38100"/>
            </a:xfrm>
            <a:custGeom>
              <a:avLst/>
              <a:gdLst/>
              <a:ahLst/>
              <a:cxnLst/>
              <a:rect l="l" t="t" r="r" b="b"/>
              <a:pathLst>
                <a:path w="33655" h="38100">
                  <a:moveTo>
                    <a:pt x="0" y="37917"/>
                  </a:moveTo>
                  <a:lnTo>
                    <a:pt x="33199" y="15411"/>
                  </a:lnTo>
                  <a:lnTo>
                    <a:pt x="13079" y="0"/>
                  </a:lnTo>
                  <a:lnTo>
                    <a:pt x="0" y="3791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077399" y="1927345"/>
              <a:ext cx="486409" cy="0"/>
            </a:xfrm>
            <a:custGeom>
              <a:avLst/>
              <a:gdLst/>
              <a:ahLst/>
              <a:cxnLst/>
              <a:rect l="l" t="t" r="r" b="b"/>
              <a:pathLst>
                <a:path w="486410">
                  <a:moveTo>
                    <a:pt x="0" y="0"/>
                  </a:moveTo>
                  <a:lnTo>
                    <a:pt x="486102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525448" y="1914674"/>
              <a:ext cx="38100" cy="25400"/>
            </a:xfrm>
            <a:custGeom>
              <a:avLst/>
              <a:gdLst/>
              <a:ahLst/>
              <a:cxnLst/>
              <a:rect l="l" t="t" r="r" b="b"/>
              <a:pathLst>
                <a:path w="38100" h="25400">
                  <a:moveTo>
                    <a:pt x="0" y="0"/>
                  </a:moveTo>
                  <a:lnTo>
                    <a:pt x="0" y="25343"/>
                  </a:lnTo>
                  <a:lnTo>
                    <a:pt x="38053" y="126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525448" y="1914674"/>
              <a:ext cx="38100" cy="25400"/>
            </a:xfrm>
            <a:custGeom>
              <a:avLst/>
              <a:gdLst/>
              <a:ahLst/>
              <a:cxnLst/>
              <a:rect l="l" t="t" r="r" b="b"/>
              <a:pathLst>
                <a:path w="38100" h="25400">
                  <a:moveTo>
                    <a:pt x="38053" y="12671"/>
                  </a:moveTo>
                  <a:lnTo>
                    <a:pt x="0" y="0"/>
                  </a:lnTo>
                  <a:lnTo>
                    <a:pt x="0" y="25343"/>
                  </a:lnTo>
                  <a:lnTo>
                    <a:pt x="38053" y="1267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 txBox="1"/>
            <p:nvPr/>
          </p:nvSpPr>
          <p:spPr>
            <a:xfrm>
              <a:off x="1639113" y="1096666"/>
              <a:ext cx="154305" cy="10772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700" spc="-10" dirty="0">
                  <a:cs typeface="Tahoma"/>
                </a:rPr>
                <a:t>6/9</a:t>
              </a:r>
              <a:endParaRPr sz="700" dirty="0">
                <a:cs typeface="Tahoma"/>
              </a:endParaRPr>
            </a:p>
          </p:txBody>
        </p:sp>
        <p:sp>
          <p:nvSpPr>
            <p:cNvPr id="40" name="object 40"/>
            <p:cNvSpPr txBox="1"/>
            <p:nvPr/>
          </p:nvSpPr>
          <p:spPr>
            <a:xfrm>
              <a:off x="2094495" y="1082369"/>
              <a:ext cx="154305" cy="10772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700" spc="-10" dirty="0">
                  <a:cs typeface="Tahoma"/>
                </a:rPr>
                <a:t>4/8</a:t>
              </a:r>
              <a:endParaRPr sz="700">
                <a:cs typeface="Tahoma"/>
              </a:endParaRPr>
            </a:p>
          </p:txBody>
        </p:sp>
        <p:sp>
          <p:nvSpPr>
            <p:cNvPr id="41" name="object 41"/>
            <p:cNvSpPr txBox="1"/>
            <p:nvPr/>
          </p:nvSpPr>
          <p:spPr>
            <a:xfrm>
              <a:off x="2203611" y="863392"/>
              <a:ext cx="240029" cy="10772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700" spc="-25" dirty="0">
                  <a:cs typeface="Tahoma"/>
                </a:rPr>
                <a:t>10/10</a:t>
              </a:r>
              <a:endParaRPr sz="700">
                <a:cs typeface="Tahoma"/>
              </a:endParaRPr>
            </a:p>
          </p:txBody>
        </p:sp>
        <p:sp>
          <p:nvSpPr>
            <p:cNvPr id="42" name="object 42"/>
            <p:cNvSpPr txBox="1"/>
            <p:nvPr/>
          </p:nvSpPr>
          <p:spPr>
            <a:xfrm>
              <a:off x="2353281" y="1137894"/>
              <a:ext cx="154305" cy="10772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700" spc="-10" dirty="0">
                  <a:cs typeface="Tahoma"/>
                </a:rPr>
                <a:t>0/5</a:t>
              </a:r>
              <a:endParaRPr sz="700">
                <a:cs typeface="Tahoma"/>
              </a:endParaRPr>
            </a:p>
          </p:txBody>
        </p:sp>
        <p:sp>
          <p:nvSpPr>
            <p:cNvPr id="43" name="object 43"/>
            <p:cNvSpPr txBox="1"/>
            <p:nvPr/>
          </p:nvSpPr>
          <p:spPr>
            <a:xfrm>
              <a:off x="2673753" y="1360932"/>
              <a:ext cx="154305" cy="10772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700" spc="-10" dirty="0">
                  <a:cs typeface="Tahoma"/>
                </a:rPr>
                <a:t>3/8</a:t>
              </a:r>
              <a:endParaRPr sz="700">
                <a:cs typeface="Tahoma"/>
              </a:endParaRPr>
            </a:p>
          </p:txBody>
        </p:sp>
        <p:sp>
          <p:nvSpPr>
            <p:cNvPr id="44" name="object 44"/>
            <p:cNvSpPr txBox="1"/>
            <p:nvPr/>
          </p:nvSpPr>
          <p:spPr>
            <a:xfrm>
              <a:off x="2837182" y="1155714"/>
              <a:ext cx="240029" cy="10772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700" spc="-25" dirty="0">
                  <a:cs typeface="Tahoma"/>
                </a:rPr>
                <a:t>13/15</a:t>
              </a:r>
              <a:endParaRPr sz="700">
                <a:cs typeface="Tahoma"/>
              </a:endParaRPr>
            </a:p>
          </p:txBody>
        </p:sp>
        <p:sp>
          <p:nvSpPr>
            <p:cNvPr id="45" name="object 45"/>
            <p:cNvSpPr txBox="1"/>
            <p:nvPr/>
          </p:nvSpPr>
          <p:spPr>
            <a:xfrm>
              <a:off x="2853899" y="1430855"/>
              <a:ext cx="226695" cy="346249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15570">
                <a:lnSpc>
                  <a:spcPct val="100000"/>
                </a:lnSpc>
              </a:pPr>
              <a:r>
                <a:rPr sz="1050" spc="65" dirty="0">
                  <a:cs typeface="Tahoma"/>
                </a:rPr>
                <a:t>G</a:t>
              </a:r>
              <a:endParaRPr sz="1050" dirty="0">
                <a:cs typeface="Tahoma"/>
              </a:endParaRPr>
            </a:p>
            <a:p>
              <a:pPr marL="12700">
                <a:lnSpc>
                  <a:spcPct val="100000"/>
                </a:lnSpc>
                <a:spcBef>
                  <a:spcPts val="615"/>
                </a:spcBef>
              </a:pPr>
              <a:r>
                <a:rPr sz="700" spc="-10" dirty="0">
                  <a:cs typeface="Tahoma"/>
                </a:rPr>
                <a:t>3/5</a:t>
              </a:r>
              <a:endParaRPr sz="700" dirty="0">
                <a:cs typeface="Tahoma"/>
              </a:endParaRPr>
            </a:p>
          </p:txBody>
        </p:sp>
        <p:sp>
          <p:nvSpPr>
            <p:cNvPr id="46" name="object 46"/>
            <p:cNvSpPr txBox="1"/>
            <p:nvPr/>
          </p:nvSpPr>
          <p:spPr>
            <a:xfrm>
              <a:off x="2272782" y="1942713"/>
              <a:ext cx="154305" cy="10772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700" spc="-10" dirty="0">
                  <a:cs typeface="Tahoma"/>
                </a:rPr>
                <a:t>6/8</a:t>
              </a:r>
              <a:endParaRPr sz="700">
                <a:cs typeface="Tahoma"/>
              </a:endParaRPr>
            </a:p>
          </p:txBody>
        </p:sp>
        <p:sp>
          <p:nvSpPr>
            <p:cNvPr id="47" name="object 47"/>
            <p:cNvSpPr txBox="1"/>
            <p:nvPr/>
          </p:nvSpPr>
          <p:spPr>
            <a:xfrm>
              <a:off x="2161920" y="1410839"/>
              <a:ext cx="206375" cy="407034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98425">
                <a:lnSpc>
                  <a:spcPct val="100000"/>
                </a:lnSpc>
              </a:pPr>
              <a:r>
                <a:rPr sz="1050" spc="35" dirty="0">
                  <a:cs typeface="Tahoma"/>
                </a:rPr>
                <a:t>D</a:t>
              </a:r>
              <a:endParaRPr sz="1050">
                <a:cs typeface="Tahoma"/>
              </a:endParaRPr>
            </a:p>
            <a:p>
              <a:pPr>
                <a:lnSpc>
                  <a:spcPct val="100000"/>
                </a:lnSpc>
                <a:spcBef>
                  <a:spcPts val="35"/>
                </a:spcBef>
              </a:pPr>
              <a:endParaRPr sz="800">
                <a:cs typeface="Times New Roman"/>
              </a:endParaRPr>
            </a:p>
            <a:p>
              <a:pPr marL="12700">
                <a:lnSpc>
                  <a:spcPct val="100000"/>
                </a:lnSpc>
              </a:pPr>
              <a:r>
                <a:rPr sz="700" spc="-10" dirty="0">
                  <a:cs typeface="Tahoma"/>
                </a:rPr>
                <a:t>0/6</a:t>
              </a:r>
              <a:endParaRPr sz="700">
                <a:cs typeface="Tahoma"/>
              </a:endParaRPr>
            </a:p>
          </p:txBody>
        </p:sp>
        <p:sp>
          <p:nvSpPr>
            <p:cNvPr id="48" name="object 48"/>
            <p:cNvSpPr txBox="1"/>
            <p:nvPr/>
          </p:nvSpPr>
          <p:spPr>
            <a:xfrm>
              <a:off x="1732788" y="1611238"/>
              <a:ext cx="154305" cy="10772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700" spc="-10" dirty="0">
                  <a:cs typeface="Tahoma"/>
                </a:rPr>
                <a:t>6/6</a:t>
              </a:r>
              <a:endParaRPr sz="700">
                <a:cs typeface="Tahoma"/>
              </a:endParaRPr>
            </a:p>
          </p:txBody>
        </p:sp>
        <p:sp>
          <p:nvSpPr>
            <p:cNvPr id="49" name="object 49"/>
            <p:cNvSpPr txBox="1"/>
            <p:nvPr/>
          </p:nvSpPr>
          <p:spPr>
            <a:xfrm>
              <a:off x="1933169" y="1355213"/>
              <a:ext cx="154305" cy="10772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700" spc="-10" dirty="0">
                  <a:cs typeface="Tahoma"/>
                </a:rPr>
                <a:t>4/6</a:t>
              </a:r>
              <a:endParaRPr sz="700">
                <a:cs typeface="Tahoma"/>
              </a:endParaRPr>
            </a:p>
          </p:txBody>
        </p:sp>
        <p:sp>
          <p:nvSpPr>
            <p:cNvPr id="50" name="object 50"/>
            <p:cNvSpPr/>
            <p:nvPr/>
          </p:nvSpPr>
          <p:spPr>
            <a:xfrm>
              <a:off x="2086521" y="1012481"/>
              <a:ext cx="434975" cy="0"/>
            </a:xfrm>
            <a:custGeom>
              <a:avLst/>
              <a:gdLst/>
              <a:ahLst/>
              <a:cxnLst/>
              <a:rect l="l" t="t" r="r" b="b"/>
              <a:pathLst>
                <a:path w="434975">
                  <a:moveTo>
                    <a:pt x="0" y="0"/>
                  </a:moveTo>
                  <a:lnTo>
                    <a:pt x="434898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2483366" y="999810"/>
              <a:ext cx="38100" cy="25400"/>
            </a:xfrm>
            <a:custGeom>
              <a:avLst/>
              <a:gdLst/>
              <a:ahLst/>
              <a:cxnLst/>
              <a:rect l="l" t="t" r="r" b="b"/>
              <a:pathLst>
                <a:path w="38100" h="25400">
                  <a:moveTo>
                    <a:pt x="0" y="0"/>
                  </a:moveTo>
                  <a:lnTo>
                    <a:pt x="0" y="25343"/>
                  </a:lnTo>
                  <a:lnTo>
                    <a:pt x="38053" y="126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2483366" y="999810"/>
              <a:ext cx="38100" cy="25400"/>
            </a:xfrm>
            <a:custGeom>
              <a:avLst/>
              <a:gdLst/>
              <a:ahLst/>
              <a:cxnLst/>
              <a:rect l="l" t="t" r="r" b="b"/>
              <a:pathLst>
                <a:path w="38100" h="25400">
                  <a:moveTo>
                    <a:pt x="38053" y="12671"/>
                  </a:moveTo>
                  <a:lnTo>
                    <a:pt x="0" y="0"/>
                  </a:lnTo>
                  <a:lnTo>
                    <a:pt x="0" y="25343"/>
                  </a:lnTo>
                  <a:lnTo>
                    <a:pt x="38053" y="1267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347294" y="2172319"/>
            <a:ext cx="3909060" cy="879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241550">
              <a:lnSpc>
                <a:spcPct val="102600"/>
              </a:lnSpc>
            </a:pPr>
            <a:r>
              <a:rPr sz="1100" spc="-35" dirty="0">
                <a:cs typeface="Tahoma"/>
              </a:rPr>
              <a:t>Dra</a:t>
            </a:r>
            <a:r>
              <a:rPr lang="en-US" sz="1100" spc="-35" dirty="0">
                <a:cs typeface="Tahoma"/>
              </a:rPr>
              <a:t>w</a:t>
            </a:r>
            <a:r>
              <a:rPr sz="1100" spc="-35" dirty="0">
                <a:cs typeface="Tahoma"/>
              </a:rPr>
              <a:t> </a:t>
            </a:r>
            <a:r>
              <a:rPr sz="1100" spc="-40" dirty="0">
                <a:cs typeface="Tahoma"/>
              </a:rPr>
              <a:t>the </a:t>
            </a:r>
            <a:r>
              <a:rPr sz="1100" spc="-45" dirty="0">
                <a:cs typeface="Tahoma"/>
              </a:rPr>
              <a:t>residual graph. </a:t>
            </a:r>
            <a:endParaRPr lang="en-US" sz="1100" spc="-45" dirty="0">
              <a:cs typeface="Tahoma"/>
            </a:endParaRPr>
          </a:p>
          <a:p>
            <a:pPr marL="12700" marR="2241550">
              <a:lnSpc>
                <a:spcPct val="102600"/>
              </a:lnSpc>
            </a:pPr>
            <a:r>
              <a:rPr sz="1100" spc="-10" dirty="0">
                <a:cs typeface="Tahoma"/>
              </a:rPr>
              <a:t>Find </a:t>
            </a:r>
            <a:r>
              <a:rPr sz="1100" spc="-55" dirty="0">
                <a:cs typeface="Tahoma"/>
              </a:rPr>
              <a:t>an </a:t>
            </a:r>
            <a:r>
              <a:rPr sz="1100" spc="-45" dirty="0">
                <a:cs typeface="Tahoma"/>
              </a:rPr>
              <a:t>augmenting</a:t>
            </a:r>
            <a:r>
              <a:rPr sz="1100" spc="45" dirty="0">
                <a:cs typeface="Tahoma"/>
              </a:rPr>
              <a:t> </a:t>
            </a:r>
            <a:r>
              <a:rPr sz="1100" spc="-35" dirty="0">
                <a:cs typeface="Tahoma"/>
              </a:rPr>
              <a:t>path.</a:t>
            </a:r>
            <a:endParaRPr sz="1100" dirty="0">
              <a:cs typeface="Tahoma"/>
            </a:endParaRPr>
          </a:p>
          <a:p>
            <a:pPr marL="12700" marR="5080">
              <a:lnSpc>
                <a:spcPct val="102699"/>
              </a:lnSpc>
            </a:pPr>
            <a:r>
              <a:rPr sz="1100" spc="-55" dirty="0">
                <a:cs typeface="Tahoma"/>
              </a:rPr>
              <a:t>Show </a:t>
            </a:r>
            <a:r>
              <a:rPr sz="1100" spc="-40" dirty="0">
                <a:cs typeface="Tahoma"/>
              </a:rPr>
              <a:t>the </a:t>
            </a:r>
            <a:r>
              <a:rPr sz="1100" spc="-75" dirty="0">
                <a:cs typeface="Tahoma"/>
              </a:rPr>
              <a:t>new </a:t>
            </a:r>
            <a:r>
              <a:rPr sz="1100" spc="-45" dirty="0">
                <a:cs typeface="Tahoma"/>
              </a:rPr>
              <a:t>flow created </a:t>
            </a:r>
            <a:r>
              <a:rPr sz="1100" spc="-60" dirty="0">
                <a:cs typeface="Tahoma"/>
              </a:rPr>
              <a:t>by </a:t>
            </a:r>
            <a:r>
              <a:rPr sz="1100" spc="-45" dirty="0">
                <a:cs typeface="Tahoma"/>
              </a:rPr>
              <a:t>adding </a:t>
            </a:r>
            <a:r>
              <a:rPr sz="1100" spc="-40" dirty="0">
                <a:cs typeface="Tahoma"/>
              </a:rPr>
              <a:t>the </a:t>
            </a:r>
            <a:r>
              <a:rPr sz="1100" spc="-45" dirty="0">
                <a:cs typeface="Tahoma"/>
              </a:rPr>
              <a:t>augmenting </a:t>
            </a:r>
            <a:r>
              <a:rPr sz="1100" spc="-35" dirty="0">
                <a:cs typeface="Tahoma"/>
              </a:rPr>
              <a:t>path </a:t>
            </a:r>
            <a:r>
              <a:rPr sz="1100" spc="-45" dirty="0">
                <a:cs typeface="Tahoma"/>
              </a:rPr>
              <a:t>flow. </a:t>
            </a:r>
            <a:endParaRPr lang="en-US" sz="1100" spc="-45" dirty="0">
              <a:cs typeface="Tahoma"/>
            </a:endParaRPr>
          </a:p>
          <a:p>
            <a:pPr marL="12700" marR="5080">
              <a:lnSpc>
                <a:spcPct val="102699"/>
              </a:lnSpc>
            </a:pPr>
            <a:r>
              <a:rPr sz="1100" spc="-95" dirty="0">
                <a:cs typeface="Tahoma"/>
              </a:rPr>
              <a:t>Is </a:t>
            </a:r>
            <a:r>
              <a:rPr lang="en-US" sz="1100" spc="-95" dirty="0">
                <a:cs typeface="Tahoma"/>
              </a:rPr>
              <a:t> </a:t>
            </a:r>
            <a:r>
              <a:rPr sz="1100" spc="-55" dirty="0">
                <a:cs typeface="Tahoma"/>
              </a:rPr>
              <a:t>your </a:t>
            </a:r>
            <a:r>
              <a:rPr sz="1100" spc="-75" dirty="0">
                <a:cs typeface="Tahoma"/>
              </a:rPr>
              <a:t>new </a:t>
            </a:r>
            <a:r>
              <a:rPr sz="1100" spc="-45" dirty="0">
                <a:cs typeface="Tahoma"/>
              </a:rPr>
              <a:t>flow </a:t>
            </a:r>
            <a:r>
              <a:rPr sz="1100" spc="-25" dirty="0">
                <a:cs typeface="Tahoma"/>
              </a:rPr>
              <a:t>optimal?</a:t>
            </a:r>
            <a:endParaRPr sz="1100" dirty="0"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spc="-30" dirty="0">
                <a:cs typeface="Tahoma"/>
              </a:rPr>
              <a:t>Prove </a:t>
            </a:r>
            <a:r>
              <a:rPr sz="1100" spc="-55" dirty="0">
                <a:cs typeface="Tahoma"/>
              </a:rPr>
              <a:t>or</a:t>
            </a:r>
            <a:r>
              <a:rPr sz="1100" spc="10" dirty="0">
                <a:cs typeface="Tahoma"/>
              </a:rPr>
              <a:t> </a:t>
            </a:r>
            <a:r>
              <a:rPr sz="1100" spc="-50" dirty="0">
                <a:cs typeface="Tahoma"/>
              </a:rPr>
              <a:t>disprove.</a:t>
            </a:r>
            <a:endParaRPr sz="1100" dirty="0">
              <a:cs typeface="Tahoma"/>
            </a:endParaRPr>
          </a:p>
        </p:txBody>
      </p:sp>
      <p:sp>
        <p:nvSpPr>
          <p:cNvPr id="56" name="object 56"/>
          <p:cNvSpPr txBox="1">
            <a:spLocks noGrp="1"/>
          </p:cNvSpPr>
          <p:nvPr>
            <p:ph type="dt" sz="half" idx="6"/>
          </p:nvPr>
        </p:nvSpPr>
        <p:spPr>
          <a:xfrm>
            <a:off x="1775777" y="3346669"/>
            <a:ext cx="405130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25" dirty="0">
                <a:latin typeface="+mn-lt"/>
              </a:rPr>
              <a:t>Tutorial</a:t>
            </a:r>
            <a:r>
              <a:rPr spc="-30" dirty="0">
                <a:latin typeface="+mn-lt"/>
              </a:rPr>
              <a:t> </a:t>
            </a:r>
            <a:r>
              <a:rPr spc="-5" dirty="0">
                <a:latin typeface="+mn-lt"/>
              </a:rPr>
              <a:t>10</a:t>
            </a:r>
          </a:p>
        </p:txBody>
      </p:sp>
      <p:sp>
        <p:nvSpPr>
          <p:cNvPr id="57" name="object 57"/>
          <p:cNvSpPr txBox="1">
            <a:spLocks noGrp="1"/>
          </p:cNvSpPr>
          <p:nvPr>
            <p:ph type="ftr" sz="quarter" idx="5"/>
          </p:nvPr>
        </p:nvSpPr>
        <p:spPr>
          <a:xfrm>
            <a:off x="2399296" y="3346669"/>
            <a:ext cx="1686560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5" dirty="0">
                <a:latin typeface="+mn-lt"/>
                <a:hlinkClick r:id="rId5" action="ppaction://hlinksldjump"/>
              </a:rPr>
              <a:t>COMP3711:  </a:t>
            </a:r>
            <a:r>
              <a:rPr spc="-10" dirty="0">
                <a:latin typeface="+mn-lt"/>
                <a:hlinkClick r:id="rId5" action="ppaction://hlinksldjump"/>
              </a:rPr>
              <a:t>Design </a:t>
            </a:r>
            <a:r>
              <a:rPr spc="-15" dirty="0">
                <a:latin typeface="+mn-lt"/>
                <a:hlinkClick r:id="rId5" action="ppaction://hlinksldjump"/>
              </a:rPr>
              <a:t>and Analysis </a:t>
            </a:r>
            <a:r>
              <a:rPr spc="-5" dirty="0">
                <a:latin typeface="+mn-lt"/>
                <a:hlinkClick r:id="rId5" action="ppaction://hlinksldjump"/>
              </a:rPr>
              <a:t>of </a:t>
            </a:r>
            <a:r>
              <a:rPr spc="-25" dirty="0">
                <a:latin typeface="+mn-lt"/>
                <a:hlinkClick r:id="rId5" action="ppaction://hlinksldjump"/>
              </a:rPr>
              <a:t>Algorithms</a:t>
            </a:r>
          </a:p>
        </p:txBody>
      </p:sp>
      <p:sp>
        <p:nvSpPr>
          <p:cNvPr id="61" name="Title 12">
            <a:extLst>
              <a:ext uri="{FF2B5EF4-FFF2-40B4-BE49-F238E27FC236}">
                <a16:creationId xmlns:a16="http://schemas.microsoft.com/office/drawing/2014/main" id="{C3147346-8774-4A06-B500-682DA1A65AAF}"/>
              </a:ext>
            </a:extLst>
          </p:cNvPr>
          <p:cNvSpPr txBox="1">
            <a:spLocks/>
          </p:cNvSpPr>
          <p:nvPr/>
        </p:nvSpPr>
        <p:spPr>
          <a:xfrm>
            <a:off x="249008" y="115671"/>
            <a:ext cx="4300575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Tahoma"/>
                <a:ea typeface="+mj-ea"/>
                <a:cs typeface="Tahoma"/>
              </a:defRPr>
            </a:lvl1pPr>
          </a:lstStyle>
          <a:p>
            <a:pPr algn="ctr"/>
            <a:r>
              <a:rPr lang="en-US" kern="0" dirty="0">
                <a:solidFill>
                  <a:schemeClr val="tx1"/>
                </a:solidFill>
              </a:rPr>
              <a:t>Question 4</a:t>
            </a: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object 4">
            <a:extLst>
              <a:ext uri="{FF2B5EF4-FFF2-40B4-BE49-F238E27FC236}">
                <a16:creationId xmlns:a16="http://schemas.microsoft.com/office/drawing/2014/main" id="{B1F0EA55-98CB-4FD8-9745-4ED09F81D6D1}"/>
              </a:ext>
            </a:extLst>
          </p:cNvPr>
          <p:cNvSpPr txBox="1"/>
          <p:nvPr/>
        </p:nvSpPr>
        <p:spPr>
          <a:xfrm>
            <a:off x="347294" y="869480"/>
            <a:ext cx="1746251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35" dirty="0">
                <a:cs typeface="Tahoma"/>
              </a:rPr>
              <a:t>Draw, </a:t>
            </a:r>
            <a:r>
              <a:rPr sz="1400" spc="-40" dirty="0">
                <a:cs typeface="Tahoma"/>
              </a:rPr>
              <a:t>the </a:t>
            </a:r>
            <a:r>
              <a:rPr sz="1400" spc="-45" dirty="0">
                <a:cs typeface="Tahoma"/>
              </a:rPr>
              <a:t>residual</a:t>
            </a:r>
            <a:r>
              <a:rPr sz="1400" spc="70" dirty="0">
                <a:cs typeface="Tahoma"/>
              </a:rPr>
              <a:t> </a:t>
            </a:r>
            <a:r>
              <a:rPr sz="1400" spc="-45" dirty="0">
                <a:cs typeface="Tahoma"/>
              </a:rPr>
              <a:t>graph.</a:t>
            </a:r>
            <a:endParaRPr sz="1400" dirty="0">
              <a:cs typeface="Tahoma"/>
            </a:endParaRPr>
          </a:p>
        </p:txBody>
      </p: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B4B474FB-3DF7-44F5-80E3-1B53629691C7}"/>
              </a:ext>
            </a:extLst>
          </p:cNvPr>
          <p:cNvGrpSpPr/>
          <p:nvPr/>
        </p:nvGrpSpPr>
        <p:grpSpPr>
          <a:xfrm>
            <a:off x="572059" y="1215969"/>
            <a:ext cx="1524869" cy="1187043"/>
            <a:chOff x="572059" y="1215969"/>
            <a:chExt cx="1524869" cy="1187043"/>
          </a:xfrm>
        </p:grpSpPr>
        <p:sp>
          <p:nvSpPr>
            <p:cNvPr id="137" name="object 7">
              <a:extLst>
                <a:ext uri="{FF2B5EF4-FFF2-40B4-BE49-F238E27FC236}">
                  <a16:creationId xmlns:a16="http://schemas.microsoft.com/office/drawing/2014/main" id="{72FD93BE-2671-4B93-A861-45F5144674E7}"/>
                </a:ext>
              </a:extLst>
            </p:cNvPr>
            <p:cNvSpPr txBox="1"/>
            <p:nvPr/>
          </p:nvSpPr>
          <p:spPr>
            <a:xfrm>
              <a:off x="912330" y="1245860"/>
              <a:ext cx="810895" cy="161583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tabLst>
                  <a:tab pos="713105" algn="l"/>
                </a:tabLst>
              </a:pPr>
              <a:r>
                <a:rPr sz="1575" spc="112" baseline="2645" dirty="0">
                  <a:cs typeface="Tahoma"/>
                </a:rPr>
                <a:t>B	</a:t>
              </a:r>
              <a:r>
                <a:rPr sz="1050" spc="75" dirty="0">
                  <a:cs typeface="Tahoma"/>
                </a:rPr>
                <a:t>E</a:t>
              </a:r>
              <a:endParaRPr sz="1050">
                <a:cs typeface="Tahoma"/>
              </a:endParaRPr>
            </a:p>
          </p:txBody>
        </p: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9F2D363B-FC2A-48AB-91DD-1E9E434AC121}"/>
                </a:ext>
              </a:extLst>
            </p:cNvPr>
            <p:cNvGrpSpPr/>
            <p:nvPr/>
          </p:nvGrpSpPr>
          <p:grpSpPr>
            <a:xfrm>
              <a:off x="572059" y="1215969"/>
              <a:ext cx="1524869" cy="1187043"/>
              <a:chOff x="572059" y="1215969"/>
              <a:chExt cx="1524869" cy="1187043"/>
            </a:xfrm>
          </p:grpSpPr>
          <p:sp>
            <p:nvSpPr>
              <p:cNvPr id="139" name="object 41">
                <a:extLst>
                  <a:ext uri="{FF2B5EF4-FFF2-40B4-BE49-F238E27FC236}">
                    <a16:creationId xmlns:a16="http://schemas.microsoft.com/office/drawing/2014/main" id="{9D3971DC-65F5-4006-83BF-0BAA377E9422}"/>
                  </a:ext>
                </a:extLst>
              </p:cNvPr>
              <p:cNvSpPr txBox="1"/>
              <p:nvPr/>
            </p:nvSpPr>
            <p:spPr>
              <a:xfrm>
                <a:off x="1219945" y="1215969"/>
                <a:ext cx="240029" cy="107722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</a:pPr>
                <a:r>
                  <a:rPr sz="700" spc="-25" dirty="0">
                    <a:cs typeface="Tahoma"/>
                  </a:rPr>
                  <a:t>10/10</a:t>
                </a:r>
                <a:endParaRPr sz="700" dirty="0">
                  <a:cs typeface="Tahoma"/>
                </a:endParaRPr>
              </a:p>
            </p:txBody>
          </p:sp>
          <p:grpSp>
            <p:nvGrpSpPr>
              <p:cNvPr id="140" name="Group 139">
                <a:extLst>
                  <a:ext uri="{FF2B5EF4-FFF2-40B4-BE49-F238E27FC236}">
                    <a16:creationId xmlns:a16="http://schemas.microsoft.com/office/drawing/2014/main" id="{7C0A8C62-BC6C-4E60-A03D-BD63AAF835B2}"/>
                  </a:ext>
                </a:extLst>
              </p:cNvPr>
              <p:cNvGrpSpPr/>
              <p:nvPr/>
            </p:nvGrpSpPr>
            <p:grpSpPr>
              <a:xfrm>
                <a:off x="572059" y="1352387"/>
                <a:ext cx="1524869" cy="1050625"/>
                <a:chOff x="572059" y="1352387"/>
                <a:chExt cx="1524869" cy="1050625"/>
              </a:xfrm>
            </p:grpSpPr>
            <p:sp>
              <p:nvSpPr>
                <p:cNvPr id="141" name="object 5">
                  <a:extLst>
                    <a:ext uri="{FF2B5EF4-FFF2-40B4-BE49-F238E27FC236}">
                      <a16:creationId xmlns:a16="http://schemas.microsoft.com/office/drawing/2014/main" id="{10E91649-9C12-45FB-BC1D-724B41571914}"/>
                    </a:ext>
                  </a:extLst>
                </p:cNvPr>
                <p:cNvSpPr txBox="1"/>
                <p:nvPr/>
              </p:nvSpPr>
              <p:spPr>
                <a:xfrm>
                  <a:off x="572059" y="1751978"/>
                  <a:ext cx="119380" cy="161583"/>
                </a:xfrm>
                <a:prstGeom prst="rect">
                  <a:avLst/>
                </a:prstGeom>
              </p:spPr>
              <p:txBody>
                <a:bodyPr vert="horz" wrap="square" lIns="0" tIns="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</a:pPr>
                  <a:r>
                    <a:rPr sz="1050" spc="105" dirty="0">
                      <a:cs typeface="Tahoma"/>
                    </a:rPr>
                    <a:t>A</a:t>
                  </a:r>
                  <a:endParaRPr sz="1050">
                    <a:cs typeface="Tahoma"/>
                  </a:endParaRPr>
                </a:p>
              </p:txBody>
            </p:sp>
            <p:sp>
              <p:nvSpPr>
                <p:cNvPr id="142" name="object 6">
                  <a:extLst>
                    <a:ext uri="{FF2B5EF4-FFF2-40B4-BE49-F238E27FC236}">
                      <a16:creationId xmlns:a16="http://schemas.microsoft.com/office/drawing/2014/main" id="{5DB4CAC8-AC3F-4910-BFCE-BAD12945A534}"/>
                    </a:ext>
                  </a:extLst>
                </p:cNvPr>
                <p:cNvSpPr txBox="1"/>
                <p:nvPr/>
              </p:nvSpPr>
              <p:spPr>
                <a:xfrm>
                  <a:off x="915190" y="2212340"/>
                  <a:ext cx="115570" cy="161583"/>
                </a:xfrm>
                <a:prstGeom prst="rect">
                  <a:avLst/>
                </a:prstGeom>
              </p:spPr>
              <p:txBody>
                <a:bodyPr vert="horz" wrap="square" lIns="0" tIns="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</a:pPr>
                  <a:r>
                    <a:rPr sz="1050" spc="75" dirty="0">
                      <a:cs typeface="Tahoma"/>
                    </a:rPr>
                    <a:t>C</a:t>
                  </a:r>
                  <a:endParaRPr sz="1050">
                    <a:cs typeface="Tahoma"/>
                  </a:endParaRPr>
                </a:p>
              </p:txBody>
            </p:sp>
            <p:sp>
              <p:nvSpPr>
                <p:cNvPr id="143" name="object 8">
                  <a:extLst>
                    <a:ext uri="{FF2B5EF4-FFF2-40B4-BE49-F238E27FC236}">
                      <a16:creationId xmlns:a16="http://schemas.microsoft.com/office/drawing/2014/main" id="{4C8AB3A9-39F1-480F-BB59-49601A86ECA7}"/>
                    </a:ext>
                  </a:extLst>
                </p:cNvPr>
                <p:cNvSpPr txBox="1"/>
                <p:nvPr/>
              </p:nvSpPr>
              <p:spPr>
                <a:xfrm>
                  <a:off x="1612887" y="2223778"/>
                  <a:ext cx="106680" cy="161583"/>
                </a:xfrm>
                <a:prstGeom prst="rect">
                  <a:avLst/>
                </a:prstGeom>
              </p:spPr>
              <p:txBody>
                <a:bodyPr vert="horz" wrap="square" lIns="0" tIns="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</a:pPr>
                  <a:r>
                    <a:rPr sz="1050" spc="90" dirty="0">
                      <a:cs typeface="Tahoma"/>
                    </a:rPr>
                    <a:t>F</a:t>
                  </a:r>
                  <a:endParaRPr sz="1050">
                    <a:cs typeface="Tahoma"/>
                  </a:endParaRPr>
                </a:p>
              </p:txBody>
            </p:sp>
            <p:sp>
              <p:nvSpPr>
                <p:cNvPr id="144" name="object 9">
                  <a:extLst>
                    <a:ext uri="{FF2B5EF4-FFF2-40B4-BE49-F238E27FC236}">
                      <a16:creationId xmlns:a16="http://schemas.microsoft.com/office/drawing/2014/main" id="{2080E05D-A175-4FA3-BA0F-D585E028F086}"/>
                    </a:ext>
                  </a:extLst>
                </p:cNvPr>
                <p:cNvSpPr/>
                <p:nvPr/>
              </p:nvSpPr>
              <p:spPr>
                <a:xfrm>
                  <a:off x="701709" y="1399514"/>
                  <a:ext cx="194945" cy="3663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944" h="366394">
                      <a:moveTo>
                        <a:pt x="0" y="366005"/>
                      </a:moveTo>
                      <a:lnTo>
                        <a:pt x="194438" y="0"/>
                      </a:lnTo>
                    </a:path>
                  </a:pathLst>
                </a:custGeom>
                <a:ln w="317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45" name="object 10">
                  <a:extLst>
                    <a:ext uri="{FF2B5EF4-FFF2-40B4-BE49-F238E27FC236}">
                      <a16:creationId xmlns:a16="http://schemas.microsoft.com/office/drawing/2014/main" id="{BD181A97-84B6-4DCB-860D-3F99941CFF87}"/>
                    </a:ext>
                  </a:extLst>
                </p:cNvPr>
                <p:cNvSpPr/>
                <p:nvPr/>
              </p:nvSpPr>
              <p:spPr>
                <a:xfrm>
                  <a:off x="867107" y="1399514"/>
                  <a:ext cx="29209" cy="400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09" h="40005">
                      <a:moveTo>
                        <a:pt x="29040" y="0"/>
                      </a:moveTo>
                      <a:lnTo>
                        <a:pt x="0" y="27659"/>
                      </a:lnTo>
                      <a:lnTo>
                        <a:pt x="22380" y="39548"/>
                      </a:lnTo>
                      <a:lnTo>
                        <a:pt x="2904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46" name="object 11">
                  <a:extLst>
                    <a:ext uri="{FF2B5EF4-FFF2-40B4-BE49-F238E27FC236}">
                      <a16:creationId xmlns:a16="http://schemas.microsoft.com/office/drawing/2014/main" id="{1FA318A7-7B99-409E-8FF9-79BA59B05548}"/>
                    </a:ext>
                  </a:extLst>
                </p:cNvPr>
                <p:cNvSpPr/>
                <p:nvPr/>
              </p:nvSpPr>
              <p:spPr>
                <a:xfrm>
                  <a:off x="867107" y="1399514"/>
                  <a:ext cx="29209" cy="400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09" h="40005">
                      <a:moveTo>
                        <a:pt x="29040" y="0"/>
                      </a:moveTo>
                      <a:lnTo>
                        <a:pt x="0" y="27659"/>
                      </a:lnTo>
                      <a:lnTo>
                        <a:pt x="22380" y="39548"/>
                      </a:lnTo>
                      <a:lnTo>
                        <a:pt x="29040" y="0"/>
                      </a:lnTo>
                      <a:close/>
                    </a:path>
                  </a:pathLst>
                </a:custGeom>
                <a:ln w="317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47" name="object 12">
                  <a:extLst>
                    <a:ext uri="{FF2B5EF4-FFF2-40B4-BE49-F238E27FC236}">
                      <a16:creationId xmlns:a16="http://schemas.microsoft.com/office/drawing/2014/main" id="{81A9B5AA-BE14-4039-86A8-CA1C0F737200}"/>
                    </a:ext>
                  </a:extLst>
                </p:cNvPr>
                <p:cNvSpPr/>
                <p:nvPr/>
              </p:nvSpPr>
              <p:spPr>
                <a:xfrm>
                  <a:off x="664823" y="1942512"/>
                  <a:ext cx="206375" cy="320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375" h="320675">
                      <a:moveTo>
                        <a:pt x="205877" y="320259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48" name="object 13">
                  <a:extLst>
                    <a:ext uri="{FF2B5EF4-FFF2-40B4-BE49-F238E27FC236}">
                      <a16:creationId xmlns:a16="http://schemas.microsoft.com/office/drawing/2014/main" id="{53B39E9D-9E96-4F79-978B-4F640962C9E0}"/>
                    </a:ext>
                  </a:extLst>
                </p:cNvPr>
                <p:cNvSpPr/>
                <p:nvPr/>
              </p:nvSpPr>
              <p:spPr>
                <a:xfrm>
                  <a:off x="839464" y="2223908"/>
                  <a:ext cx="31750" cy="393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0" h="39369">
                      <a:moveTo>
                        <a:pt x="21320" y="0"/>
                      </a:moveTo>
                      <a:lnTo>
                        <a:pt x="0" y="13704"/>
                      </a:lnTo>
                      <a:lnTo>
                        <a:pt x="31236" y="38863"/>
                      </a:lnTo>
                      <a:lnTo>
                        <a:pt x="2132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49" name="object 14">
                  <a:extLst>
                    <a:ext uri="{FF2B5EF4-FFF2-40B4-BE49-F238E27FC236}">
                      <a16:creationId xmlns:a16="http://schemas.microsoft.com/office/drawing/2014/main" id="{0275B517-4271-4689-B3E4-8A06921F84A5}"/>
                    </a:ext>
                  </a:extLst>
                </p:cNvPr>
                <p:cNvSpPr/>
                <p:nvPr/>
              </p:nvSpPr>
              <p:spPr>
                <a:xfrm>
                  <a:off x="839464" y="2223908"/>
                  <a:ext cx="31750" cy="393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0" h="39369">
                      <a:moveTo>
                        <a:pt x="31236" y="38863"/>
                      </a:moveTo>
                      <a:lnTo>
                        <a:pt x="21320" y="0"/>
                      </a:lnTo>
                      <a:lnTo>
                        <a:pt x="0" y="13704"/>
                      </a:lnTo>
                      <a:lnTo>
                        <a:pt x="31236" y="38863"/>
                      </a:lnTo>
                      <a:close/>
                    </a:path>
                  </a:pathLst>
                </a:custGeom>
                <a:ln w="317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50" name="object 15">
                  <a:extLst>
                    <a:ext uri="{FF2B5EF4-FFF2-40B4-BE49-F238E27FC236}">
                      <a16:creationId xmlns:a16="http://schemas.microsoft.com/office/drawing/2014/main" id="{BB11F034-C40D-442C-9004-F053ED442B22}"/>
                    </a:ext>
                  </a:extLst>
                </p:cNvPr>
                <p:cNvSpPr/>
                <p:nvPr/>
              </p:nvSpPr>
              <p:spPr>
                <a:xfrm>
                  <a:off x="796355" y="1822420"/>
                  <a:ext cx="4349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4975" h="3175">
                      <a:moveTo>
                        <a:pt x="0" y="0"/>
                      </a:moveTo>
                      <a:lnTo>
                        <a:pt x="434632" y="2859"/>
                      </a:lnTo>
                    </a:path>
                  </a:pathLst>
                </a:custGeom>
                <a:ln w="317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51" name="object 16">
                  <a:extLst>
                    <a:ext uri="{FF2B5EF4-FFF2-40B4-BE49-F238E27FC236}">
                      <a16:creationId xmlns:a16="http://schemas.microsoft.com/office/drawing/2014/main" id="{47FEA01C-8FA8-48CD-A083-C34FA7CECA72}"/>
                    </a:ext>
                  </a:extLst>
                </p:cNvPr>
                <p:cNvSpPr/>
                <p:nvPr/>
              </p:nvSpPr>
              <p:spPr>
                <a:xfrm>
                  <a:off x="1192852" y="1812358"/>
                  <a:ext cx="38735" cy="25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734" h="25400">
                      <a:moveTo>
                        <a:pt x="163" y="0"/>
                      </a:moveTo>
                      <a:lnTo>
                        <a:pt x="0" y="25343"/>
                      </a:lnTo>
                      <a:lnTo>
                        <a:pt x="38135" y="12921"/>
                      </a:lnTo>
                      <a:lnTo>
                        <a:pt x="16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52" name="object 17">
                  <a:extLst>
                    <a:ext uri="{FF2B5EF4-FFF2-40B4-BE49-F238E27FC236}">
                      <a16:creationId xmlns:a16="http://schemas.microsoft.com/office/drawing/2014/main" id="{701F41D9-E17F-4820-82D0-95A1ADB39F53}"/>
                    </a:ext>
                  </a:extLst>
                </p:cNvPr>
                <p:cNvSpPr/>
                <p:nvPr/>
              </p:nvSpPr>
              <p:spPr>
                <a:xfrm>
                  <a:off x="1192852" y="1812358"/>
                  <a:ext cx="38735" cy="25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734" h="25400">
                      <a:moveTo>
                        <a:pt x="38135" y="12921"/>
                      </a:moveTo>
                      <a:lnTo>
                        <a:pt x="163" y="0"/>
                      </a:lnTo>
                      <a:lnTo>
                        <a:pt x="0" y="25343"/>
                      </a:lnTo>
                      <a:lnTo>
                        <a:pt x="38135" y="12921"/>
                      </a:lnTo>
                      <a:close/>
                    </a:path>
                  </a:pathLst>
                </a:custGeom>
                <a:ln w="317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53" name="object 18">
                  <a:extLst>
                    <a:ext uri="{FF2B5EF4-FFF2-40B4-BE49-F238E27FC236}">
                      <a16:creationId xmlns:a16="http://schemas.microsoft.com/office/drawing/2014/main" id="{3959FDB6-355F-437D-988A-8F4C2DDC5181}"/>
                    </a:ext>
                  </a:extLst>
                </p:cNvPr>
                <p:cNvSpPr/>
                <p:nvPr/>
              </p:nvSpPr>
              <p:spPr>
                <a:xfrm>
                  <a:off x="1007955" y="1424961"/>
                  <a:ext cx="208915" cy="3092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915" h="309244">
                      <a:moveTo>
                        <a:pt x="0" y="0"/>
                      </a:moveTo>
                      <a:lnTo>
                        <a:pt x="208735" y="308816"/>
                      </a:lnTo>
                    </a:path>
                  </a:pathLst>
                </a:custGeom>
                <a:ln w="317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54" name="object 19">
                  <a:extLst>
                    <a:ext uri="{FF2B5EF4-FFF2-40B4-BE49-F238E27FC236}">
                      <a16:creationId xmlns:a16="http://schemas.microsoft.com/office/drawing/2014/main" id="{81EB2C8F-5731-4D4B-ADFC-F2E0926EE28A}"/>
                    </a:ext>
                  </a:extLst>
                </p:cNvPr>
                <p:cNvSpPr/>
                <p:nvPr/>
              </p:nvSpPr>
              <p:spPr>
                <a:xfrm>
                  <a:off x="1007955" y="1424961"/>
                  <a:ext cx="32384" cy="387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384" h="38734">
                      <a:moveTo>
                        <a:pt x="0" y="0"/>
                      </a:moveTo>
                      <a:lnTo>
                        <a:pt x="10812" y="38624"/>
                      </a:lnTo>
                      <a:lnTo>
                        <a:pt x="31807" y="2443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55" name="object 20">
                  <a:extLst>
                    <a:ext uri="{FF2B5EF4-FFF2-40B4-BE49-F238E27FC236}">
                      <a16:creationId xmlns:a16="http://schemas.microsoft.com/office/drawing/2014/main" id="{BBFC3352-06A8-4DAF-8B29-57799BC907F4}"/>
                    </a:ext>
                  </a:extLst>
                </p:cNvPr>
                <p:cNvSpPr/>
                <p:nvPr/>
              </p:nvSpPr>
              <p:spPr>
                <a:xfrm>
                  <a:off x="1007955" y="1424961"/>
                  <a:ext cx="32384" cy="387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384" h="38734">
                      <a:moveTo>
                        <a:pt x="0" y="0"/>
                      </a:moveTo>
                      <a:lnTo>
                        <a:pt x="10812" y="38624"/>
                      </a:lnTo>
                      <a:lnTo>
                        <a:pt x="31807" y="2443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317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56" name="object 21">
                  <a:extLst>
                    <a:ext uri="{FF2B5EF4-FFF2-40B4-BE49-F238E27FC236}">
                      <a16:creationId xmlns:a16="http://schemas.microsoft.com/office/drawing/2014/main" id="{766CEE28-2DB1-4B24-8C68-50DDD20D049C}"/>
                    </a:ext>
                  </a:extLst>
                </p:cNvPr>
                <p:cNvSpPr/>
                <p:nvPr/>
              </p:nvSpPr>
              <p:spPr>
                <a:xfrm>
                  <a:off x="1376819" y="1430680"/>
                  <a:ext cx="260350" cy="3435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0350" h="343535">
                      <a:moveTo>
                        <a:pt x="260205" y="0"/>
                      </a:moveTo>
                      <a:lnTo>
                        <a:pt x="0" y="343129"/>
                      </a:lnTo>
                    </a:path>
                  </a:pathLst>
                </a:custGeom>
                <a:ln w="317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57" name="object 22">
                  <a:extLst>
                    <a:ext uri="{FF2B5EF4-FFF2-40B4-BE49-F238E27FC236}">
                      <a16:creationId xmlns:a16="http://schemas.microsoft.com/office/drawing/2014/main" id="{D6B853AD-E798-460C-875D-1FCC12915CE7}"/>
                    </a:ext>
                  </a:extLst>
                </p:cNvPr>
                <p:cNvSpPr/>
                <p:nvPr/>
              </p:nvSpPr>
              <p:spPr>
                <a:xfrm>
                  <a:off x="1376819" y="1735832"/>
                  <a:ext cx="33655" cy="3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655" h="38100">
                      <a:moveTo>
                        <a:pt x="12894" y="0"/>
                      </a:moveTo>
                      <a:lnTo>
                        <a:pt x="0" y="37977"/>
                      </a:lnTo>
                      <a:lnTo>
                        <a:pt x="33090" y="15313"/>
                      </a:lnTo>
                      <a:lnTo>
                        <a:pt x="1289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58" name="object 23">
                  <a:extLst>
                    <a:ext uri="{FF2B5EF4-FFF2-40B4-BE49-F238E27FC236}">
                      <a16:creationId xmlns:a16="http://schemas.microsoft.com/office/drawing/2014/main" id="{035A394C-D23B-4529-95B1-0C1C14B35273}"/>
                    </a:ext>
                  </a:extLst>
                </p:cNvPr>
                <p:cNvSpPr/>
                <p:nvPr/>
              </p:nvSpPr>
              <p:spPr>
                <a:xfrm>
                  <a:off x="1376819" y="1735832"/>
                  <a:ext cx="33655" cy="3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655" h="38100">
                      <a:moveTo>
                        <a:pt x="0" y="37977"/>
                      </a:moveTo>
                      <a:lnTo>
                        <a:pt x="33090" y="15313"/>
                      </a:lnTo>
                      <a:lnTo>
                        <a:pt x="12894" y="0"/>
                      </a:lnTo>
                      <a:lnTo>
                        <a:pt x="0" y="37977"/>
                      </a:lnTo>
                      <a:close/>
                    </a:path>
                  </a:pathLst>
                </a:custGeom>
                <a:ln w="317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59" name="object 24">
                  <a:extLst>
                    <a:ext uri="{FF2B5EF4-FFF2-40B4-BE49-F238E27FC236}">
                      <a16:creationId xmlns:a16="http://schemas.microsoft.com/office/drawing/2014/main" id="{13DA5C1B-8C6E-4135-9314-C14863B9C41F}"/>
                    </a:ext>
                  </a:extLst>
                </p:cNvPr>
                <p:cNvSpPr/>
                <p:nvPr/>
              </p:nvSpPr>
              <p:spPr>
                <a:xfrm>
                  <a:off x="1685636" y="1476431"/>
                  <a:ext cx="3175" cy="701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701039">
                      <a:moveTo>
                        <a:pt x="2859" y="700556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60" name="object 25">
                  <a:extLst>
                    <a:ext uri="{FF2B5EF4-FFF2-40B4-BE49-F238E27FC236}">
                      <a16:creationId xmlns:a16="http://schemas.microsoft.com/office/drawing/2014/main" id="{8B05BF8B-DB4C-4BEE-B92E-8CEC7B646CDA}"/>
                    </a:ext>
                  </a:extLst>
                </p:cNvPr>
                <p:cNvSpPr/>
                <p:nvPr/>
              </p:nvSpPr>
              <p:spPr>
                <a:xfrm>
                  <a:off x="1673121" y="1476431"/>
                  <a:ext cx="25400" cy="3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00" h="38100">
                      <a:moveTo>
                        <a:pt x="12514" y="0"/>
                      </a:moveTo>
                      <a:lnTo>
                        <a:pt x="0" y="38102"/>
                      </a:lnTo>
                      <a:lnTo>
                        <a:pt x="25343" y="37999"/>
                      </a:lnTo>
                      <a:lnTo>
                        <a:pt x="1251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61" name="object 26">
                  <a:extLst>
                    <a:ext uri="{FF2B5EF4-FFF2-40B4-BE49-F238E27FC236}">
                      <a16:creationId xmlns:a16="http://schemas.microsoft.com/office/drawing/2014/main" id="{25EB244F-EC1E-4C12-A197-87F2B6147850}"/>
                    </a:ext>
                  </a:extLst>
                </p:cNvPr>
                <p:cNvSpPr/>
                <p:nvPr/>
              </p:nvSpPr>
              <p:spPr>
                <a:xfrm>
                  <a:off x="1673121" y="1476431"/>
                  <a:ext cx="25400" cy="3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00" h="38100">
                      <a:moveTo>
                        <a:pt x="12514" y="0"/>
                      </a:moveTo>
                      <a:lnTo>
                        <a:pt x="0" y="38102"/>
                      </a:lnTo>
                      <a:lnTo>
                        <a:pt x="25343" y="37999"/>
                      </a:lnTo>
                      <a:lnTo>
                        <a:pt x="12514" y="0"/>
                      </a:lnTo>
                      <a:close/>
                    </a:path>
                  </a:pathLst>
                </a:custGeom>
                <a:ln w="317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62" name="object 27">
                  <a:extLst>
                    <a:ext uri="{FF2B5EF4-FFF2-40B4-BE49-F238E27FC236}">
                      <a16:creationId xmlns:a16="http://schemas.microsoft.com/office/drawing/2014/main" id="{C393F4EE-40D7-4F61-8717-D569D8BFA631}"/>
                    </a:ext>
                  </a:extLst>
                </p:cNvPr>
                <p:cNvSpPr/>
                <p:nvPr/>
              </p:nvSpPr>
              <p:spPr>
                <a:xfrm>
                  <a:off x="1719949" y="1427820"/>
                  <a:ext cx="243204" cy="37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205" h="377825">
                      <a:moveTo>
                        <a:pt x="0" y="0"/>
                      </a:moveTo>
                      <a:lnTo>
                        <a:pt x="243048" y="377443"/>
                      </a:lnTo>
                    </a:path>
                  </a:pathLst>
                </a:custGeom>
                <a:ln w="317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63" name="object 28">
                  <a:extLst>
                    <a:ext uri="{FF2B5EF4-FFF2-40B4-BE49-F238E27FC236}">
                      <a16:creationId xmlns:a16="http://schemas.microsoft.com/office/drawing/2014/main" id="{4BF94662-0B94-4ECC-B510-94B60C7E9DFC}"/>
                    </a:ext>
                  </a:extLst>
                </p:cNvPr>
                <p:cNvSpPr/>
                <p:nvPr/>
              </p:nvSpPr>
              <p:spPr>
                <a:xfrm>
                  <a:off x="1931740" y="1766411"/>
                  <a:ext cx="31750" cy="393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0" h="39369">
                      <a:moveTo>
                        <a:pt x="21310" y="0"/>
                      </a:moveTo>
                      <a:lnTo>
                        <a:pt x="0" y="13721"/>
                      </a:lnTo>
                      <a:lnTo>
                        <a:pt x="31258" y="38852"/>
                      </a:lnTo>
                      <a:lnTo>
                        <a:pt x="2131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64" name="object 29">
                  <a:extLst>
                    <a:ext uri="{FF2B5EF4-FFF2-40B4-BE49-F238E27FC236}">
                      <a16:creationId xmlns:a16="http://schemas.microsoft.com/office/drawing/2014/main" id="{11FD50BF-096C-493D-98D0-C87FF01AA6EC}"/>
                    </a:ext>
                  </a:extLst>
                </p:cNvPr>
                <p:cNvSpPr/>
                <p:nvPr/>
              </p:nvSpPr>
              <p:spPr>
                <a:xfrm>
                  <a:off x="1931740" y="1766411"/>
                  <a:ext cx="31750" cy="393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0" h="39369">
                      <a:moveTo>
                        <a:pt x="31258" y="38852"/>
                      </a:moveTo>
                      <a:lnTo>
                        <a:pt x="21310" y="0"/>
                      </a:lnTo>
                      <a:lnTo>
                        <a:pt x="0" y="13721"/>
                      </a:lnTo>
                      <a:lnTo>
                        <a:pt x="31258" y="38852"/>
                      </a:lnTo>
                      <a:close/>
                    </a:path>
                  </a:pathLst>
                </a:custGeom>
                <a:ln w="317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65" name="object 30">
                  <a:extLst>
                    <a:ext uri="{FF2B5EF4-FFF2-40B4-BE49-F238E27FC236}">
                      <a16:creationId xmlns:a16="http://schemas.microsoft.com/office/drawing/2014/main" id="{382E07CE-F242-4C75-9526-5A3958D9CCB7}"/>
                    </a:ext>
                  </a:extLst>
                </p:cNvPr>
                <p:cNvSpPr/>
                <p:nvPr/>
              </p:nvSpPr>
              <p:spPr>
                <a:xfrm>
                  <a:off x="1728528" y="1945371"/>
                  <a:ext cx="223520" cy="2692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519" h="269239">
                      <a:moveTo>
                        <a:pt x="0" y="268789"/>
                      </a:moveTo>
                      <a:lnTo>
                        <a:pt x="223032" y="0"/>
                      </a:lnTo>
                    </a:path>
                  </a:pathLst>
                </a:custGeom>
                <a:ln w="317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66" name="object 31">
                  <a:extLst>
                    <a:ext uri="{FF2B5EF4-FFF2-40B4-BE49-F238E27FC236}">
                      <a16:creationId xmlns:a16="http://schemas.microsoft.com/office/drawing/2014/main" id="{955F68AC-139B-40FA-A356-EB1F4E0661CB}"/>
                    </a:ext>
                  </a:extLst>
                </p:cNvPr>
                <p:cNvSpPr/>
                <p:nvPr/>
              </p:nvSpPr>
              <p:spPr>
                <a:xfrm>
                  <a:off x="1917507" y="1945371"/>
                  <a:ext cx="34290" cy="374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89" h="37464">
                      <a:moveTo>
                        <a:pt x="34052" y="0"/>
                      </a:moveTo>
                      <a:lnTo>
                        <a:pt x="0" y="21190"/>
                      </a:lnTo>
                      <a:lnTo>
                        <a:pt x="19505" y="37374"/>
                      </a:lnTo>
                      <a:lnTo>
                        <a:pt x="3405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67" name="object 32">
                  <a:extLst>
                    <a:ext uri="{FF2B5EF4-FFF2-40B4-BE49-F238E27FC236}">
                      <a16:creationId xmlns:a16="http://schemas.microsoft.com/office/drawing/2014/main" id="{752C9CDA-08F9-4CD8-933B-58FE50D769FA}"/>
                    </a:ext>
                  </a:extLst>
                </p:cNvPr>
                <p:cNvSpPr/>
                <p:nvPr/>
              </p:nvSpPr>
              <p:spPr>
                <a:xfrm>
                  <a:off x="1917507" y="1945371"/>
                  <a:ext cx="34290" cy="374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89" h="37464">
                      <a:moveTo>
                        <a:pt x="34052" y="0"/>
                      </a:moveTo>
                      <a:lnTo>
                        <a:pt x="0" y="21190"/>
                      </a:lnTo>
                      <a:lnTo>
                        <a:pt x="19505" y="37374"/>
                      </a:lnTo>
                      <a:lnTo>
                        <a:pt x="34052" y="0"/>
                      </a:lnTo>
                      <a:close/>
                    </a:path>
                  </a:pathLst>
                </a:custGeom>
                <a:ln w="317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68" name="object 33">
                  <a:extLst>
                    <a:ext uri="{FF2B5EF4-FFF2-40B4-BE49-F238E27FC236}">
                      <a16:creationId xmlns:a16="http://schemas.microsoft.com/office/drawing/2014/main" id="{4A6220F6-B99F-4350-BAD0-0C29CDE3923B}"/>
                    </a:ext>
                  </a:extLst>
                </p:cNvPr>
                <p:cNvSpPr/>
                <p:nvPr/>
              </p:nvSpPr>
              <p:spPr>
                <a:xfrm>
                  <a:off x="1050847" y="1956809"/>
                  <a:ext cx="206375" cy="2692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375" h="269239">
                      <a:moveTo>
                        <a:pt x="205875" y="0"/>
                      </a:moveTo>
                      <a:lnTo>
                        <a:pt x="0" y="268789"/>
                      </a:lnTo>
                    </a:path>
                  </a:pathLst>
                </a:custGeom>
                <a:ln w="317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69" name="object 34">
                  <a:extLst>
                    <a:ext uri="{FF2B5EF4-FFF2-40B4-BE49-F238E27FC236}">
                      <a16:creationId xmlns:a16="http://schemas.microsoft.com/office/drawing/2014/main" id="{C22514EE-9FF1-4FC9-A586-504DCD66BEAE}"/>
                    </a:ext>
                  </a:extLst>
                </p:cNvPr>
                <p:cNvSpPr/>
                <p:nvPr/>
              </p:nvSpPr>
              <p:spPr>
                <a:xfrm>
                  <a:off x="1050847" y="2187681"/>
                  <a:ext cx="33655" cy="3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655" h="38100">
                      <a:moveTo>
                        <a:pt x="13079" y="0"/>
                      </a:moveTo>
                      <a:lnTo>
                        <a:pt x="0" y="37917"/>
                      </a:lnTo>
                      <a:lnTo>
                        <a:pt x="33199" y="15411"/>
                      </a:lnTo>
                      <a:lnTo>
                        <a:pt x="13079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70" name="object 35">
                  <a:extLst>
                    <a:ext uri="{FF2B5EF4-FFF2-40B4-BE49-F238E27FC236}">
                      <a16:creationId xmlns:a16="http://schemas.microsoft.com/office/drawing/2014/main" id="{EE30D653-48F7-4218-9398-8475EEDB9C5E}"/>
                    </a:ext>
                  </a:extLst>
                </p:cNvPr>
                <p:cNvSpPr/>
                <p:nvPr/>
              </p:nvSpPr>
              <p:spPr>
                <a:xfrm>
                  <a:off x="1050847" y="2187681"/>
                  <a:ext cx="33655" cy="3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655" h="38100">
                      <a:moveTo>
                        <a:pt x="0" y="37917"/>
                      </a:moveTo>
                      <a:lnTo>
                        <a:pt x="33199" y="15411"/>
                      </a:lnTo>
                      <a:lnTo>
                        <a:pt x="13079" y="0"/>
                      </a:lnTo>
                      <a:lnTo>
                        <a:pt x="0" y="37917"/>
                      </a:lnTo>
                      <a:close/>
                    </a:path>
                  </a:pathLst>
                </a:custGeom>
                <a:ln w="317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71" name="object 36">
                  <a:extLst>
                    <a:ext uri="{FF2B5EF4-FFF2-40B4-BE49-F238E27FC236}">
                      <a16:creationId xmlns:a16="http://schemas.microsoft.com/office/drawing/2014/main" id="{43D1A27E-C916-4A3F-8AE8-36A393207703}"/>
                    </a:ext>
                  </a:extLst>
                </p:cNvPr>
                <p:cNvSpPr/>
                <p:nvPr/>
              </p:nvSpPr>
              <p:spPr>
                <a:xfrm>
                  <a:off x="1093733" y="2279923"/>
                  <a:ext cx="486409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6409">
                      <a:moveTo>
                        <a:pt x="0" y="0"/>
                      </a:moveTo>
                      <a:lnTo>
                        <a:pt x="486102" y="0"/>
                      </a:lnTo>
                    </a:path>
                  </a:pathLst>
                </a:custGeom>
                <a:ln w="317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72" name="object 37">
                  <a:extLst>
                    <a:ext uri="{FF2B5EF4-FFF2-40B4-BE49-F238E27FC236}">
                      <a16:creationId xmlns:a16="http://schemas.microsoft.com/office/drawing/2014/main" id="{E5FFC8C9-ABF6-431A-8635-B063DA956527}"/>
                    </a:ext>
                  </a:extLst>
                </p:cNvPr>
                <p:cNvSpPr/>
                <p:nvPr/>
              </p:nvSpPr>
              <p:spPr>
                <a:xfrm>
                  <a:off x="1541782" y="2267251"/>
                  <a:ext cx="38100" cy="25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00" h="25400">
                      <a:moveTo>
                        <a:pt x="0" y="0"/>
                      </a:moveTo>
                      <a:lnTo>
                        <a:pt x="0" y="25343"/>
                      </a:lnTo>
                      <a:lnTo>
                        <a:pt x="38053" y="1267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73" name="object 38">
                  <a:extLst>
                    <a:ext uri="{FF2B5EF4-FFF2-40B4-BE49-F238E27FC236}">
                      <a16:creationId xmlns:a16="http://schemas.microsoft.com/office/drawing/2014/main" id="{D3D7687B-27E2-44C4-BC43-DC31278EDA5F}"/>
                    </a:ext>
                  </a:extLst>
                </p:cNvPr>
                <p:cNvSpPr/>
                <p:nvPr/>
              </p:nvSpPr>
              <p:spPr>
                <a:xfrm>
                  <a:off x="1541782" y="2267251"/>
                  <a:ext cx="38100" cy="25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00" h="25400">
                      <a:moveTo>
                        <a:pt x="38053" y="12671"/>
                      </a:moveTo>
                      <a:lnTo>
                        <a:pt x="0" y="0"/>
                      </a:lnTo>
                      <a:lnTo>
                        <a:pt x="0" y="25343"/>
                      </a:lnTo>
                      <a:lnTo>
                        <a:pt x="38053" y="12671"/>
                      </a:lnTo>
                      <a:close/>
                    </a:path>
                  </a:pathLst>
                </a:custGeom>
                <a:ln w="317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74" name="object 39">
                  <a:extLst>
                    <a:ext uri="{FF2B5EF4-FFF2-40B4-BE49-F238E27FC236}">
                      <a16:creationId xmlns:a16="http://schemas.microsoft.com/office/drawing/2014/main" id="{5B5C9156-20E8-4B89-9B9B-53D6C66F54B8}"/>
                    </a:ext>
                  </a:extLst>
                </p:cNvPr>
                <p:cNvSpPr txBox="1"/>
                <p:nvPr/>
              </p:nvSpPr>
              <p:spPr>
                <a:xfrm>
                  <a:off x="655447" y="1449243"/>
                  <a:ext cx="154305" cy="107722"/>
                </a:xfrm>
                <a:prstGeom prst="rect">
                  <a:avLst/>
                </a:prstGeom>
              </p:spPr>
              <p:txBody>
                <a:bodyPr vert="horz" wrap="square" lIns="0" tIns="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</a:pPr>
                  <a:r>
                    <a:rPr sz="700" spc="-10" dirty="0">
                      <a:cs typeface="Tahoma"/>
                    </a:rPr>
                    <a:t>6/9</a:t>
                  </a:r>
                  <a:endParaRPr sz="700">
                    <a:cs typeface="Tahoma"/>
                  </a:endParaRPr>
                </a:p>
              </p:txBody>
            </p:sp>
            <p:sp>
              <p:nvSpPr>
                <p:cNvPr id="175" name="object 40">
                  <a:extLst>
                    <a:ext uri="{FF2B5EF4-FFF2-40B4-BE49-F238E27FC236}">
                      <a16:creationId xmlns:a16="http://schemas.microsoft.com/office/drawing/2014/main" id="{02E5364E-ACEB-40FD-B58A-0EDCB004D4E1}"/>
                    </a:ext>
                  </a:extLst>
                </p:cNvPr>
                <p:cNvSpPr txBox="1"/>
                <p:nvPr/>
              </p:nvSpPr>
              <p:spPr>
                <a:xfrm>
                  <a:off x="1110829" y="1434946"/>
                  <a:ext cx="154305" cy="107722"/>
                </a:xfrm>
                <a:prstGeom prst="rect">
                  <a:avLst/>
                </a:prstGeom>
              </p:spPr>
              <p:txBody>
                <a:bodyPr vert="horz" wrap="square" lIns="0" tIns="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</a:pPr>
                  <a:r>
                    <a:rPr sz="700" spc="-10" dirty="0">
                      <a:cs typeface="Tahoma"/>
                    </a:rPr>
                    <a:t>4/8</a:t>
                  </a:r>
                  <a:endParaRPr sz="700">
                    <a:cs typeface="Tahoma"/>
                  </a:endParaRPr>
                </a:p>
              </p:txBody>
            </p:sp>
            <p:sp>
              <p:nvSpPr>
                <p:cNvPr id="176" name="object 42">
                  <a:extLst>
                    <a:ext uri="{FF2B5EF4-FFF2-40B4-BE49-F238E27FC236}">
                      <a16:creationId xmlns:a16="http://schemas.microsoft.com/office/drawing/2014/main" id="{49D7532A-3AB8-41D7-B6BD-D08E6FDAD39C}"/>
                    </a:ext>
                  </a:extLst>
                </p:cNvPr>
                <p:cNvSpPr txBox="1"/>
                <p:nvPr/>
              </p:nvSpPr>
              <p:spPr>
                <a:xfrm>
                  <a:off x="1369615" y="1490472"/>
                  <a:ext cx="154305" cy="107722"/>
                </a:xfrm>
                <a:prstGeom prst="rect">
                  <a:avLst/>
                </a:prstGeom>
              </p:spPr>
              <p:txBody>
                <a:bodyPr vert="horz" wrap="square" lIns="0" tIns="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</a:pPr>
                  <a:r>
                    <a:rPr sz="700" spc="-10" dirty="0">
                      <a:cs typeface="Tahoma"/>
                    </a:rPr>
                    <a:t>0/5</a:t>
                  </a:r>
                  <a:endParaRPr sz="700">
                    <a:cs typeface="Tahoma"/>
                  </a:endParaRPr>
                </a:p>
              </p:txBody>
            </p:sp>
            <p:sp>
              <p:nvSpPr>
                <p:cNvPr id="177" name="object 43">
                  <a:extLst>
                    <a:ext uri="{FF2B5EF4-FFF2-40B4-BE49-F238E27FC236}">
                      <a16:creationId xmlns:a16="http://schemas.microsoft.com/office/drawing/2014/main" id="{107534F7-CC67-4133-BC69-AA98C6D113C1}"/>
                    </a:ext>
                  </a:extLst>
                </p:cNvPr>
                <p:cNvSpPr txBox="1"/>
                <p:nvPr/>
              </p:nvSpPr>
              <p:spPr>
                <a:xfrm>
                  <a:off x="1690087" y="1713509"/>
                  <a:ext cx="154305" cy="107722"/>
                </a:xfrm>
                <a:prstGeom prst="rect">
                  <a:avLst/>
                </a:prstGeom>
              </p:spPr>
              <p:txBody>
                <a:bodyPr vert="horz" wrap="square" lIns="0" tIns="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</a:pPr>
                  <a:r>
                    <a:rPr sz="700" spc="-10" dirty="0">
                      <a:cs typeface="Tahoma"/>
                    </a:rPr>
                    <a:t>3/8</a:t>
                  </a:r>
                  <a:endParaRPr sz="700">
                    <a:cs typeface="Tahoma"/>
                  </a:endParaRPr>
                </a:p>
              </p:txBody>
            </p:sp>
            <p:sp>
              <p:nvSpPr>
                <p:cNvPr id="178" name="object 44">
                  <a:extLst>
                    <a:ext uri="{FF2B5EF4-FFF2-40B4-BE49-F238E27FC236}">
                      <a16:creationId xmlns:a16="http://schemas.microsoft.com/office/drawing/2014/main" id="{E7260690-4DB8-489A-8272-213428395F8E}"/>
                    </a:ext>
                  </a:extLst>
                </p:cNvPr>
                <p:cNvSpPr txBox="1"/>
                <p:nvPr/>
              </p:nvSpPr>
              <p:spPr>
                <a:xfrm>
                  <a:off x="1853516" y="1508292"/>
                  <a:ext cx="240029" cy="107722"/>
                </a:xfrm>
                <a:prstGeom prst="rect">
                  <a:avLst/>
                </a:prstGeom>
              </p:spPr>
              <p:txBody>
                <a:bodyPr vert="horz" wrap="square" lIns="0" tIns="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</a:pPr>
                  <a:r>
                    <a:rPr sz="700" spc="-25" dirty="0">
                      <a:cs typeface="Tahoma"/>
                    </a:rPr>
                    <a:t>13/15</a:t>
                  </a:r>
                  <a:endParaRPr sz="700" dirty="0">
                    <a:cs typeface="Tahoma"/>
                  </a:endParaRPr>
                </a:p>
              </p:txBody>
            </p:sp>
            <p:sp>
              <p:nvSpPr>
                <p:cNvPr id="179" name="object 45">
                  <a:extLst>
                    <a:ext uri="{FF2B5EF4-FFF2-40B4-BE49-F238E27FC236}">
                      <a16:creationId xmlns:a16="http://schemas.microsoft.com/office/drawing/2014/main" id="{C088A0EA-5B38-4EBB-886F-8955DA8C1A28}"/>
                    </a:ext>
                  </a:extLst>
                </p:cNvPr>
                <p:cNvSpPr txBox="1"/>
                <p:nvPr/>
              </p:nvSpPr>
              <p:spPr>
                <a:xfrm>
                  <a:off x="1870233" y="1783433"/>
                  <a:ext cx="226695" cy="346249"/>
                </a:xfrm>
                <a:prstGeom prst="rect">
                  <a:avLst/>
                </a:prstGeom>
              </p:spPr>
              <p:txBody>
                <a:bodyPr vert="horz" wrap="square" lIns="0" tIns="0" rIns="0" bIns="0" rtlCol="0">
                  <a:spAutoFit/>
                </a:bodyPr>
                <a:lstStyle/>
                <a:p>
                  <a:pPr marL="115570">
                    <a:lnSpc>
                      <a:spcPct val="100000"/>
                    </a:lnSpc>
                  </a:pPr>
                  <a:r>
                    <a:rPr sz="1050" spc="65" dirty="0">
                      <a:cs typeface="Tahoma"/>
                    </a:rPr>
                    <a:t>G</a:t>
                  </a:r>
                  <a:endParaRPr sz="1050" dirty="0">
                    <a:cs typeface="Tahoma"/>
                  </a:endParaRPr>
                </a:p>
                <a:p>
                  <a:pPr marL="12700">
                    <a:lnSpc>
                      <a:spcPct val="100000"/>
                    </a:lnSpc>
                    <a:spcBef>
                      <a:spcPts val="615"/>
                    </a:spcBef>
                  </a:pPr>
                  <a:r>
                    <a:rPr sz="700" spc="-10" dirty="0">
                      <a:cs typeface="Tahoma"/>
                    </a:rPr>
                    <a:t>3/5</a:t>
                  </a:r>
                  <a:endParaRPr sz="700" dirty="0">
                    <a:cs typeface="Tahoma"/>
                  </a:endParaRPr>
                </a:p>
              </p:txBody>
            </p:sp>
            <p:sp>
              <p:nvSpPr>
                <p:cNvPr id="180" name="object 46">
                  <a:extLst>
                    <a:ext uri="{FF2B5EF4-FFF2-40B4-BE49-F238E27FC236}">
                      <a16:creationId xmlns:a16="http://schemas.microsoft.com/office/drawing/2014/main" id="{651402F0-49AF-4306-A3FB-CC4B71C00A23}"/>
                    </a:ext>
                  </a:extLst>
                </p:cNvPr>
                <p:cNvSpPr txBox="1"/>
                <p:nvPr/>
              </p:nvSpPr>
              <p:spPr>
                <a:xfrm>
                  <a:off x="1289116" y="2295290"/>
                  <a:ext cx="154305" cy="107722"/>
                </a:xfrm>
                <a:prstGeom prst="rect">
                  <a:avLst/>
                </a:prstGeom>
              </p:spPr>
              <p:txBody>
                <a:bodyPr vert="horz" wrap="square" lIns="0" tIns="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</a:pPr>
                  <a:r>
                    <a:rPr sz="700" spc="-10" dirty="0">
                      <a:cs typeface="Tahoma"/>
                    </a:rPr>
                    <a:t>6/8</a:t>
                  </a:r>
                  <a:endParaRPr sz="700">
                    <a:cs typeface="Tahoma"/>
                  </a:endParaRPr>
                </a:p>
              </p:txBody>
            </p:sp>
            <p:sp>
              <p:nvSpPr>
                <p:cNvPr id="181" name="object 47">
                  <a:extLst>
                    <a:ext uri="{FF2B5EF4-FFF2-40B4-BE49-F238E27FC236}">
                      <a16:creationId xmlns:a16="http://schemas.microsoft.com/office/drawing/2014/main" id="{BF369494-81D4-44EB-AEB6-184C890F8071}"/>
                    </a:ext>
                  </a:extLst>
                </p:cNvPr>
                <p:cNvSpPr txBox="1"/>
                <p:nvPr/>
              </p:nvSpPr>
              <p:spPr>
                <a:xfrm>
                  <a:off x="1178255" y="1763416"/>
                  <a:ext cx="206375" cy="407034"/>
                </a:xfrm>
                <a:prstGeom prst="rect">
                  <a:avLst/>
                </a:prstGeom>
              </p:spPr>
              <p:txBody>
                <a:bodyPr vert="horz" wrap="square" lIns="0" tIns="0" rIns="0" bIns="0" rtlCol="0">
                  <a:spAutoFit/>
                </a:bodyPr>
                <a:lstStyle/>
                <a:p>
                  <a:pPr marL="98425">
                    <a:lnSpc>
                      <a:spcPct val="100000"/>
                    </a:lnSpc>
                  </a:pPr>
                  <a:r>
                    <a:rPr sz="1050" spc="35" dirty="0">
                      <a:cs typeface="Tahoma"/>
                    </a:rPr>
                    <a:t>D</a:t>
                  </a:r>
                  <a:endParaRPr sz="1050">
                    <a:cs typeface="Tahoma"/>
                  </a:endParaRPr>
                </a:p>
                <a:p>
                  <a:pPr>
                    <a:lnSpc>
                      <a:spcPct val="100000"/>
                    </a:lnSpc>
                    <a:spcBef>
                      <a:spcPts val="35"/>
                    </a:spcBef>
                  </a:pPr>
                  <a:endParaRPr sz="800">
                    <a:cs typeface="Times New Roman"/>
                  </a:endParaRPr>
                </a:p>
                <a:p>
                  <a:pPr marL="12700">
                    <a:lnSpc>
                      <a:spcPct val="100000"/>
                    </a:lnSpc>
                  </a:pPr>
                  <a:r>
                    <a:rPr sz="700" spc="-10" dirty="0">
                      <a:cs typeface="Tahoma"/>
                    </a:rPr>
                    <a:t>0/6</a:t>
                  </a:r>
                  <a:endParaRPr sz="700">
                    <a:cs typeface="Tahoma"/>
                  </a:endParaRPr>
                </a:p>
              </p:txBody>
            </p:sp>
            <p:sp>
              <p:nvSpPr>
                <p:cNvPr id="182" name="object 48">
                  <a:extLst>
                    <a:ext uri="{FF2B5EF4-FFF2-40B4-BE49-F238E27FC236}">
                      <a16:creationId xmlns:a16="http://schemas.microsoft.com/office/drawing/2014/main" id="{F1565831-B4CE-4156-82F5-2D83CC9D7A48}"/>
                    </a:ext>
                  </a:extLst>
                </p:cNvPr>
                <p:cNvSpPr txBox="1"/>
                <p:nvPr/>
              </p:nvSpPr>
              <p:spPr>
                <a:xfrm>
                  <a:off x="749123" y="1963815"/>
                  <a:ext cx="154305" cy="107722"/>
                </a:xfrm>
                <a:prstGeom prst="rect">
                  <a:avLst/>
                </a:prstGeom>
              </p:spPr>
              <p:txBody>
                <a:bodyPr vert="horz" wrap="square" lIns="0" tIns="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</a:pPr>
                  <a:r>
                    <a:rPr sz="700" spc="-10" dirty="0">
                      <a:cs typeface="Tahoma"/>
                    </a:rPr>
                    <a:t>6/6</a:t>
                  </a:r>
                  <a:endParaRPr sz="700">
                    <a:cs typeface="Tahoma"/>
                  </a:endParaRPr>
                </a:p>
              </p:txBody>
            </p:sp>
            <p:sp>
              <p:nvSpPr>
                <p:cNvPr id="183" name="object 49">
                  <a:extLst>
                    <a:ext uri="{FF2B5EF4-FFF2-40B4-BE49-F238E27FC236}">
                      <a16:creationId xmlns:a16="http://schemas.microsoft.com/office/drawing/2014/main" id="{FAA70C60-1808-44E7-BC2D-DB17B3FD64FC}"/>
                    </a:ext>
                  </a:extLst>
                </p:cNvPr>
                <p:cNvSpPr txBox="1"/>
                <p:nvPr/>
              </p:nvSpPr>
              <p:spPr>
                <a:xfrm>
                  <a:off x="949503" y="1707791"/>
                  <a:ext cx="154305" cy="107722"/>
                </a:xfrm>
                <a:prstGeom prst="rect">
                  <a:avLst/>
                </a:prstGeom>
              </p:spPr>
              <p:txBody>
                <a:bodyPr vert="horz" wrap="square" lIns="0" tIns="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</a:pPr>
                  <a:r>
                    <a:rPr sz="700" spc="-10" dirty="0">
                      <a:cs typeface="Tahoma"/>
                    </a:rPr>
                    <a:t>4/6</a:t>
                  </a:r>
                  <a:endParaRPr sz="700">
                    <a:cs typeface="Tahoma"/>
                  </a:endParaRPr>
                </a:p>
              </p:txBody>
            </p:sp>
            <p:sp>
              <p:nvSpPr>
                <p:cNvPr id="184" name="object 50">
                  <a:extLst>
                    <a:ext uri="{FF2B5EF4-FFF2-40B4-BE49-F238E27FC236}">
                      <a16:creationId xmlns:a16="http://schemas.microsoft.com/office/drawing/2014/main" id="{26F2D132-21EE-4ADF-BCB5-DB9A46AB5686}"/>
                    </a:ext>
                  </a:extLst>
                </p:cNvPr>
                <p:cNvSpPr/>
                <p:nvPr/>
              </p:nvSpPr>
              <p:spPr>
                <a:xfrm>
                  <a:off x="1102855" y="1365059"/>
                  <a:ext cx="4349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4975">
                      <a:moveTo>
                        <a:pt x="0" y="0"/>
                      </a:moveTo>
                      <a:lnTo>
                        <a:pt x="434898" y="0"/>
                      </a:lnTo>
                    </a:path>
                  </a:pathLst>
                </a:custGeom>
                <a:ln w="317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85" name="object 51">
                  <a:extLst>
                    <a:ext uri="{FF2B5EF4-FFF2-40B4-BE49-F238E27FC236}">
                      <a16:creationId xmlns:a16="http://schemas.microsoft.com/office/drawing/2014/main" id="{AF3EB2C4-B238-49E4-B16E-EB9C5AA8A2BD}"/>
                    </a:ext>
                  </a:extLst>
                </p:cNvPr>
                <p:cNvSpPr/>
                <p:nvPr/>
              </p:nvSpPr>
              <p:spPr>
                <a:xfrm>
                  <a:off x="1499700" y="1352387"/>
                  <a:ext cx="38100" cy="25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00" h="25400">
                      <a:moveTo>
                        <a:pt x="0" y="0"/>
                      </a:moveTo>
                      <a:lnTo>
                        <a:pt x="0" y="25343"/>
                      </a:lnTo>
                      <a:lnTo>
                        <a:pt x="38053" y="1267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86" name="object 52">
                  <a:extLst>
                    <a:ext uri="{FF2B5EF4-FFF2-40B4-BE49-F238E27FC236}">
                      <a16:creationId xmlns:a16="http://schemas.microsoft.com/office/drawing/2014/main" id="{A35F8F87-905F-4258-95FE-7CE2F699C2DE}"/>
                    </a:ext>
                  </a:extLst>
                </p:cNvPr>
                <p:cNvSpPr/>
                <p:nvPr/>
              </p:nvSpPr>
              <p:spPr>
                <a:xfrm>
                  <a:off x="1499700" y="1352387"/>
                  <a:ext cx="38100" cy="25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00" h="25400">
                      <a:moveTo>
                        <a:pt x="38053" y="12671"/>
                      </a:moveTo>
                      <a:lnTo>
                        <a:pt x="0" y="0"/>
                      </a:lnTo>
                      <a:lnTo>
                        <a:pt x="0" y="25343"/>
                      </a:lnTo>
                      <a:lnTo>
                        <a:pt x="38053" y="12671"/>
                      </a:lnTo>
                      <a:close/>
                    </a:path>
                  </a:pathLst>
                </a:custGeom>
                <a:ln w="317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</p:grpSp>
        </p:grpSp>
      </p:grpSp>
      <p:sp>
        <p:nvSpPr>
          <p:cNvPr id="188" name="object 53">
            <a:extLst>
              <a:ext uri="{FF2B5EF4-FFF2-40B4-BE49-F238E27FC236}">
                <a16:creationId xmlns:a16="http://schemas.microsoft.com/office/drawing/2014/main" id="{35FC4F8F-1A01-4C18-B5A9-F610CF546390}"/>
              </a:ext>
            </a:extLst>
          </p:cNvPr>
          <p:cNvSpPr txBox="1"/>
          <p:nvPr/>
        </p:nvSpPr>
        <p:spPr>
          <a:xfrm>
            <a:off x="2548344" y="1715054"/>
            <a:ext cx="123825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110" dirty="0">
                <a:cs typeface="Tahoma"/>
              </a:rPr>
              <a:t>A</a:t>
            </a:r>
            <a:endParaRPr sz="1100">
              <a:cs typeface="Tahoma"/>
            </a:endParaRPr>
          </a:p>
        </p:txBody>
      </p:sp>
      <p:sp>
        <p:nvSpPr>
          <p:cNvPr id="189" name="object 54">
            <a:extLst>
              <a:ext uri="{FF2B5EF4-FFF2-40B4-BE49-F238E27FC236}">
                <a16:creationId xmlns:a16="http://schemas.microsoft.com/office/drawing/2014/main" id="{6421406E-9278-4659-BBB3-615DF39D86FE}"/>
              </a:ext>
            </a:extLst>
          </p:cNvPr>
          <p:cNvSpPr txBox="1"/>
          <p:nvPr/>
        </p:nvSpPr>
        <p:spPr>
          <a:xfrm>
            <a:off x="2905627" y="1174625"/>
            <a:ext cx="118110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80" dirty="0">
                <a:cs typeface="Tahoma"/>
              </a:rPr>
              <a:t>B</a:t>
            </a:r>
            <a:endParaRPr sz="1100">
              <a:cs typeface="Tahoma"/>
            </a:endParaRPr>
          </a:p>
        </p:txBody>
      </p:sp>
      <p:sp>
        <p:nvSpPr>
          <p:cNvPr id="190" name="object 55">
            <a:extLst>
              <a:ext uri="{FF2B5EF4-FFF2-40B4-BE49-F238E27FC236}">
                <a16:creationId xmlns:a16="http://schemas.microsoft.com/office/drawing/2014/main" id="{9C3DBDAE-2C88-48D7-B0F9-BFD794F7FAF4}"/>
              </a:ext>
            </a:extLst>
          </p:cNvPr>
          <p:cNvSpPr txBox="1"/>
          <p:nvPr/>
        </p:nvSpPr>
        <p:spPr>
          <a:xfrm>
            <a:off x="3274918" y="1727064"/>
            <a:ext cx="125730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40" dirty="0">
                <a:cs typeface="Tahoma"/>
              </a:rPr>
              <a:t>D</a:t>
            </a:r>
            <a:endParaRPr sz="1100">
              <a:cs typeface="Tahoma"/>
            </a:endParaRPr>
          </a:p>
        </p:txBody>
      </p:sp>
      <p:sp>
        <p:nvSpPr>
          <p:cNvPr id="191" name="object 56">
            <a:extLst>
              <a:ext uri="{FF2B5EF4-FFF2-40B4-BE49-F238E27FC236}">
                <a16:creationId xmlns:a16="http://schemas.microsoft.com/office/drawing/2014/main" id="{EB1407DA-78A4-4159-B109-4516428B6586}"/>
              </a:ext>
            </a:extLst>
          </p:cNvPr>
          <p:cNvSpPr txBox="1"/>
          <p:nvPr/>
        </p:nvSpPr>
        <p:spPr>
          <a:xfrm>
            <a:off x="2908629" y="2198432"/>
            <a:ext cx="120014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80" dirty="0">
                <a:cs typeface="Tahoma"/>
              </a:rPr>
              <a:t>C</a:t>
            </a:r>
            <a:endParaRPr sz="1100">
              <a:cs typeface="Tahoma"/>
            </a:endParaRPr>
          </a:p>
        </p:txBody>
      </p:sp>
      <p:sp>
        <p:nvSpPr>
          <p:cNvPr id="192" name="object 57">
            <a:extLst>
              <a:ext uri="{FF2B5EF4-FFF2-40B4-BE49-F238E27FC236}">
                <a16:creationId xmlns:a16="http://schemas.microsoft.com/office/drawing/2014/main" id="{54D4B9F6-BF60-403C-BAF0-09FF03A3BB7B}"/>
              </a:ext>
            </a:extLst>
          </p:cNvPr>
          <p:cNvSpPr txBox="1"/>
          <p:nvPr/>
        </p:nvSpPr>
        <p:spPr>
          <a:xfrm>
            <a:off x="3641207" y="1183632"/>
            <a:ext cx="114300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80" dirty="0">
                <a:cs typeface="Tahoma"/>
              </a:rPr>
              <a:t>E</a:t>
            </a:r>
            <a:endParaRPr sz="1100">
              <a:cs typeface="Tahoma"/>
            </a:endParaRPr>
          </a:p>
        </p:txBody>
      </p:sp>
      <p:sp>
        <p:nvSpPr>
          <p:cNvPr id="193" name="object 58">
            <a:extLst>
              <a:ext uri="{FF2B5EF4-FFF2-40B4-BE49-F238E27FC236}">
                <a16:creationId xmlns:a16="http://schemas.microsoft.com/office/drawing/2014/main" id="{FA011406-3D32-4C24-8F35-D6B14E4AD152}"/>
              </a:ext>
            </a:extLst>
          </p:cNvPr>
          <p:cNvSpPr txBox="1"/>
          <p:nvPr/>
        </p:nvSpPr>
        <p:spPr>
          <a:xfrm>
            <a:off x="4019506" y="1748081"/>
            <a:ext cx="128270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70" dirty="0">
                <a:cs typeface="Tahoma"/>
              </a:rPr>
              <a:t>G</a:t>
            </a:r>
            <a:endParaRPr sz="1100">
              <a:cs typeface="Tahoma"/>
            </a:endParaRPr>
          </a:p>
        </p:txBody>
      </p:sp>
      <p:sp>
        <p:nvSpPr>
          <p:cNvPr id="194" name="object 59">
            <a:extLst>
              <a:ext uri="{FF2B5EF4-FFF2-40B4-BE49-F238E27FC236}">
                <a16:creationId xmlns:a16="http://schemas.microsoft.com/office/drawing/2014/main" id="{D986CD9B-9655-47AA-87B0-9C4879B5338E}"/>
              </a:ext>
            </a:extLst>
          </p:cNvPr>
          <p:cNvSpPr txBox="1"/>
          <p:nvPr/>
        </p:nvSpPr>
        <p:spPr>
          <a:xfrm>
            <a:off x="3641207" y="2210441"/>
            <a:ext cx="111125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95" dirty="0">
                <a:cs typeface="Tahoma"/>
              </a:rPr>
              <a:t>F</a:t>
            </a:r>
            <a:endParaRPr sz="1100">
              <a:cs typeface="Tahoma"/>
            </a:endParaRPr>
          </a:p>
        </p:txBody>
      </p:sp>
      <p:sp>
        <p:nvSpPr>
          <p:cNvPr id="195" name="object 60">
            <a:extLst>
              <a:ext uri="{FF2B5EF4-FFF2-40B4-BE49-F238E27FC236}">
                <a16:creationId xmlns:a16="http://schemas.microsoft.com/office/drawing/2014/main" id="{2C38C338-A67F-47E1-A9E1-CEB0D97E8EE3}"/>
              </a:ext>
            </a:extLst>
          </p:cNvPr>
          <p:cNvSpPr/>
          <p:nvPr/>
        </p:nvSpPr>
        <p:spPr>
          <a:xfrm>
            <a:off x="2654117" y="1338345"/>
            <a:ext cx="213360" cy="396875"/>
          </a:xfrm>
          <a:custGeom>
            <a:avLst/>
            <a:gdLst/>
            <a:ahLst/>
            <a:cxnLst/>
            <a:rect l="l" t="t" r="r" b="b"/>
            <a:pathLst>
              <a:path w="213360" h="396875">
                <a:moveTo>
                  <a:pt x="213168" y="0"/>
                </a:moveTo>
                <a:lnTo>
                  <a:pt x="0" y="39631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61">
            <a:extLst>
              <a:ext uri="{FF2B5EF4-FFF2-40B4-BE49-F238E27FC236}">
                <a16:creationId xmlns:a16="http://schemas.microsoft.com/office/drawing/2014/main" id="{534F557D-4FBE-4BAE-BB82-21579028B9B3}"/>
              </a:ext>
            </a:extLst>
          </p:cNvPr>
          <p:cNvSpPr/>
          <p:nvPr/>
        </p:nvSpPr>
        <p:spPr>
          <a:xfrm>
            <a:off x="2654117" y="1693166"/>
            <a:ext cx="31115" cy="41910"/>
          </a:xfrm>
          <a:custGeom>
            <a:avLst/>
            <a:gdLst/>
            <a:ahLst/>
            <a:cxnLst/>
            <a:rect l="l" t="t" r="r" b="b"/>
            <a:pathLst>
              <a:path w="31114" h="41910">
                <a:moveTo>
                  <a:pt x="7209" y="0"/>
                </a:moveTo>
                <a:lnTo>
                  <a:pt x="0" y="41491"/>
                </a:lnTo>
                <a:lnTo>
                  <a:pt x="30645" y="12603"/>
                </a:lnTo>
                <a:lnTo>
                  <a:pt x="720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62">
            <a:extLst>
              <a:ext uri="{FF2B5EF4-FFF2-40B4-BE49-F238E27FC236}">
                <a16:creationId xmlns:a16="http://schemas.microsoft.com/office/drawing/2014/main" id="{7951B64B-E174-4F47-BD63-C52FF5112F83}"/>
              </a:ext>
            </a:extLst>
          </p:cNvPr>
          <p:cNvSpPr/>
          <p:nvPr/>
        </p:nvSpPr>
        <p:spPr>
          <a:xfrm>
            <a:off x="2654117" y="1693166"/>
            <a:ext cx="31115" cy="41910"/>
          </a:xfrm>
          <a:custGeom>
            <a:avLst/>
            <a:gdLst/>
            <a:ahLst/>
            <a:cxnLst/>
            <a:rect l="l" t="t" r="r" b="b"/>
            <a:pathLst>
              <a:path w="31114" h="41910">
                <a:moveTo>
                  <a:pt x="0" y="41491"/>
                </a:moveTo>
                <a:lnTo>
                  <a:pt x="30645" y="12603"/>
                </a:lnTo>
                <a:lnTo>
                  <a:pt x="7209" y="0"/>
                </a:lnTo>
                <a:lnTo>
                  <a:pt x="0" y="4149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63">
            <a:extLst>
              <a:ext uri="{FF2B5EF4-FFF2-40B4-BE49-F238E27FC236}">
                <a16:creationId xmlns:a16="http://schemas.microsoft.com/office/drawing/2014/main" id="{6C83CF9E-291F-4975-94DF-2B774AEC3056}"/>
              </a:ext>
            </a:extLst>
          </p:cNvPr>
          <p:cNvSpPr/>
          <p:nvPr/>
        </p:nvSpPr>
        <p:spPr>
          <a:xfrm>
            <a:off x="2711162" y="1356359"/>
            <a:ext cx="204470" cy="384810"/>
          </a:xfrm>
          <a:custGeom>
            <a:avLst/>
            <a:gdLst/>
            <a:ahLst/>
            <a:cxnLst/>
            <a:rect l="l" t="t" r="r" b="b"/>
            <a:pathLst>
              <a:path w="204469" h="384810">
                <a:moveTo>
                  <a:pt x="0" y="384303"/>
                </a:moveTo>
                <a:lnTo>
                  <a:pt x="204161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64">
            <a:extLst>
              <a:ext uri="{FF2B5EF4-FFF2-40B4-BE49-F238E27FC236}">
                <a16:creationId xmlns:a16="http://schemas.microsoft.com/office/drawing/2014/main" id="{8ED132D0-845B-4F4E-95BC-CE9A022B050B}"/>
              </a:ext>
            </a:extLst>
          </p:cNvPr>
          <p:cNvSpPr/>
          <p:nvPr/>
        </p:nvSpPr>
        <p:spPr>
          <a:xfrm>
            <a:off x="2884826" y="1356359"/>
            <a:ext cx="31115" cy="41910"/>
          </a:xfrm>
          <a:custGeom>
            <a:avLst/>
            <a:gdLst/>
            <a:ahLst/>
            <a:cxnLst/>
            <a:rect l="l" t="t" r="r" b="b"/>
            <a:pathLst>
              <a:path w="31114" h="41909">
                <a:moveTo>
                  <a:pt x="30497" y="0"/>
                </a:moveTo>
                <a:lnTo>
                  <a:pt x="0" y="29042"/>
                </a:lnTo>
                <a:lnTo>
                  <a:pt x="23499" y="41525"/>
                </a:lnTo>
                <a:lnTo>
                  <a:pt x="304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65">
            <a:extLst>
              <a:ext uri="{FF2B5EF4-FFF2-40B4-BE49-F238E27FC236}">
                <a16:creationId xmlns:a16="http://schemas.microsoft.com/office/drawing/2014/main" id="{70538201-70F4-4FF1-BA5A-D0B15BEB0DB0}"/>
              </a:ext>
            </a:extLst>
          </p:cNvPr>
          <p:cNvSpPr/>
          <p:nvPr/>
        </p:nvSpPr>
        <p:spPr>
          <a:xfrm>
            <a:off x="2884826" y="1356359"/>
            <a:ext cx="31115" cy="41910"/>
          </a:xfrm>
          <a:custGeom>
            <a:avLst/>
            <a:gdLst/>
            <a:ahLst/>
            <a:cxnLst/>
            <a:rect l="l" t="t" r="r" b="b"/>
            <a:pathLst>
              <a:path w="31114" h="41909">
                <a:moveTo>
                  <a:pt x="30497" y="0"/>
                </a:moveTo>
                <a:lnTo>
                  <a:pt x="0" y="29042"/>
                </a:lnTo>
                <a:lnTo>
                  <a:pt x="23499" y="41525"/>
                </a:lnTo>
                <a:lnTo>
                  <a:pt x="30497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66">
            <a:extLst>
              <a:ext uri="{FF2B5EF4-FFF2-40B4-BE49-F238E27FC236}">
                <a16:creationId xmlns:a16="http://schemas.microsoft.com/office/drawing/2014/main" id="{B8C1CA50-A790-4475-B507-1ABC7F92B040}"/>
              </a:ext>
            </a:extLst>
          </p:cNvPr>
          <p:cNvSpPr/>
          <p:nvPr/>
        </p:nvSpPr>
        <p:spPr>
          <a:xfrm>
            <a:off x="2645110" y="1914797"/>
            <a:ext cx="216535" cy="336550"/>
          </a:xfrm>
          <a:custGeom>
            <a:avLst/>
            <a:gdLst/>
            <a:ahLst/>
            <a:cxnLst/>
            <a:rect l="l" t="t" r="r" b="b"/>
            <a:pathLst>
              <a:path w="216535" h="336550">
                <a:moveTo>
                  <a:pt x="216170" y="33627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67">
            <a:extLst>
              <a:ext uri="{FF2B5EF4-FFF2-40B4-BE49-F238E27FC236}">
                <a16:creationId xmlns:a16="http://schemas.microsoft.com/office/drawing/2014/main" id="{FA3204CE-1C6E-4AF2-923B-B600B563456B}"/>
              </a:ext>
            </a:extLst>
          </p:cNvPr>
          <p:cNvSpPr/>
          <p:nvPr/>
        </p:nvSpPr>
        <p:spPr>
          <a:xfrm>
            <a:off x="2645110" y="1914797"/>
            <a:ext cx="33020" cy="41275"/>
          </a:xfrm>
          <a:custGeom>
            <a:avLst/>
            <a:gdLst/>
            <a:ahLst/>
            <a:cxnLst/>
            <a:rect l="l" t="t" r="r" b="b"/>
            <a:pathLst>
              <a:path w="33019" h="41275">
                <a:moveTo>
                  <a:pt x="0" y="0"/>
                </a:moveTo>
                <a:lnTo>
                  <a:pt x="10414" y="40806"/>
                </a:lnTo>
                <a:lnTo>
                  <a:pt x="32798" y="2641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68">
            <a:extLst>
              <a:ext uri="{FF2B5EF4-FFF2-40B4-BE49-F238E27FC236}">
                <a16:creationId xmlns:a16="http://schemas.microsoft.com/office/drawing/2014/main" id="{43705F6C-88A5-477C-B90E-2A2C650FFAB5}"/>
              </a:ext>
            </a:extLst>
          </p:cNvPr>
          <p:cNvSpPr/>
          <p:nvPr/>
        </p:nvSpPr>
        <p:spPr>
          <a:xfrm>
            <a:off x="2645110" y="1914797"/>
            <a:ext cx="33020" cy="41275"/>
          </a:xfrm>
          <a:custGeom>
            <a:avLst/>
            <a:gdLst/>
            <a:ahLst/>
            <a:cxnLst/>
            <a:rect l="l" t="t" r="r" b="b"/>
            <a:pathLst>
              <a:path w="33019" h="41275">
                <a:moveTo>
                  <a:pt x="0" y="0"/>
                </a:moveTo>
                <a:lnTo>
                  <a:pt x="10414" y="40806"/>
                </a:lnTo>
                <a:lnTo>
                  <a:pt x="32798" y="2641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69">
            <a:extLst>
              <a:ext uri="{FF2B5EF4-FFF2-40B4-BE49-F238E27FC236}">
                <a16:creationId xmlns:a16="http://schemas.microsoft.com/office/drawing/2014/main" id="{21902387-4C5F-4AC6-868D-9DCAF78BB3F9}"/>
              </a:ext>
            </a:extLst>
          </p:cNvPr>
          <p:cNvSpPr/>
          <p:nvPr/>
        </p:nvSpPr>
        <p:spPr>
          <a:xfrm>
            <a:off x="2783218" y="1788701"/>
            <a:ext cx="456565" cy="3175"/>
          </a:xfrm>
          <a:custGeom>
            <a:avLst/>
            <a:gdLst/>
            <a:ahLst/>
            <a:cxnLst/>
            <a:rect l="l" t="t" r="r" b="b"/>
            <a:pathLst>
              <a:path w="456564" h="3175">
                <a:moveTo>
                  <a:pt x="0" y="0"/>
                </a:moveTo>
                <a:lnTo>
                  <a:pt x="456361" y="300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70">
            <a:extLst>
              <a:ext uri="{FF2B5EF4-FFF2-40B4-BE49-F238E27FC236}">
                <a16:creationId xmlns:a16="http://schemas.microsoft.com/office/drawing/2014/main" id="{FD844442-D1F8-4D08-8785-5338F99FBCB4}"/>
              </a:ext>
            </a:extLst>
          </p:cNvPr>
          <p:cNvSpPr/>
          <p:nvPr/>
        </p:nvSpPr>
        <p:spPr>
          <a:xfrm>
            <a:off x="3199538" y="1778136"/>
            <a:ext cx="40640" cy="26670"/>
          </a:xfrm>
          <a:custGeom>
            <a:avLst/>
            <a:gdLst/>
            <a:ahLst/>
            <a:cxnLst/>
            <a:rect l="l" t="t" r="r" b="b"/>
            <a:pathLst>
              <a:path w="40639" h="26669">
                <a:moveTo>
                  <a:pt x="171" y="0"/>
                </a:moveTo>
                <a:lnTo>
                  <a:pt x="0" y="26610"/>
                </a:lnTo>
                <a:lnTo>
                  <a:pt x="40041" y="13567"/>
                </a:lnTo>
                <a:lnTo>
                  <a:pt x="17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71">
            <a:extLst>
              <a:ext uri="{FF2B5EF4-FFF2-40B4-BE49-F238E27FC236}">
                <a16:creationId xmlns:a16="http://schemas.microsoft.com/office/drawing/2014/main" id="{804A356B-543E-4E9E-BF6E-861481D75D45}"/>
              </a:ext>
            </a:extLst>
          </p:cNvPr>
          <p:cNvSpPr/>
          <p:nvPr/>
        </p:nvSpPr>
        <p:spPr>
          <a:xfrm>
            <a:off x="3199538" y="1778136"/>
            <a:ext cx="40640" cy="26670"/>
          </a:xfrm>
          <a:custGeom>
            <a:avLst/>
            <a:gdLst/>
            <a:ahLst/>
            <a:cxnLst/>
            <a:rect l="l" t="t" r="r" b="b"/>
            <a:pathLst>
              <a:path w="40639" h="26669">
                <a:moveTo>
                  <a:pt x="40041" y="13567"/>
                </a:moveTo>
                <a:lnTo>
                  <a:pt x="171" y="0"/>
                </a:lnTo>
                <a:lnTo>
                  <a:pt x="0" y="26610"/>
                </a:lnTo>
                <a:lnTo>
                  <a:pt x="40041" y="1356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72">
            <a:extLst>
              <a:ext uri="{FF2B5EF4-FFF2-40B4-BE49-F238E27FC236}">
                <a16:creationId xmlns:a16="http://schemas.microsoft.com/office/drawing/2014/main" id="{FBFC9809-AC51-47C8-9DAB-0CA1A754F3BC}"/>
              </a:ext>
            </a:extLst>
          </p:cNvPr>
          <p:cNvSpPr/>
          <p:nvPr/>
        </p:nvSpPr>
        <p:spPr>
          <a:xfrm>
            <a:off x="2798230" y="1848749"/>
            <a:ext cx="417830" cy="0"/>
          </a:xfrm>
          <a:custGeom>
            <a:avLst/>
            <a:gdLst/>
            <a:ahLst/>
            <a:cxnLst/>
            <a:rect l="l" t="t" r="r" b="b"/>
            <a:pathLst>
              <a:path w="417830">
                <a:moveTo>
                  <a:pt x="41733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73">
            <a:extLst>
              <a:ext uri="{FF2B5EF4-FFF2-40B4-BE49-F238E27FC236}">
                <a16:creationId xmlns:a16="http://schemas.microsoft.com/office/drawing/2014/main" id="{9509D559-1F2F-473A-9E0B-DE7F65AA7034}"/>
              </a:ext>
            </a:extLst>
          </p:cNvPr>
          <p:cNvSpPr/>
          <p:nvPr/>
        </p:nvSpPr>
        <p:spPr>
          <a:xfrm>
            <a:off x="2798230" y="1835444"/>
            <a:ext cx="40005" cy="26670"/>
          </a:xfrm>
          <a:custGeom>
            <a:avLst/>
            <a:gdLst/>
            <a:ahLst/>
            <a:cxnLst/>
            <a:rect l="l" t="t" r="r" b="b"/>
            <a:pathLst>
              <a:path w="40005" h="26669">
                <a:moveTo>
                  <a:pt x="39956" y="0"/>
                </a:moveTo>
                <a:lnTo>
                  <a:pt x="0" y="13305"/>
                </a:lnTo>
                <a:lnTo>
                  <a:pt x="39956" y="26610"/>
                </a:lnTo>
                <a:lnTo>
                  <a:pt x="3995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74">
            <a:extLst>
              <a:ext uri="{FF2B5EF4-FFF2-40B4-BE49-F238E27FC236}">
                <a16:creationId xmlns:a16="http://schemas.microsoft.com/office/drawing/2014/main" id="{7B1D4B09-71BD-49F2-A05F-2AC565F853DE}"/>
              </a:ext>
            </a:extLst>
          </p:cNvPr>
          <p:cNvSpPr/>
          <p:nvPr/>
        </p:nvSpPr>
        <p:spPr>
          <a:xfrm>
            <a:off x="2798230" y="1835444"/>
            <a:ext cx="40005" cy="26670"/>
          </a:xfrm>
          <a:custGeom>
            <a:avLst/>
            <a:gdLst/>
            <a:ahLst/>
            <a:cxnLst/>
            <a:rect l="l" t="t" r="r" b="b"/>
            <a:pathLst>
              <a:path w="40005" h="26669">
                <a:moveTo>
                  <a:pt x="0" y="13305"/>
                </a:moveTo>
                <a:lnTo>
                  <a:pt x="39956" y="26610"/>
                </a:lnTo>
                <a:lnTo>
                  <a:pt x="39956" y="0"/>
                </a:lnTo>
                <a:lnTo>
                  <a:pt x="0" y="1330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75">
            <a:extLst>
              <a:ext uri="{FF2B5EF4-FFF2-40B4-BE49-F238E27FC236}">
                <a16:creationId xmlns:a16="http://schemas.microsoft.com/office/drawing/2014/main" id="{7E660AA0-05B1-40FE-BD46-1D3B600A281D}"/>
              </a:ext>
            </a:extLst>
          </p:cNvPr>
          <p:cNvSpPr/>
          <p:nvPr/>
        </p:nvSpPr>
        <p:spPr>
          <a:xfrm>
            <a:off x="3005397" y="1371371"/>
            <a:ext cx="219710" cy="324485"/>
          </a:xfrm>
          <a:custGeom>
            <a:avLst/>
            <a:gdLst/>
            <a:ahLst/>
            <a:cxnLst/>
            <a:rect l="l" t="t" r="r" b="b"/>
            <a:pathLst>
              <a:path w="219710" h="324485">
                <a:moveTo>
                  <a:pt x="0" y="0"/>
                </a:moveTo>
                <a:lnTo>
                  <a:pt x="219170" y="32425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76">
            <a:extLst>
              <a:ext uri="{FF2B5EF4-FFF2-40B4-BE49-F238E27FC236}">
                <a16:creationId xmlns:a16="http://schemas.microsoft.com/office/drawing/2014/main" id="{A820A7AC-FE33-4D84-91B6-D7DE0A36C2C4}"/>
              </a:ext>
            </a:extLst>
          </p:cNvPr>
          <p:cNvSpPr/>
          <p:nvPr/>
        </p:nvSpPr>
        <p:spPr>
          <a:xfrm>
            <a:off x="3191170" y="1655071"/>
            <a:ext cx="33655" cy="40640"/>
          </a:xfrm>
          <a:custGeom>
            <a:avLst/>
            <a:gdLst/>
            <a:ahLst/>
            <a:cxnLst/>
            <a:rect l="l" t="t" r="r" b="b"/>
            <a:pathLst>
              <a:path w="33655" h="40639">
                <a:moveTo>
                  <a:pt x="22044" y="0"/>
                </a:moveTo>
                <a:lnTo>
                  <a:pt x="0" y="14903"/>
                </a:lnTo>
                <a:lnTo>
                  <a:pt x="33397" y="40555"/>
                </a:lnTo>
                <a:lnTo>
                  <a:pt x="220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77">
            <a:extLst>
              <a:ext uri="{FF2B5EF4-FFF2-40B4-BE49-F238E27FC236}">
                <a16:creationId xmlns:a16="http://schemas.microsoft.com/office/drawing/2014/main" id="{F08406B7-A7C7-48EC-BF6E-AB98B5E8ABDD}"/>
              </a:ext>
            </a:extLst>
          </p:cNvPr>
          <p:cNvSpPr/>
          <p:nvPr/>
        </p:nvSpPr>
        <p:spPr>
          <a:xfrm>
            <a:off x="3191170" y="1655071"/>
            <a:ext cx="33655" cy="40640"/>
          </a:xfrm>
          <a:custGeom>
            <a:avLst/>
            <a:gdLst/>
            <a:ahLst/>
            <a:cxnLst/>
            <a:rect l="l" t="t" r="r" b="b"/>
            <a:pathLst>
              <a:path w="33655" h="40639">
                <a:moveTo>
                  <a:pt x="33397" y="40555"/>
                </a:moveTo>
                <a:lnTo>
                  <a:pt x="22044" y="0"/>
                </a:lnTo>
                <a:lnTo>
                  <a:pt x="0" y="14903"/>
                </a:lnTo>
                <a:lnTo>
                  <a:pt x="33397" y="4055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78">
            <a:extLst>
              <a:ext uri="{FF2B5EF4-FFF2-40B4-BE49-F238E27FC236}">
                <a16:creationId xmlns:a16="http://schemas.microsoft.com/office/drawing/2014/main" id="{CAA14534-7038-46BC-A8AC-48650B0FFCD7}"/>
              </a:ext>
            </a:extLst>
          </p:cNvPr>
          <p:cNvSpPr/>
          <p:nvPr/>
        </p:nvSpPr>
        <p:spPr>
          <a:xfrm>
            <a:off x="3041425" y="1341347"/>
            <a:ext cx="213360" cy="306705"/>
          </a:xfrm>
          <a:custGeom>
            <a:avLst/>
            <a:gdLst/>
            <a:ahLst/>
            <a:cxnLst/>
            <a:rect l="l" t="t" r="r" b="b"/>
            <a:pathLst>
              <a:path w="213360" h="306705">
                <a:moveTo>
                  <a:pt x="213165" y="30624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79">
            <a:extLst>
              <a:ext uri="{FF2B5EF4-FFF2-40B4-BE49-F238E27FC236}">
                <a16:creationId xmlns:a16="http://schemas.microsoft.com/office/drawing/2014/main" id="{0448F46A-7360-460B-989F-1DD65BFFE328}"/>
              </a:ext>
            </a:extLst>
          </p:cNvPr>
          <p:cNvSpPr/>
          <p:nvPr/>
        </p:nvSpPr>
        <p:spPr>
          <a:xfrm>
            <a:off x="3041425" y="1341347"/>
            <a:ext cx="34290" cy="40640"/>
          </a:xfrm>
          <a:custGeom>
            <a:avLst/>
            <a:gdLst/>
            <a:ahLst/>
            <a:cxnLst/>
            <a:rect l="l" t="t" r="r" b="b"/>
            <a:pathLst>
              <a:path w="34289" h="40640">
                <a:moveTo>
                  <a:pt x="0" y="0"/>
                </a:moveTo>
                <a:lnTo>
                  <a:pt x="11906" y="40395"/>
                </a:lnTo>
                <a:lnTo>
                  <a:pt x="33745" y="2519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80">
            <a:extLst>
              <a:ext uri="{FF2B5EF4-FFF2-40B4-BE49-F238E27FC236}">
                <a16:creationId xmlns:a16="http://schemas.microsoft.com/office/drawing/2014/main" id="{FA178BC0-BAE8-44C6-B85F-420FB3D78C2A}"/>
              </a:ext>
            </a:extLst>
          </p:cNvPr>
          <p:cNvSpPr/>
          <p:nvPr/>
        </p:nvSpPr>
        <p:spPr>
          <a:xfrm>
            <a:off x="3041425" y="1341347"/>
            <a:ext cx="34290" cy="40640"/>
          </a:xfrm>
          <a:custGeom>
            <a:avLst/>
            <a:gdLst/>
            <a:ahLst/>
            <a:cxnLst/>
            <a:rect l="l" t="t" r="r" b="b"/>
            <a:pathLst>
              <a:path w="34289" h="40640">
                <a:moveTo>
                  <a:pt x="0" y="0"/>
                </a:moveTo>
                <a:lnTo>
                  <a:pt x="11906" y="40395"/>
                </a:lnTo>
                <a:lnTo>
                  <a:pt x="33745" y="25195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81">
            <a:extLst>
              <a:ext uri="{FF2B5EF4-FFF2-40B4-BE49-F238E27FC236}">
                <a16:creationId xmlns:a16="http://schemas.microsoft.com/office/drawing/2014/main" id="{A9A39148-8E4F-4F0E-858B-D96938998C8C}"/>
              </a:ext>
            </a:extLst>
          </p:cNvPr>
          <p:cNvSpPr/>
          <p:nvPr/>
        </p:nvSpPr>
        <p:spPr>
          <a:xfrm>
            <a:off x="3104471" y="1266287"/>
            <a:ext cx="508000" cy="3175"/>
          </a:xfrm>
          <a:custGeom>
            <a:avLst/>
            <a:gdLst/>
            <a:ahLst/>
            <a:cxnLst/>
            <a:rect l="l" t="t" r="r" b="b"/>
            <a:pathLst>
              <a:path w="508000" h="3175">
                <a:moveTo>
                  <a:pt x="507402" y="0"/>
                </a:moveTo>
                <a:lnTo>
                  <a:pt x="0" y="300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82">
            <a:extLst>
              <a:ext uri="{FF2B5EF4-FFF2-40B4-BE49-F238E27FC236}">
                <a16:creationId xmlns:a16="http://schemas.microsoft.com/office/drawing/2014/main" id="{D74BB761-C03E-4CA0-9E4D-89C3799D3FA1}"/>
              </a:ext>
            </a:extLst>
          </p:cNvPr>
          <p:cNvSpPr/>
          <p:nvPr/>
        </p:nvSpPr>
        <p:spPr>
          <a:xfrm>
            <a:off x="3104471" y="1255750"/>
            <a:ext cx="40640" cy="26670"/>
          </a:xfrm>
          <a:custGeom>
            <a:avLst/>
            <a:gdLst/>
            <a:ahLst/>
            <a:cxnLst/>
            <a:rect l="l" t="t" r="r" b="b"/>
            <a:pathLst>
              <a:path w="40639" h="26669">
                <a:moveTo>
                  <a:pt x="39876" y="0"/>
                </a:moveTo>
                <a:lnTo>
                  <a:pt x="0" y="13539"/>
                </a:lnTo>
                <a:lnTo>
                  <a:pt x="40036" y="26610"/>
                </a:lnTo>
                <a:lnTo>
                  <a:pt x="398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83">
            <a:extLst>
              <a:ext uri="{FF2B5EF4-FFF2-40B4-BE49-F238E27FC236}">
                <a16:creationId xmlns:a16="http://schemas.microsoft.com/office/drawing/2014/main" id="{6C0E1071-7A36-4E5B-9706-228E154A3F63}"/>
              </a:ext>
            </a:extLst>
          </p:cNvPr>
          <p:cNvSpPr/>
          <p:nvPr/>
        </p:nvSpPr>
        <p:spPr>
          <a:xfrm>
            <a:off x="3104471" y="1255750"/>
            <a:ext cx="40640" cy="26670"/>
          </a:xfrm>
          <a:custGeom>
            <a:avLst/>
            <a:gdLst/>
            <a:ahLst/>
            <a:cxnLst/>
            <a:rect l="l" t="t" r="r" b="b"/>
            <a:pathLst>
              <a:path w="40639" h="26669">
                <a:moveTo>
                  <a:pt x="0" y="13539"/>
                </a:moveTo>
                <a:lnTo>
                  <a:pt x="40036" y="26610"/>
                </a:lnTo>
                <a:lnTo>
                  <a:pt x="39876" y="0"/>
                </a:lnTo>
                <a:lnTo>
                  <a:pt x="0" y="1353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84">
            <a:extLst>
              <a:ext uri="{FF2B5EF4-FFF2-40B4-BE49-F238E27FC236}">
                <a16:creationId xmlns:a16="http://schemas.microsoft.com/office/drawing/2014/main" id="{48FF4D91-7C06-42C3-85E8-3AED632531A2}"/>
              </a:ext>
            </a:extLst>
          </p:cNvPr>
          <p:cNvSpPr/>
          <p:nvPr/>
        </p:nvSpPr>
        <p:spPr>
          <a:xfrm>
            <a:off x="3392702" y="1377376"/>
            <a:ext cx="273685" cy="360680"/>
          </a:xfrm>
          <a:custGeom>
            <a:avLst/>
            <a:gdLst/>
            <a:ahLst/>
            <a:cxnLst/>
            <a:rect l="l" t="t" r="r" b="b"/>
            <a:pathLst>
              <a:path w="273685" h="360680">
                <a:moveTo>
                  <a:pt x="273214" y="0"/>
                </a:moveTo>
                <a:lnTo>
                  <a:pt x="0" y="36028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85">
            <a:extLst>
              <a:ext uri="{FF2B5EF4-FFF2-40B4-BE49-F238E27FC236}">
                <a16:creationId xmlns:a16="http://schemas.microsoft.com/office/drawing/2014/main" id="{C3EB6907-1E1A-4CCA-BBD8-A704EBBEF54E}"/>
              </a:ext>
            </a:extLst>
          </p:cNvPr>
          <p:cNvSpPr/>
          <p:nvPr/>
        </p:nvSpPr>
        <p:spPr>
          <a:xfrm>
            <a:off x="3392702" y="1697784"/>
            <a:ext cx="34925" cy="40005"/>
          </a:xfrm>
          <a:custGeom>
            <a:avLst/>
            <a:gdLst/>
            <a:ahLst/>
            <a:cxnLst/>
            <a:rect l="l" t="t" r="r" b="b"/>
            <a:pathLst>
              <a:path w="34925" h="40005">
                <a:moveTo>
                  <a:pt x="13539" y="0"/>
                </a:moveTo>
                <a:lnTo>
                  <a:pt x="0" y="39876"/>
                </a:lnTo>
                <a:lnTo>
                  <a:pt x="34744" y="16079"/>
                </a:lnTo>
                <a:lnTo>
                  <a:pt x="135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86">
            <a:extLst>
              <a:ext uri="{FF2B5EF4-FFF2-40B4-BE49-F238E27FC236}">
                <a16:creationId xmlns:a16="http://schemas.microsoft.com/office/drawing/2014/main" id="{AC2F1A1C-FAA1-44CC-B0C2-28FDEEA92C3C}"/>
              </a:ext>
            </a:extLst>
          </p:cNvPr>
          <p:cNvSpPr/>
          <p:nvPr/>
        </p:nvSpPr>
        <p:spPr>
          <a:xfrm>
            <a:off x="3392702" y="1697784"/>
            <a:ext cx="34925" cy="40005"/>
          </a:xfrm>
          <a:custGeom>
            <a:avLst/>
            <a:gdLst/>
            <a:ahLst/>
            <a:cxnLst/>
            <a:rect l="l" t="t" r="r" b="b"/>
            <a:pathLst>
              <a:path w="34925" h="40005">
                <a:moveTo>
                  <a:pt x="0" y="39876"/>
                </a:moveTo>
                <a:lnTo>
                  <a:pt x="34744" y="16079"/>
                </a:lnTo>
                <a:lnTo>
                  <a:pt x="13539" y="0"/>
                </a:lnTo>
                <a:lnTo>
                  <a:pt x="0" y="3987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87">
            <a:extLst>
              <a:ext uri="{FF2B5EF4-FFF2-40B4-BE49-F238E27FC236}">
                <a16:creationId xmlns:a16="http://schemas.microsoft.com/office/drawing/2014/main" id="{765E0FEA-F713-4221-B85B-C2CB0D2DCE99}"/>
              </a:ext>
            </a:extLst>
          </p:cNvPr>
          <p:cNvSpPr/>
          <p:nvPr/>
        </p:nvSpPr>
        <p:spPr>
          <a:xfrm>
            <a:off x="3677926" y="1425415"/>
            <a:ext cx="3175" cy="741680"/>
          </a:xfrm>
          <a:custGeom>
            <a:avLst/>
            <a:gdLst/>
            <a:ahLst/>
            <a:cxnLst/>
            <a:rect l="l" t="t" r="r" b="b"/>
            <a:pathLst>
              <a:path w="3175" h="741680">
                <a:moveTo>
                  <a:pt x="3002" y="0"/>
                </a:moveTo>
                <a:lnTo>
                  <a:pt x="0" y="74158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88">
            <a:extLst>
              <a:ext uri="{FF2B5EF4-FFF2-40B4-BE49-F238E27FC236}">
                <a16:creationId xmlns:a16="http://schemas.microsoft.com/office/drawing/2014/main" id="{8BB34F3F-93A4-4E63-BA1D-AA483E62959A}"/>
              </a:ext>
            </a:extLst>
          </p:cNvPr>
          <p:cNvSpPr/>
          <p:nvPr/>
        </p:nvSpPr>
        <p:spPr>
          <a:xfrm>
            <a:off x="3664781" y="2126992"/>
            <a:ext cx="26670" cy="40005"/>
          </a:xfrm>
          <a:custGeom>
            <a:avLst/>
            <a:gdLst/>
            <a:ahLst/>
            <a:cxnLst/>
            <a:rect l="l" t="t" r="r" b="b"/>
            <a:pathLst>
              <a:path w="26670" h="40005">
                <a:moveTo>
                  <a:pt x="0" y="0"/>
                </a:moveTo>
                <a:lnTo>
                  <a:pt x="13145" y="40007"/>
                </a:lnTo>
                <a:lnTo>
                  <a:pt x="26610" y="10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89">
            <a:extLst>
              <a:ext uri="{FF2B5EF4-FFF2-40B4-BE49-F238E27FC236}">
                <a16:creationId xmlns:a16="http://schemas.microsoft.com/office/drawing/2014/main" id="{C82D64A9-32C9-46DE-8B3C-22BF5ABBAAAB}"/>
              </a:ext>
            </a:extLst>
          </p:cNvPr>
          <p:cNvSpPr/>
          <p:nvPr/>
        </p:nvSpPr>
        <p:spPr>
          <a:xfrm>
            <a:off x="3664781" y="2126992"/>
            <a:ext cx="26670" cy="40005"/>
          </a:xfrm>
          <a:custGeom>
            <a:avLst/>
            <a:gdLst/>
            <a:ahLst/>
            <a:cxnLst/>
            <a:rect l="l" t="t" r="r" b="b"/>
            <a:pathLst>
              <a:path w="26670" h="40005">
                <a:moveTo>
                  <a:pt x="13145" y="40007"/>
                </a:moveTo>
                <a:lnTo>
                  <a:pt x="26610" y="102"/>
                </a:lnTo>
                <a:lnTo>
                  <a:pt x="0" y="0"/>
                </a:lnTo>
                <a:lnTo>
                  <a:pt x="13145" y="4000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90">
            <a:extLst>
              <a:ext uri="{FF2B5EF4-FFF2-40B4-BE49-F238E27FC236}">
                <a16:creationId xmlns:a16="http://schemas.microsoft.com/office/drawing/2014/main" id="{39BCDE06-7285-474A-9A71-935A9572038D}"/>
              </a:ext>
            </a:extLst>
          </p:cNvPr>
          <p:cNvSpPr/>
          <p:nvPr/>
        </p:nvSpPr>
        <p:spPr>
          <a:xfrm>
            <a:off x="3716958" y="1425415"/>
            <a:ext cx="3175" cy="735965"/>
          </a:xfrm>
          <a:custGeom>
            <a:avLst/>
            <a:gdLst/>
            <a:ahLst/>
            <a:cxnLst/>
            <a:rect l="l" t="t" r="r" b="b"/>
            <a:pathLst>
              <a:path w="3175" h="735964">
                <a:moveTo>
                  <a:pt x="3002" y="73558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91">
            <a:extLst>
              <a:ext uri="{FF2B5EF4-FFF2-40B4-BE49-F238E27FC236}">
                <a16:creationId xmlns:a16="http://schemas.microsoft.com/office/drawing/2014/main" id="{D028BF86-DD30-42A2-AF2A-A2A18BB7FF42}"/>
              </a:ext>
            </a:extLst>
          </p:cNvPr>
          <p:cNvSpPr/>
          <p:nvPr/>
        </p:nvSpPr>
        <p:spPr>
          <a:xfrm>
            <a:off x="3703818" y="1425415"/>
            <a:ext cx="26670" cy="40005"/>
          </a:xfrm>
          <a:custGeom>
            <a:avLst/>
            <a:gdLst/>
            <a:ahLst/>
            <a:cxnLst/>
            <a:rect l="l" t="t" r="r" b="b"/>
            <a:pathLst>
              <a:path w="26670" h="40005">
                <a:moveTo>
                  <a:pt x="13139" y="0"/>
                </a:moveTo>
                <a:lnTo>
                  <a:pt x="0" y="40007"/>
                </a:lnTo>
                <a:lnTo>
                  <a:pt x="26610" y="39899"/>
                </a:lnTo>
                <a:lnTo>
                  <a:pt x="131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92">
            <a:extLst>
              <a:ext uri="{FF2B5EF4-FFF2-40B4-BE49-F238E27FC236}">
                <a16:creationId xmlns:a16="http://schemas.microsoft.com/office/drawing/2014/main" id="{C6FB482A-4CF4-4EE3-84D9-302196DD805B}"/>
              </a:ext>
            </a:extLst>
          </p:cNvPr>
          <p:cNvSpPr/>
          <p:nvPr/>
        </p:nvSpPr>
        <p:spPr>
          <a:xfrm>
            <a:off x="3703818" y="1425415"/>
            <a:ext cx="26670" cy="40005"/>
          </a:xfrm>
          <a:custGeom>
            <a:avLst/>
            <a:gdLst/>
            <a:ahLst/>
            <a:cxnLst/>
            <a:rect l="l" t="t" r="r" b="b"/>
            <a:pathLst>
              <a:path w="26670" h="40005">
                <a:moveTo>
                  <a:pt x="13139" y="0"/>
                </a:moveTo>
                <a:lnTo>
                  <a:pt x="0" y="40007"/>
                </a:lnTo>
                <a:lnTo>
                  <a:pt x="26610" y="39899"/>
                </a:lnTo>
                <a:lnTo>
                  <a:pt x="13139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93">
            <a:extLst>
              <a:ext uri="{FF2B5EF4-FFF2-40B4-BE49-F238E27FC236}">
                <a16:creationId xmlns:a16="http://schemas.microsoft.com/office/drawing/2014/main" id="{30AA4557-B1B0-42CF-A65C-9ECF4C898F86}"/>
              </a:ext>
            </a:extLst>
          </p:cNvPr>
          <p:cNvSpPr/>
          <p:nvPr/>
        </p:nvSpPr>
        <p:spPr>
          <a:xfrm>
            <a:off x="3752987" y="1374374"/>
            <a:ext cx="255270" cy="396875"/>
          </a:xfrm>
          <a:custGeom>
            <a:avLst/>
            <a:gdLst/>
            <a:ahLst/>
            <a:cxnLst/>
            <a:rect l="l" t="t" r="r" b="b"/>
            <a:pathLst>
              <a:path w="255270" h="396875">
                <a:moveTo>
                  <a:pt x="0" y="0"/>
                </a:moveTo>
                <a:lnTo>
                  <a:pt x="255199" y="39631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94">
            <a:extLst>
              <a:ext uri="{FF2B5EF4-FFF2-40B4-BE49-F238E27FC236}">
                <a16:creationId xmlns:a16="http://schemas.microsoft.com/office/drawing/2014/main" id="{904CEE8F-BE72-4643-A2ED-F3A3A6CFA1ED}"/>
              </a:ext>
            </a:extLst>
          </p:cNvPr>
          <p:cNvSpPr/>
          <p:nvPr/>
        </p:nvSpPr>
        <p:spPr>
          <a:xfrm>
            <a:off x="3975365" y="1729892"/>
            <a:ext cx="33020" cy="41275"/>
          </a:xfrm>
          <a:custGeom>
            <a:avLst/>
            <a:gdLst/>
            <a:ahLst/>
            <a:cxnLst/>
            <a:rect l="l" t="t" r="r" b="b"/>
            <a:pathLst>
              <a:path w="33020" h="41275">
                <a:moveTo>
                  <a:pt x="22375" y="0"/>
                </a:moveTo>
                <a:lnTo>
                  <a:pt x="0" y="14407"/>
                </a:lnTo>
                <a:lnTo>
                  <a:pt x="32821" y="40795"/>
                </a:lnTo>
                <a:lnTo>
                  <a:pt x="223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95">
            <a:extLst>
              <a:ext uri="{FF2B5EF4-FFF2-40B4-BE49-F238E27FC236}">
                <a16:creationId xmlns:a16="http://schemas.microsoft.com/office/drawing/2014/main" id="{9D0AED5A-905F-4665-9542-B92DC402F20B}"/>
              </a:ext>
            </a:extLst>
          </p:cNvPr>
          <p:cNvSpPr/>
          <p:nvPr/>
        </p:nvSpPr>
        <p:spPr>
          <a:xfrm>
            <a:off x="3975365" y="1729892"/>
            <a:ext cx="33020" cy="41275"/>
          </a:xfrm>
          <a:custGeom>
            <a:avLst/>
            <a:gdLst/>
            <a:ahLst/>
            <a:cxnLst/>
            <a:rect l="l" t="t" r="r" b="b"/>
            <a:pathLst>
              <a:path w="33020" h="41275">
                <a:moveTo>
                  <a:pt x="32821" y="40795"/>
                </a:moveTo>
                <a:lnTo>
                  <a:pt x="22375" y="0"/>
                </a:lnTo>
                <a:lnTo>
                  <a:pt x="0" y="14407"/>
                </a:lnTo>
                <a:lnTo>
                  <a:pt x="32821" y="4079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96">
            <a:extLst>
              <a:ext uri="{FF2B5EF4-FFF2-40B4-BE49-F238E27FC236}">
                <a16:creationId xmlns:a16="http://schemas.microsoft.com/office/drawing/2014/main" id="{1FBC9C52-6A42-4F98-AF28-EDE981855804}"/>
              </a:ext>
            </a:extLst>
          </p:cNvPr>
          <p:cNvSpPr/>
          <p:nvPr/>
        </p:nvSpPr>
        <p:spPr>
          <a:xfrm>
            <a:off x="3780008" y="1353357"/>
            <a:ext cx="252729" cy="372745"/>
          </a:xfrm>
          <a:custGeom>
            <a:avLst/>
            <a:gdLst/>
            <a:ahLst/>
            <a:cxnLst/>
            <a:rect l="l" t="t" r="r" b="b"/>
            <a:pathLst>
              <a:path w="252729" h="372744">
                <a:moveTo>
                  <a:pt x="252197" y="372293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97">
            <a:extLst>
              <a:ext uri="{FF2B5EF4-FFF2-40B4-BE49-F238E27FC236}">
                <a16:creationId xmlns:a16="http://schemas.microsoft.com/office/drawing/2014/main" id="{F0F9AD5B-FB1B-4AB7-8C2D-803F68F0E1A1}"/>
              </a:ext>
            </a:extLst>
          </p:cNvPr>
          <p:cNvSpPr/>
          <p:nvPr/>
        </p:nvSpPr>
        <p:spPr>
          <a:xfrm>
            <a:off x="3780008" y="1353357"/>
            <a:ext cx="33655" cy="40640"/>
          </a:xfrm>
          <a:custGeom>
            <a:avLst/>
            <a:gdLst/>
            <a:ahLst/>
            <a:cxnLst/>
            <a:rect l="l" t="t" r="r" b="b"/>
            <a:pathLst>
              <a:path w="33654" h="40640">
                <a:moveTo>
                  <a:pt x="0" y="0"/>
                </a:moveTo>
                <a:lnTo>
                  <a:pt x="11393" y="40544"/>
                </a:lnTo>
                <a:lnTo>
                  <a:pt x="33426" y="2561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98">
            <a:extLst>
              <a:ext uri="{FF2B5EF4-FFF2-40B4-BE49-F238E27FC236}">
                <a16:creationId xmlns:a16="http://schemas.microsoft.com/office/drawing/2014/main" id="{226BA522-1FF1-4252-9436-68466028124B}"/>
              </a:ext>
            </a:extLst>
          </p:cNvPr>
          <p:cNvSpPr/>
          <p:nvPr/>
        </p:nvSpPr>
        <p:spPr>
          <a:xfrm>
            <a:off x="3780008" y="1353357"/>
            <a:ext cx="33655" cy="40640"/>
          </a:xfrm>
          <a:custGeom>
            <a:avLst/>
            <a:gdLst/>
            <a:ahLst/>
            <a:cxnLst/>
            <a:rect l="l" t="t" r="r" b="b"/>
            <a:pathLst>
              <a:path w="33654" h="40640">
                <a:moveTo>
                  <a:pt x="0" y="0"/>
                </a:moveTo>
                <a:lnTo>
                  <a:pt x="11393" y="40544"/>
                </a:lnTo>
                <a:lnTo>
                  <a:pt x="33426" y="25617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99">
            <a:extLst>
              <a:ext uri="{FF2B5EF4-FFF2-40B4-BE49-F238E27FC236}">
                <a16:creationId xmlns:a16="http://schemas.microsoft.com/office/drawing/2014/main" id="{FAD76457-1BFF-4F4E-B219-F020370C1F05}"/>
              </a:ext>
            </a:extLst>
          </p:cNvPr>
          <p:cNvSpPr/>
          <p:nvPr/>
        </p:nvSpPr>
        <p:spPr>
          <a:xfrm>
            <a:off x="3761994" y="1917799"/>
            <a:ext cx="234315" cy="282575"/>
          </a:xfrm>
          <a:custGeom>
            <a:avLst/>
            <a:gdLst/>
            <a:ahLst/>
            <a:cxnLst/>
            <a:rect l="l" t="t" r="r" b="b"/>
            <a:pathLst>
              <a:path w="234314" h="282575">
                <a:moveTo>
                  <a:pt x="0" y="282227"/>
                </a:moveTo>
                <a:lnTo>
                  <a:pt x="23418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100">
            <a:extLst>
              <a:ext uri="{FF2B5EF4-FFF2-40B4-BE49-F238E27FC236}">
                <a16:creationId xmlns:a16="http://schemas.microsoft.com/office/drawing/2014/main" id="{6063817D-7D6D-4EA7-B67C-26755F581855}"/>
              </a:ext>
            </a:extLst>
          </p:cNvPr>
          <p:cNvSpPr/>
          <p:nvPr/>
        </p:nvSpPr>
        <p:spPr>
          <a:xfrm>
            <a:off x="3960422" y="1917799"/>
            <a:ext cx="36195" cy="39370"/>
          </a:xfrm>
          <a:custGeom>
            <a:avLst/>
            <a:gdLst/>
            <a:ahLst/>
            <a:cxnLst/>
            <a:rect l="l" t="t" r="r" b="b"/>
            <a:pathLst>
              <a:path w="36195" h="39369">
                <a:moveTo>
                  <a:pt x="35755" y="0"/>
                </a:moveTo>
                <a:lnTo>
                  <a:pt x="0" y="22249"/>
                </a:lnTo>
                <a:lnTo>
                  <a:pt x="20480" y="39242"/>
                </a:lnTo>
                <a:lnTo>
                  <a:pt x="357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101">
            <a:extLst>
              <a:ext uri="{FF2B5EF4-FFF2-40B4-BE49-F238E27FC236}">
                <a16:creationId xmlns:a16="http://schemas.microsoft.com/office/drawing/2014/main" id="{30BAEA57-B5D1-4664-AD63-764DB70C83E3}"/>
              </a:ext>
            </a:extLst>
          </p:cNvPr>
          <p:cNvSpPr/>
          <p:nvPr/>
        </p:nvSpPr>
        <p:spPr>
          <a:xfrm>
            <a:off x="3960422" y="1917799"/>
            <a:ext cx="36195" cy="39370"/>
          </a:xfrm>
          <a:custGeom>
            <a:avLst/>
            <a:gdLst/>
            <a:ahLst/>
            <a:cxnLst/>
            <a:rect l="l" t="t" r="r" b="b"/>
            <a:pathLst>
              <a:path w="36195" h="39369">
                <a:moveTo>
                  <a:pt x="35755" y="0"/>
                </a:moveTo>
                <a:lnTo>
                  <a:pt x="0" y="22249"/>
                </a:lnTo>
                <a:lnTo>
                  <a:pt x="20480" y="39242"/>
                </a:lnTo>
                <a:lnTo>
                  <a:pt x="35755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102">
            <a:extLst>
              <a:ext uri="{FF2B5EF4-FFF2-40B4-BE49-F238E27FC236}">
                <a16:creationId xmlns:a16="http://schemas.microsoft.com/office/drawing/2014/main" id="{6031AE3B-52B4-46FB-B3CE-80243A2187C1}"/>
              </a:ext>
            </a:extLst>
          </p:cNvPr>
          <p:cNvSpPr/>
          <p:nvPr/>
        </p:nvSpPr>
        <p:spPr>
          <a:xfrm>
            <a:off x="3792018" y="1947824"/>
            <a:ext cx="237490" cy="279400"/>
          </a:xfrm>
          <a:custGeom>
            <a:avLst/>
            <a:gdLst/>
            <a:ahLst/>
            <a:cxnLst/>
            <a:rect l="l" t="t" r="r" b="b"/>
            <a:pathLst>
              <a:path w="237489" h="279400">
                <a:moveTo>
                  <a:pt x="237185" y="0"/>
                </a:moveTo>
                <a:lnTo>
                  <a:pt x="0" y="27922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103">
            <a:extLst>
              <a:ext uri="{FF2B5EF4-FFF2-40B4-BE49-F238E27FC236}">
                <a16:creationId xmlns:a16="http://schemas.microsoft.com/office/drawing/2014/main" id="{1B10D177-12F3-48BD-8B78-81EBB69CC25A}"/>
              </a:ext>
            </a:extLst>
          </p:cNvPr>
          <p:cNvSpPr/>
          <p:nvPr/>
        </p:nvSpPr>
        <p:spPr>
          <a:xfrm>
            <a:off x="3792018" y="2187983"/>
            <a:ext cx="36195" cy="39370"/>
          </a:xfrm>
          <a:custGeom>
            <a:avLst/>
            <a:gdLst/>
            <a:ahLst/>
            <a:cxnLst/>
            <a:rect l="l" t="t" r="r" b="b"/>
            <a:pathLst>
              <a:path w="36195" h="39369">
                <a:moveTo>
                  <a:pt x="15725" y="0"/>
                </a:moveTo>
                <a:lnTo>
                  <a:pt x="0" y="39065"/>
                </a:lnTo>
                <a:lnTo>
                  <a:pt x="36006" y="17226"/>
                </a:lnTo>
                <a:lnTo>
                  <a:pt x="157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104">
            <a:extLst>
              <a:ext uri="{FF2B5EF4-FFF2-40B4-BE49-F238E27FC236}">
                <a16:creationId xmlns:a16="http://schemas.microsoft.com/office/drawing/2014/main" id="{A575F0DE-BBAD-4C08-BC59-49430016251E}"/>
              </a:ext>
            </a:extLst>
          </p:cNvPr>
          <p:cNvSpPr/>
          <p:nvPr/>
        </p:nvSpPr>
        <p:spPr>
          <a:xfrm>
            <a:off x="3792018" y="2187983"/>
            <a:ext cx="36195" cy="39370"/>
          </a:xfrm>
          <a:custGeom>
            <a:avLst/>
            <a:gdLst/>
            <a:ahLst/>
            <a:cxnLst/>
            <a:rect l="l" t="t" r="r" b="b"/>
            <a:pathLst>
              <a:path w="36195" h="39369">
                <a:moveTo>
                  <a:pt x="0" y="39065"/>
                </a:moveTo>
                <a:lnTo>
                  <a:pt x="36006" y="17226"/>
                </a:lnTo>
                <a:lnTo>
                  <a:pt x="15725" y="0"/>
                </a:lnTo>
                <a:lnTo>
                  <a:pt x="0" y="3906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105">
            <a:extLst>
              <a:ext uri="{FF2B5EF4-FFF2-40B4-BE49-F238E27FC236}">
                <a16:creationId xmlns:a16="http://schemas.microsoft.com/office/drawing/2014/main" id="{4E8E738F-D2FD-4E5E-A5CB-8CEE38E1DF89}"/>
              </a:ext>
            </a:extLst>
          </p:cNvPr>
          <p:cNvSpPr/>
          <p:nvPr/>
        </p:nvSpPr>
        <p:spPr>
          <a:xfrm>
            <a:off x="3050433" y="1929809"/>
            <a:ext cx="216535" cy="282575"/>
          </a:xfrm>
          <a:custGeom>
            <a:avLst/>
            <a:gdLst/>
            <a:ahLst/>
            <a:cxnLst/>
            <a:rect l="l" t="t" r="r" b="b"/>
            <a:pathLst>
              <a:path w="216535" h="282575">
                <a:moveTo>
                  <a:pt x="216168" y="0"/>
                </a:moveTo>
                <a:lnTo>
                  <a:pt x="0" y="28222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106">
            <a:extLst>
              <a:ext uri="{FF2B5EF4-FFF2-40B4-BE49-F238E27FC236}">
                <a16:creationId xmlns:a16="http://schemas.microsoft.com/office/drawing/2014/main" id="{01817B33-BC18-46DE-9F3D-3241AFADDD70}"/>
              </a:ext>
            </a:extLst>
          </p:cNvPr>
          <p:cNvSpPr/>
          <p:nvPr/>
        </p:nvSpPr>
        <p:spPr>
          <a:xfrm>
            <a:off x="3050433" y="2172223"/>
            <a:ext cx="34925" cy="40005"/>
          </a:xfrm>
          <a:custGeom>
            <a:avLst/>
            <a:gdLst/>
            <a:ahLst/>
            <a:cxnLst/>
            <a:rect l="l" t="t" r="r" b="b"/>
            <a:pathLst>
              <a:path w="34925" h="40005">
                <a:moveTo>
                  <a:pt x="13733" y="0"/>
                </a:moveTo>
                <a:lnTo>
                  <a:pt x="0" y="39813"/>
                </a:lnTo>
                <a:lnTo>
                  <a:pt x="34858" y="16182"/>
                </a:lnTo>
                <a:lnTo>
                  <a:pt x="1373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107">
            <a:extLst>
              <a:ext uri="{FF2B5EF4-FFF2-40B4-BE49-F238E27FC236}">
                <a16:creationId xmlns:a16="http://schemas.microsoft.com/office/drawing/2014/main" id="{50D4E6A9-5FB1-44CF-A2AD-D76C6A52BF30}"/>
              </a:ext>
            </a:extLst>
          </p:cNvPr>
          <p:cNvSpPr/>
          <p:nvPr/>
        </p:nvSpPr>
        <p:spPr>
          <a:xfrm>
            <a:off x="3050433" y="2172223"/>
            <a:ext cx="34925" cy="40005"/>
          </a:xfrm>
          <a:custGeom>
            <a:avLst/>
            <a:gdLst/>
            <a:ahLst/>
            <a:cxnLst/>
            <a:rect l="l" t="t" r="r" b="b"/>
            <a:pathLst>
              <a:path w="34925" h="40005">
                <a:moveTo>
                  <a:pt x="0" y="39813"/>
                </a:moveTo>
                <a:lnTo>
                  <a:pt x="34858" y="16182"/>
                </a:lnTo>
                <a:lnTo>
                  <a:pt x="13733" y="0"/>
                </a:lnTo>
                <a:lnTo>
                  <a:pt x="0" y="3981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108">
            <a:extLst>
              <a:ext uri="{FF2B5EF4-FFF2-40B4-BE49-F238E27FC236}">
                <a16:creationId xmlns:a16="http://schemas.microsoft.com/office/drawing/2014/main" id="{6AB04C13-505B-45BD-B42B-F515693E45A1}"/>
              </a:ext>
            </a:extLst>
          </p:cNvPr>
          <p:cNvSpPr/>
          <p:nvPr/>
        </p:nvSpPr>
        <p:spPr>
          <a:xfrm>
            <a:off x="3095463" y="2269076"/>
            <a:ext cx="510540" cy="0"/>
          </a:xfrm>
          <a:custGeom>
            <a:avLst/>
            <a:gdLst/>
            <a:ahLst/>
            <a:cxnLst/>
            <a:rect l="l" t="t" r="r" b="b"/>
            <a:pathLst>
              <a:path w="510539">
                <a:moveTo>
                  <a:pt x="0" y="0"/>
                </a:moveTo>
                <a:lnTo>
                  <a:pt x="51040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109">
            <a:extLst>
              <a:ext uri="{FF2B5EF4-FFF2-40B4-BE49-F238E27FC236}">
                <a16:creationId xmlns:a16="http://schemas.microsoft.com/office/drawing/2014/main" id="{42EABA5A-7D0B-4953-A6D5-40141036A04D}"/>
              </a:ext>
            </a:extLst>
          </p:cNvPr>
          <p:cNvSpPr/>
          <p:nvPr/>
        </p:nvSpPr>
        <p:spPr>
          <a:xfrm>
            <a:off x="3565912" y="2255771"/>
            <a:ext cx="40005" cy="26670"/>
          </a:xfrm>
          <a:custGeom>
            <a:avLst/>
            <a:gdLst/>
            <a:ahLst/>
            <a:cxnLst/>
            <a:rect l="l" t="t" r="r" b="b"/>
            <a:pathLst>
              <a:path w="40004" h="26669">
                <a:moveTo>
                  <a:pt x="0" y="0"/>
                </a:moveTo>
                <a:lnTo>
                  <a:pt x="0" y="26610"/>
                </a:lnTo>
                <a:lnTo>
                  <a:pt x="39956" y="1330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110">
            <a:extLst>
              <a:ext uri="{FF2B5EF4-FFF2-40B4-BE49-F238E27FC236}">
                <a16:creationId xmlns:a16="http://schemas.microsoft.com/office/drawing/2014/main" id="{2EE7BB31-F8C8-44D6-92AD-9D1050E2B777}"/>
              </a:ext>
            </a:extLst>
          </p:cNvPr>
          <p:cNvSpPr/>
          <p:nvPr/>
        </p:nvSpPr>
        <p:spPr>
          <a:xfrm>
            <a:off x="3565912" y="2255771"/>
            <a:ext cx="40005" cy="26670"/>
          </a:xfrm>
          <a:custGeom>
            <a:avLst/>
            <a:gdLst/>
            <a:ahLst/>
            <a:cxnLst/>
            <a:rect l="l" t="t" r="r" b="b"/>
            <a:pathLst>
              <a:path w="40004" h="26669">
                <a:moveTo>
                  <a:pt x="39956" y="13305"/>
                </a:moveTo>
                <a:lnTo>
                  <a:pt x="0" y="0"/>
                </a:lnTo>
                <a:lnTo>
                  <a:pt x="0" y="26610"/>
                </a:lnTo>
                <a:lnTo>
                  <a:pt x="39956" y="1330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111">
            <a:extLst>
              <a:ext uri="{FF2B5EF4-FFF2-40B4-BE49-F238E27FC236}">
                <a16:creationId xmlns:a16="http://schemas.microsoft.com/office/drawing/2014/main" id="{591E2D88-F782-4EA3-8681-1449F45DBE57}"/>
              </a:ext>
            </a:extLst>
          </p:cNvPr>
          <p:cNvSpPr/>
          <p:nvPr/>
        </p:nvSpPr>
        <p:spPr>
          <a:xfrm>
            <a:off x="3098466" y="2326122"/>
            <a:ext cx="508000" cy="3175"/>
          </a:xfrm>
          <a:custGeom>
            <a:avLst/>
            <a:gdLst/>
            <a:ahLst/>
            <a:cxnLst/>
            <a:rect l="l" t="t" r="r" b="b"/>
            <a:pathLst>
              <a:path w="508000" h="3175">
                <a:moveTo>
                  <a:pt x="507402" y="0"/>
                </a:moveTo>
                <a:lnTo>
                  <a:pt x="0" y="300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112">
            <a:extLst>
              <a:ext uri="{FF2B5EF4-FFF2-40B4-BE49-F238E27FC236}">
                <a16:creationId xmlns:a16="http://schemas.microsoft.com/office/drawing/2014/main" id="{459E23FB-86D0-4D52-859A-427E36C7715D}"/>
              </a:ext>
            </a:extLst>
          </p:cNvPr>
          <p:cNvSpPr/>
          <p:nvPr/>
        </p:nvSpPr>
        <p:spPr>
          <a:xfrm>
            <a:off x="3098466" y="2315585"/>
            <a:ext cx="40640" cy="26670"/>
          </a:xfrm>
          <a:custGeom>
            <a:avLst/>
            <a:gdLst/>
            <a:ahLst/>
            <a:cxnLst/>
            <a:rect l="l" t="t" r="r" b="b"/>
            <a:pathLst>
              <a:path w="40639" h="26669">
                <a:moveTo>
                  <a:pt x="39876" y="0"/>
                </a:moveTo>
                <a:lnTo>
                  <a:pt x="0" y="13539"/>
                </a:lnTo>
                <a:lnTo>
                  <a:pt x="40036" y="26610"/>
                </a:lnTo>
                <a:lnTo>
                  <a:pt x="398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113">
            <a:extLst>
              <a:ext uri="{FF2B5EF4-FFF2-40B4-BE49-F238E27FC236}">
                <a16:creationId xmlns:a16="http://schemas.microsoft.com/office/drawing/2014/main" id="{C23E95C6-E61B-49D9-8792-A4E484FBC3F3}"/>
              </a:ext>
            </a:extLst>
          </p:cNvPr>
          <p:cNvSpPr/>
          <p:nvPr/>
        </p:nvSpPr>
        <p:spPr>
          <a:xfrm>
            <a:off x="3098466" y="2315585"/>
            <a:ext cx="40640" cy="26670"/>
          </a:xfrm>
          <a:custGeom>
            <a:avLst/>
            <a:gdLst/>
            <a:ahLst/>
            <a:cxnLst/>
            <a:rect l="l" t="t" r="r" b="b"/>
            <a:pathLst>
              <a:path w="40639" h="26669">
                <a:moveTo>
                  <a:pt x="0" y="13539"/>
                </a:moveTo>
                <a:lnTo>
                  <a:pt x="40036" y="26610"/>
                </a:lnTo>
                <a:lnTo>
                  <a:pt x="39876" y="0"/>
                </a:lnTo>
                <a:lnTo>
                  <a:pt x="0" y="1353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114">
            <a:extLst>
              <a:ext uri="{FF2B5EF4-FFF2-40B4-BE49-F238E27FC236}">
                <a16:creationId xmlns:a16="http://schemas.microsoft.com/office/drawing/2014/main" id="{1759C6E8-0FF1-4A3B-B60A-4B27F1B839C0}"/>
              </a:ext>
            </a:extLst>
          </p:cNvPr>
          <p:cNvSpPr txBox="1"/>
          <p:nvPr/>
        </p:nvSpPr>
        <p:spPr>
          <a:xfrm>
            <a:off x="2674443" y="1438246"/>
            <a:ext cx="70485" cy="115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50" spc="-55" dirty="0">
                <a:cs typeface="Tahoma"/>
              </a:rPr>
              <a:t>6</a:t>
            </a:r>
            <a:endParaRPr sz="750">
              <a:cs typeface="Tahoma"/>
            </a:endParaRPr>
          </a:p>
        </p:txBody>
      </p:sp>
      <p:sp>
        <p:nvSpPr>
          <p:cNvPr id="250" name="object 115">
            <a:extLst>
              <a:ext uri="{FF2B5EF4-FFF2-40B4-BE49-F238E27FC236}">
                <a16:creationId xmlns:a16="http://schemas.microsoft.com/office/drawing/2014/main" id="{D05AA01C-BE2D-404E-829E-F3BA41CA5B3E}"/>
              </a:ext>
            </a:extLst>
          </p:cNvPr>
          <p:cNvSpPr txBox="1"/>
          <p:nvPr/>
        </p:nvSpPr>
        <p:spPr>
          <a:xfrm>
            <a:off x="2818557" y="1486284"/>
            <a:ext cx="70485" cy="115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50" spc="-55" dirty="0">
                <a:cs typeface="Tahoma"/>
              </a:rPr>
              <a:t>3</a:t>
            </a:r>
            <a:endParaRPr sz="750">
              <a:cs typeface="Tahoma"/>
            </a:endParaRPr>
          </a:p>
        </p:txBody>
      </p:sp>
      <p:sp>
        <p:nvSpPr>
          <p:cNvPr id="251" name="object 116">
            <a:extLst>
              <a:ext uri="{FF2B5EF4-FFF2-40B4-BE49-F238E27FC236}">
                <a16:creationId xmlns:a16="http://schemas.microsoft.com/office/drawing/2014/main" id="{361B64EF-0524-4149-AB7F-45ABFDF4CB47}"/>
              </a:ext>
            </a:extLst>
          </p:cNvPr>
          <p:cNvSpPr txBox="1"/>
          <p:nvPr/>
        </p:nvSpPr>
        <p:spPr>
          <a:xfrm>
            <a:off x="3022721" y="1471272"/>
            <a:ext cx="70485" cy="115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50" spc="-55" dirty="0">
                <a:cs typeface="Tahoma"/>
              </a:rPr>
              <a:t>4</a:t>
            </a:r>
            <a:endParaRPr sz="750">
              <a:cs typeface="Tahoma"/>
            </a:endParaRPr>
          </a:p>
        </p:txBody>
      </p:sp>
      <p:sp>
        <p:nvSpPr>
          <p:cNvPr id="252" name="object 117">
            <a:extLst>
              <a:ext uri="{FF2B5EF4-FFF2-40B4-BE49-F238E27FC236}">
                <a16:creationId xmlns:a16="http://schemas.microsoft.com/office/drawing/2014/main" id="{4074264D-AA3F-48BC-8B2A-9B0A8F639925}"/>
              </a:ext>
            </a:extLst>
          </p:cNvPr>
          <p:cNvSpPr txBox="1"/>
          <p:nvPr/>
        </p:nvSpPr>
        <p:spPr>
          <a:xfrm>
            <a:off x="3154821" y="1387210"/>
            <a:ext cx="70485" cy="115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50" spc="-55" dirty="0">
                <a:cs typeface="Tahoma"/>
              </a:rPr>
              <a:t>4</a:t>
            </a:r>
            <a:endParaRPr sz="750">
              <a:cs typeface="Tahoma"/>
            </a:endParaRPr>
          </a:p>
        </p:txBody>
      </p:sp>
      <p:sp>
        <p:nvSpPr>
          <p:cNvPr id="253" name="object 118">
            <a:extLst>
              <a:ext uri="{FF2B5EF4-FFF2-40B4-BE49-F238E27FC236}">
                <a16:creationId xmlns:a16="http://schemas.microsoft.com/office/drawing/2014/main" id="{42295E7E-C689-4F36-9429-51C6F4DD05FA}"/>
              </a:ext>
            </a:extLst>
          </p:cNvPr>
          <p:cNvSpPr txBox="1"/>
          <p:nvPr/>
        </p:nvSpPr>
        <p:spPr>
          <a:xfrm>
            <a:off x="3319948" y="1150019"/>
            <a:ext cx="115570" cy="115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50" spc="-55" dirty="0">
                <a:cs typeface="Tahoma"/>
              </a:rPr>
              <a:t>10</a:t>
            </a:r>
            <a:endParaRPr sz="750">
              <a:cs typeface="Tahoma"/>
            </a:endParaRPr>
          </a:p>
        </p:txBody>
      </p:sp>
      <p:sp>
        <p:nvSpPr>
          <p:cNvPr id="254" name="object 119">
            <a:extLst>
              <a:ext uri="{FF2B5EF4-FFF2-40B4-BE49-F238E27FC236}">
                <a16:creationId xmlns:a16="http://schemas.microsoft.com/office/drawing/2014/main" id="{E07DDFFC-CA14-449F-AF00-803A1F7F7CA2}"/>
              </a:ext>
            </a:extLst>
          </p:cNvPr>
          <p:cNvSpPr txBox="1"/>
          <p:nvPr/>
        </p:nvSpPr>
        <p:spPr>
          <a:xfrm>
            <a:off x="3455063" y="1438246"/>
            <a:ext cx="70485" cy="115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50" spc="-55" dirty="0">
                <a:cs typeface="Tahoma"/>
              </a:rPr>
              <a:t>5</a:t>
            </a:r>
            <a:endParaRPr sz="750">
              <a:cs typeface="Tahoma"/>
            </a:endParaRPr>
          </a:p>
        </p:txBody>
      </p:sp>
      <p:sp>
        <p:nvSpPr>
          <p:cNvPr id="255" name="object 120">
            <a:extLst>
              <a:ext uri="{FF2B5EF4-FFF2-40B4-BE49-F238E27FC236}">
                <a16:creationId xmlns:a16="http://schemas.microsoft.com/office/drawing/2014/main" id="{3B8ECE77-2198-43A8-B4F8-CEFD0B41FBCD}"/>
              </a:ext>
            </a:extLst>
          </p:cNvPr>
          <p:cNvSpPr txBox="1"/>
          <p:nvPr/>
        </p:nvSpPr>
        <p:spPr>
          <a:xfrm>
            <a:off x="3621794" y="1750055"/>
            <a:ext cx="190500" cy="115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25" spc="-82" baseline="3703" dirty="0">
                <a:cs typeface="Tahoma"/>
              </a:rPr>
              <a:t>3 </a:t>
            </a:r>
            <a:r>
              <a:rPr sz="1125" spc="104" baseline="3703" dirty="0">
                <a:cs typeface="Tahoma"/>
              </a:rPr>
              <a:t> </a:t>
            </a:r>
            <a:r>
              <a:rPr sz="750" spc="-55" dirty="0">
                <a:cs typeface="Tahoma"/>
              </a:rPr>
              <a:t>5</a:t>
            </a:r>
            <a:endParaRPr sz="750" dirty="0">
              <a:cs typeface="Tahoma"/>
            </a:endParaRPr>
          </a:p>
        </p:txBody>
      </p:sp>
      <p:sp>
        <p:nvSpPr>
          <p:cNvPr id="256" name="object 121">
            <a:extLst>
              <a:ext uri="{FF2B5EF4-FFF2-40B4-BE49-F238E27FC236}">
                <a16:creationId xmlns:a16="http://schemas.microsoft.com/office/drawing/2014/main" id="{A7CCDAF6-6298-434F-8DD8-ADB254FE830C}"/>
              </a:ext>
            </a:extLst>
          </p:cNvPr>
          <p:cNvSpPr txBox="1"/>
          <p:nvPr/>
        </p:nvSpPr>
        <p:spPr>
          <a:xfrm>
            <a:off x="3815341" y="1549335"/>
            <a:ext cx="70485" cy="115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50" spc="-55" dirty="0">
                <a:cs typeface="Tahoma"/>
              </a:rPr>
              <a:t>2</a:t>
            </a:r>
            <a:endParaRPr sz="750">
              <a:cs typeface="Tahoma"/>
            </a:endParaRPr>
          </a:p>
        </p:txBody>
      </p:sp>
      <p:sp>
        <p:nvSpPr>
          <p:cNvPr id="257" name="object 122">
            <a:extLst>
              <a:ext uri="{FF2B5EF4-FFF2-40B4-BE49-F238E27FC236}">
                <a16:creationId xmlns:a16="http://schemas.microsoft.com/office/drawing/2014/main" id="{5D71772F-F178-4FE0-B6E7-37DFA99773F8}"/>
              </a:ext>
            </a:extLst>
          </p:cNvPr>
          <p:cNvSpPr txBox="1"/>
          <p:nvPr/>
        </p:nvSpPr>
        <p:spPr>
          <a:xfrm>
            <a:off x="3923434" y="1432241"/>
            <a:ext cx="115570" cy="115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50" spc="-55" dirty="0">
                <a:cs typeface="Tahoma"/>
              </a:rPr>
              <a:t>13</a:t>
            </a:r>
            <a:endParaRPr sz="750">
              <a:cs typeface="Tahoma"/>
            </a:endParaRPr>
          </a:p>
        </p:txBody>
      </p:sp>
      <p:sp>
        <p:nvSpPr>
          <p:cNvPr id="258" name="object 123">
            <a:extLst>
              <a:ext uri="{FF2B5EF4-FFF2-40B4-BE49-F238E27FC236}">
                <a16:creationId xmlns:a16="http://schemas.microsoft.com/office/drawing/2014/main" id="{176B4C33-CB90-434B-9F4A-3E1E342638D7}"/>
              </a:ext>
            </a:extLst>
          </p:cNvPr>
          <p:cNvSpPr txBox="1"/>
          <p:nvPr/>
        </p:nvSpPr>
        <p:spPr>
          <a:xfrm>
            <a:off x="3821346" y="1924631"/>
            <a:ext cx="70485" cy="115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50" spc="-55" dirty="0">
                <a:cs typeface="Tahoma"/>
              </a:rPr>
              <a:t>2</a:t>
            </a:r>
            <a:endParaRPr sz="750">
              <a:cs typeface="Tahoma"/>
            </a:endParaRPr>
          </a:p>
        </p:txBody>
      </p:sp>
      <p:sp>
        <p:nvSpPr>
          <p:cNvPr id="259" name="object 124">
            <a:extLst>
              <a:ext uri="{FF2B5EF4-FFF2-40B4-BE49-F238E27FC236}">
                <a16:creationId xmlns:a16="http://schemas.microsoft.com/office/drawing/2014/main" id="{4CB2D702-BC96-48BA-84D1-CA8EE0D46AA3}"/>
              </a:ext>
            </a:extLst>
          </p:cNvPr>
          <p:cNvSpPr txBox="1"/>
          <p:nvPr/>
        </p:nvSpPr>
        <p:spPr>
          <a:xfrm>
            <a:off x="3953458" y="2017706"/>
            <a:ext cx="70485" cy="115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50" spc="-55" dirty="0">
                <a:cs typeface="Tahoma"/>
              </a:rPr>
              <a:t>3</a:t>
            </a:r>
            <a:endParaRPr sz="750">
              <a:cs typeface="Tahoma"/>
            </a:endParaRPr>
          </a:p>
        </p:txBody>
      </p:sp>
      <p:sp>
        <p:nvSpPr>
          <p:cNvPr id="260" name="object 125">
            <a:extLst>
              <a:ext uri="{FF2B5EF4-FFF2-40B4-BE49-F238E27FC236}">
                <a16:creationId xmlns:a16="http://schemas.microsoft.com/office/drawing/2014/main" id="{9FBBE47E-0A9F-4FED-A3BD-CA57B855913D}"/>
              </a:ext>
            </a:extLst>
          </p:cNvPr>
          <p:cNvSpPr txBox="1"/>
          <p:nvPr/>
        </p:nvSpPr>
        <p:spPr>
          <a:xfrm>
            <a:off x="3358986" y="2137803"/>
            <a:ext cx="70485" cy="115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50" spc="-55" dirty="0">
                <a:cs typeface="Tahoma"/>
              </a:rPr>
              <a:t>2</a:t>
            </a:r>
            <a:endParaRPr sz="750">
              <a:cs typeface="Tahoma"/>
            </a:endParaRPr>
          </a:p>
        </p:txBody>
      </p:sp>
      <p:sp>
        <p:nvSpPr>
          <p:cNvPr id="261" name="object 126">
            <a:extLst>
              <a:ext uri="{FF2B5EF4-FFF2-40B4-BE49-F238E27FC236}">
                <a16:creationId xmlns:a16="http://schemas.microsoft.com/office/drawing/2014/main" id="{4794570B-FF60-4F9D-A83C-A73DF3B50C27}"/>
              </a:ext>
            </a:extLst>
          </p:cNvPr>
          <p:cNvSpPr txBox="1"/>
          <p:nvPr/>
        </p:nvSpPr>
        <p:spPr>
          <a:xfrm>
            <a:off x="3343974" y="2317942"/>
            <a:ext cx="70485" cy="115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50" spc="-55" dirty="0">
                <a:cs typeface="Tahoma"/>
              </a:rPr>
              <a:t>6</a:t>
            </a:r>
            <a:endParaRPr sz="750">
              <a:cs typeface="Tahoma"/>
            </a:endParaRPr>
          </a:p>
        </p:txBody>
      </p:sp>
      <p:sp>
        <p:nvSpPr>
          <p:cNvPr id="262" name="object 127">
            <a:extLst>
              <a:ext uri="{FF2B5EF4-FFF2-40B4-BE49-F238E27FC236}">
                <a16:creationId xmlns:a16="http://schemas.microsoft.com/office/drawing/2014/main" id="{326D1329-1AD7-4A3D-921E-B5A7F182C784}"/>
              </a:ext>
            </a:extLst>
          </p:cNvPr>
          <p:cNvSpPr txBox="1"/>
          <p:nvPr/>
        </p:nvSpPr>
        <p:spPr>
          <a:xfrm>
            <a:off x="3184846" y="2020709"/>
            <a:ext cx="70485" cy="115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50" spc="-55" dirty="0">
                <a:cs typeface="Tahoma"/>
              </a:rPr>
              <a:t>6</a:t>
            </a:r>
            <a:endParaRPr sz="750">
              <a:cs typeface="Tahoma"/>
            </a:endParaRPr>
          </a:p>
        </p:txBody>
      </p:sp>
      <p:sp>
        <p:nvSpPr>
          <p:cNvPr id="263" name="object 128">
            <a:extLst>
              <a:ext uri="{FF2B5EF4-FFF2-40B4-BE49-F238E27FC236}">
                <a16:creationId xmlns:a16="http://schemas.microsoft.com/office/drawing/2014/main" id="{18E7B738-61FF-4C45-9825-1519860D64AF}"/>
              </a:ext>
            </a:extLst>
          </p:cNvPr>
          <p:cNvSpPr txBox="1"/>
          <p:nvPr/>
        </p:nvSpPr>
        <p:spPr>
          <a:xfrm>
            <a:off x="2773520" y="1990685"/>
            <a:ext cx="70485" cy="115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50" spc="-55" dirty="0">
                <a:cs typeface="Tahoma"/>
              </a:rPr>
              <a:t>6</a:t>
            </a:r>
            <a:endParaRPr sz="750">
              <a:cs typeface="Tahoma"/>
            </a:endParaRPr>
          </a:p>
        </p:txBody>
      </p:sp>
      <p:sp>
        <p:nvSpPr>
          <p:cNvPr id="264" name="object 129">
            <a:extLst>
              <a:ext uri="{FF2B5EF4-FFF2-40B4-BE49-F238E27FC236}">
                <a16:creationId xmlns:a16="http://schemas.microsoft.com/office/drawing/2014/main" id="{E2E92846-E763-4386-AD5C-BFDC22DA3A08}"/>
              </a:ext>
            </a:extLst>
          </p:cNvPr>
          <p:cNvSpPr txBox="1"/>
          <p:nvPr/>
        </p:nvSpPr>
        <p:spPr>
          <a:xfrm>
            <a:off x="2944658" y="1666429"/>
            <a:ext cx="70485" cy="115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50" spc="-55" dirty="0">
                <a:cs typeface="Tahoma"/>
              </a:rPr>
              <a:t>2</a:t>
            </a:r>
            <a:endParaRPr sz="750">
              <a:cs typeface="Tahoma"/>
            </a:endParaRPr>
          </a:p>
        </p:txBody>
      </p:sp>
      <p:sp>
        <p:nvSpPr>
          <p:cNvPr id="265" name="object 130">
            <a:extLst>
              <a:ext uri="{FF2B5EF4-FFF2-40B4-BE49-F238E27FC236}">
                <a16:creationId xmlns:a16="http://schemas.microsoft.com/office/drawing/2014/main" id="{41254F1F-8EBF-4319-9F5E-F30E021EEFC0}"/>
              </a:ext>
            </a:extLst>
          </p:cNvPr>
          <p:cNvSpPr txBox="1"/>
          <p:nvPr/>
        </p:nvSpPr>
        <p:spPr>
          <a:xfrm>
            <a:off x="2938653" y="1840564"/>
            <a:ext cx="70485" cy="115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50" spc="-55" dirty="0">
                <a:cs typeface="Tahoma"/>
              </a:rPr>
              <a:t>4</a:t>
            </a:r>
            <a:endParaRPr sz="750">
              <a:cs typeface="Tahoma"/>
            </a:endParaRPr>
          </a:p>
        </p:txBody>
      </p:sp>
      <p:sp>
        <p:nvSpPr>
          <p:cNvPr id="266" name="Title 12">
            <a:extLst>
              <a:ext uri="{FF2B5EF4-FFF2-40B4-BE49-F238E27FC236}">
                <a16:creationId xmlns:a16="http://schemas.microsoft.com/office/drawing/2014/main" id="{F73CC80E-1A26-412A-8622-AC945D036FEB}"/>
              </a:ext>
            </a:extLst>
          </p:cNvPr>
          <p:cNvSpPr txBox="1">
            <a:spLocks/>
          </p:cNvSpPr>
          <p:nvPr/>
        </p:nvSpPr>
        <p:spPr>
          <a:xfrm>
            <a:off x="154762" y="148414"/>
            <a:ext cx="4300575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Tahoma"/>
                <a:ea typeface="+mj-ea"/>
                <a:cs typeface="Tahoma"/>
              </a:defRPr>
            </a:lvl1pPr>
          </a:lstStyle>
          <a:p>
            <a:pPr algn="ctr"/>
            <a:r>
              <a:rPr lang="en-US" kern="0" dirty="0">
                <a:solidFill>
                  <a:schemeClr val="tx1"/>
                </a:solidFill>
              </a:rPr>
              <a:t>Solution </a:t>
            </a:r>
          </a:p>
        </p:txBody>
      </p:sp>
    </p:spTree>
    <p:extLst>
      <p:ext uri="{BB962C8B-B14F-4D97-AF65-F5344CB8AC3E}">
        <p14:creationId xmlns:p14="http://schemas.microsoft.com/office/powerpoint/2010/main" val="867188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634</TotalTime>
  <Words>1285</Words>
  <Application>Microsoft Macintosh PowerPoint</Application>
  <PresentationFormat>Custom</PresentationFormat>
  <Paragraphs>579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4" baseType="lpstr">
      <vt:lpstr>Calibri</vt:lpstr>
      <vt:lpstr>Cambria Math</vt:lpstr>
      <vt:lpstr>DejaVu Sans Mono</vt:lpstr>
      <vt:lpstr>Garamond</vt:lpstr>
      <vt:lpstr>Gill Sans MT</vt:lpstr>
      <vt:lpstr>Lucida Sans</vt:lpstr>
      <vt:lpstr>Lucida Sans Unicode</vt:lpstr>
      <vt:lpstr>Tahoma</vt:lpstr>
      <vt:lpstr>Times New Roman</vt:lpstr>
      <vt:lpstr>Trebuchet MS</vt:lpstr>
      <vt:lpstr>Office Theme</vt:lpstr>
      <vt:lpstr>COMP3711: Design and Analysis of  Algorithms</vt:lpstr>
      <vt:lpstr>Question 1</vt:lpstr>
      <vt:lpstr>Question 2</vt:lpstr>
      <vt:lpstr>Solution </vt:lpstr>
      <vt:lpstr>Solution 1 (cont)</vt:lpstr>
      <vt:lpstr>Question 2</vt:lpstr>
      <vt:lpstr>Solution 2</vt:lpstr>
      <vt:lpstr>Question 3</vt:lpstr>
      <vt:lpstr>PowerPoint Presentation</vt:lpstr>
      <vt:lpstr>PowerPoint Presentation</vt:lpstr>
      <vt:lpstr>PowerPoint Presentation</vt:lpstr>
      <vt:lpstr>Solution 3</vt:lpstr>
      <vt:lpstr>Question 4</vt:lpstr>
      <vt:lpstr>Solution 4</vt:lpstr>
      <vt:lpstr>Solution 4</vt:lpstr>
      <vt:lpstr>Solution 4</vt:lpstr>
      <vt:lpstr>Question 5</vt:lpstr>
      <vt:lpstr>Solution 5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COMP3711: Design and Analysis of Algorithms</dc:title>
  <dc:creator>Tutorial 10 </dc:creator>
  <cp:lastModifiedBy>Microsoft Office User</cp:lastModifiedBy>
  <cp:revision>32</cp:revision>
  <dcterms:created xsi:type="dcterms:W3CDTF">2018-03-29T10:35:01Z</dcterms:created>
  <dcterms:modified xsi:type="dcterms:W3CDTF">2019-04-15T02:46:59Z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2018-03-26T00:00:00Z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2018-03-29T00:00:00Z</vt:filetime>
  </property>
</Properties>
</file>