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21"/>
  </p:notesMasterIdLst>
  <p:handoutMasterIdLst>
    <p:handoutMasterId r:id="rId22"/>
  </p:handoutMasterIdLst>
  <p:sldIdLst>
    <p:sldId id="460" r:id="rId2"/>
    <p:sldId id="468" r:id="rId3"/>
    <p:sldId id="493" r:id="rId4"/>
    <p:sldId id="464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8" r:id="rId15"/>
    <p:sldId id="503" r:id="rId16"/>
    <p:sldId id="504" r:id="rId17"/>
    <p:sldId id="505" r:id="rId18"/>
    <p:sldId id="506" r:id="rId19"/>
    <p:sldId id="507" r:id="rId2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0" userDrawn="1">
          <p15:clr>
            <a:srgbClr val="A4A3A4"/>
          </p15:clr>
        </p15:guide>
        <p15:guide id="2" pos="2040" userDrawn="1">
          <p15:clr>
            <a:srgbClr val="A4A3A4"/>
          </p15:clr>
        </p15:guide>
        <p15:guide id="3" orient="horz" pos="2924" userDrawn="1">
          <p15:clr>
            <a:srgbClr val="A4A3A4"/>
          </p15:clr>
        </p15:guide>
        <p15:guide id="4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9999"/>
    <a:srgbClr val="008080"/>
    <a:srgbClr val="003399"/>
    <a:srgbClr val="CC0000"/>
    <a:srgbClr val="006600"/>
    <a:srgbClr val="B9FF00"/>
    <a:srgbClr val="3366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26" autoAdjust="0"/>
    <p:restoredTop sz="87963" autoAdjust="0"/>
  </p:normalViewPr>
  <p:slideViewPr>
    <p:cSldViewPr>
      <p:cViewPr varScale="1">
        <p:scale>
          <a:sx n="186" d="100"/>
          <a:sy n="186" d="100"/>
        </p:scale>
        <p:origin x="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990"/>
        <p:guide pos="2040"/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554" cy="4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447" y="0"/>
            <a:ext cx="3026554" cy="4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fld id="{62CF260A-12AA-4674-BFFF-22F776B02D8B}" type="datetime1">
              <a:rPr lang="en-US" altLang="en-US"/>
              <a:pPr/>
              <a:t>4/29/19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728"/>
            <a:ext cx="3026554" cy="4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447" y="8819728"/>
            <a:ext cx="3026554" cy="4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fld id="{829C07FC-17C5-4FDF-B29E-B9F2C1A5E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9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554" cy="4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93" y="4410915"/>
            <a:ext cx="5121217" cy="41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447" y="0"/>
            <a:ext cx="3026554" cy="4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fld id="{25D228B9-6C75-4EFF-96D0-AABB77B4E4FF}" type="datetime1">
              <a:rPr lang="en-US" altLang="en-US"/>
              <a:pPr/>
              <a:t>4/29/19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728"/>
            <a:ext cx="3026554" cy="4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447" y="8819728"/>
            <a:ext cx="3026554" cy="4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fld id="{7DD8809C-BD0C-4CFB-9699-73237526F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93" y="4408815"/>
            <a:ext cx="5121217" cy="41778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275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12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900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699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699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965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15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60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2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45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69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68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8500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89" y="4410915"/>
            <a:ext cx="5118824" cy="41757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649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F32C1-44FA-4E65-AE07-51416DA26AE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5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1A9DA-9A36-490F-90E1-AC03341C0F8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61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B309C-5540-4CCC-AA9D-127DD58D977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56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9D5D0-4AB9-46B3-8AE5-419773793A3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50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54025-7B2B-408E-BFB7-93F6E1B2000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9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AE9A-9A98-4891-9E1D-8FA80E7C37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19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7CB15C-FC5C-42CD-BF87-6996519F94A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4758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401A8-74F4-482A-91D4-46FE7B46823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18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5FE3A-58B1-405E-9313-81A06FE3F26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09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1A6C3-2828-4D82-8772-31F30F7C6D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63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EFE285B-3AB1-4DB2-A9F2-688DC297430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044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Max Flow Matching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59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of  April 29</a:t>
            </a:r>
            <a:r>
              <a:rPr lang="en-US"/>
              <a:t>, 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4">
            <a:extLst>
              <a:ext uri="{FF2B5EF4-FFF2-40B4-BE49-F238E27FC236}">
                <a16:creationId xmlns:a16="http://schemas.microsoft.com/office/drawing/2014/main" id="{77531CCA-1A0A-864F-9FFA-93C51007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C0BE5221-F35C-A04E-B21A-799219A35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2FFBB56F-D49E-B44B-9B88-697C2425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0AE86EAC-69F7-B144-8C22-950762E2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73" name="Oval 8">
            <a:extLst>
              <a:ext uri="{FF2B5EF4-FFF2-40B4-BE49-F238E27FC236}">
                <a16:creationId xmlns:a16="http://schemas.microsoft.com/office/drawing/2014/main" id="{79A7D35F-8033-1049-8BC9-0F035AEA8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74" name="AutoShape 9">
            <a:extLst>
              <a:ext uri="{FF2B5EF4-FFF2-40B4-BE49-F238E27FC236}">
                <a16:creationId xmlns:a16="http://schemas.microsoft.com/office/drawing/2014/main" id="{31C78ABA-6F90-1943-B92F-84E530636F55}"/>
              </a:ext>
            </a:extLst>
          </p:cNvPr>
          <p:cNvCxnSpPr>
            <a:cxnSpLocks noChangeShapeType="1"/>
            <a:stCxn id="70" idx="6"/>
            <a:endCxn id="71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10">
            <a:extLst>
              <a:ext uri="{FF2B5EF4-FFF2-40B4-BE49-F238E27FC236}">
                <a16:creationId xmlns:a16="http://schemas.microsoft.com/office/drawing/2014/main" id="{C338B02C-6DE4-3F47-8211-251843ABC30B}"/>
              </a:ext>
            </a:extLst>
          </p:cNvPr>
          <p:cNvCxnSpPr>
            <a:cxnSpLocks noChangeShapeType="1"/>
            <a:stCxn id="70" idx="6"/>
            <a:endCxn id="72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1">
            <a:extLst>
              <a:ext uri="{FF2B5EF4-FFF2-40B4-BE49-F238E27FC236}">
                <a16:creationId xmlns:a16="http://schemas.microsoft.com/office/drawing/2014/main" id="{344452A5-0322-DC46-9F93-D08F867B1F63}"/>
              </a:ext>
            </a:extLst>
          </p:cNvPr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12">
            <a:extLst>
              <a:ext uri="{FF2B5EF4-FFF2-40B4-BE49-F238E27FC236}">
                <a16:creationId xmlns:a16="http://schemas.microsoft.com/office/drawing/2014/main" id="{63B896DD-9E77-3644-BC8D-04B42C24BAB6}"/>
              </a:ext>
            </a:extLst>
          </p:cNvPr>
          <p:cNvCxnSpPr>
            <a:cxnSpLocks noChangeShapeType="1"/>
            <a:stCxn id="72" idx="6"/>
            <a:endCxn id="81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3">
            <a:extLst>
              <a:ext uri="{FF2B5EF4-FFF2-40B4-BE49-F238E27FC236}">
                <a16:creationId xmlns:a16="http://schemas.microsoft.com/office/drawing/2014/main" id="{2F78473B-152A-BB47-9FFB-2A3DCD84A9E4}"/>
              </a:ext>
            </a:extLst>
          </p:cNvPr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4">
            <a:extLst>
              <a:ext uri="{FF2B5EF4-FFF2-40B4-BE49-F238E27FC236}">
                <a16:creationId xmlns:a16="http://schemas.microsoft.com/office/drawing/2014/main" id="{E6A29A32-B9A4-0D46-8B50-805105C8EFD9}"/>
              </a:ext>
            </a:extLst>
          </p:cNvPr>
          <p:cNvCxnSpPr>
            <a:cxnSpLocks noChangeShapeType="1"/>
            <a:stCxn id="73" idx="6"/>
            <a:endCxn id="82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5">
            <a:extLst>
              <a:ext uri="{FF2B5EF4-FFF2-40B4-BE49-F238E27FC236}">
                <a16:creationId xmlns:a16="http://schemas.microsoft.com/office/drawing/2014/main" id="{B31F1942-2A1D-A645-95C6-09584D4CC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9F48077-786A-A143-BF05-67F99857B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2" name="Oval 17">
            <a:extLst>
              <a:ext uri="{FF2B5EF4-FFF2-40B4-BE49-F238E27FC236}">
                <a16:creationId xmlns:a16="http://schemas.microsoft.com/office/drawing/2014/main" id="{5A7F837D-4CCC-1640-B122-7C2CEF1BF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3" name="AutoShape 18">
            <a:extLst>
              <a:ext uri="{FF2B5EF4-FFF2-40B4-BE49-F238E27FC236}">
                <a16:creationId xmlns:a16="http://schemas.microsoft.com/office/drawing/2014/main" id="{F5566476-5214-EC4E-83CB-F8E262C36602}"/>
              </a:ext>
            </a:extLst>
          </p:cNvPr>
          <p:cNvCxnSpPr>
            <a:cxnSpLocks noChangeShapeType="1"/>
            <a:stCxn id="71" idx="6"/>
            <a:endCxn id="90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Oval 19">
            <a:extLst>
              <a:ext uri="{FF2B5EF4-FFF2-40B4-BE49-F238E27FC236}">
                <a16:creationId xmlns:a16="http://schemas.microsoft.com/office/drawing/2014/main" id="{3E3D8253-F077-474E-9CA5-55F7EC2E9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85" name="AutoShape 20">
            <a:extLst>
              <a:ext uri="{FF2B5EF4-FFF2-40B4-BE49-F238E27FC236}">
                <a16:creationId xmlns:a16="http://schemas.microsoft.com/office/drawing/2014/main" id="{156CA48F-731A-3749-B10F-6AA93C5665FA}"/>
              </a:ext>
            </a:extLst>
          </p:cNvPr>
          <p:cNvCxnSpPr>
            <a:cxnSpLocks noChangeShapeType="1"/>
            <a:stCxn id="80" idx="6"/>
            <a:endCxn id="84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>
            <a:extLst>
              <a:ext uri="{FF2B5EF4-FFF2-40B4-BE49-F238E27FC236}">
                <a16:creationId xmlns:a16="http://schemas.microsoft.com/office/drawing/2014/main" id="{A258A22A-50CF-D948-BF4C-8B691E609D8D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>
            <a:extLst>
              <a:ext uri="{FF2B5EF4-FFF2-40B4-BE49-F238E27FC236}">
                <a16:creationId xmlns:a16="http://schemas.microsoft.com/office/drawing/2014/main" id="{E34774E1-7599-6B4C-A711-E327BF566C50}"/>
              </a:ext>
            </a:extLst>
          </p:cNvPr>
          <p:cNvCxnSpPr>
            <a:cxnSpLocks noChangeShapeType="1"/>
            <a:stCxn id="82" idx="7"/>
            <a:endCxn id="84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23">
            <a:extLst>
              <a:ext uri="{FF2B5EF4-FFF2-40B4-BE49-F238E27FC236}">
                <a16:creationId xmlns:a16="http://schemas.microsoft.com/office/drawing/2014/main" id="{3492C040-64EE-7842-8BAB-87F58DDE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27EB0894-79B1-1C43-AFAA-A1FE32B20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0" name="Oval 25">
            <a:extLst>
              <a:ext uri="{FF2B5EF4-FFF2-40B4-BE49-F238E27FC236}">
                <a16:creationId xmlns:a16="http://schemas.microsoft.com/office/drawing/2014/main" id="{6C93ED9A-66AD-0149-8CA3-101E41C0A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29751D76-DFB9-884B-A567-BE8268211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2" name="AutoShape 27">
            <a:extLst>
              <a:ext uri="{FF2B5EF4-FFF2-40B4-BE49-F238E27FC236}">
                <a16:creationId xmlns:a16="http://schemas.microsoft.com/office/drawing/2014/main" id="{789F62C4-D0DA-2944-8F76-3D38EA114A76}"/>
              </a:ext>
            </a:extLst>
          </p:cNvPr>
          <p:cNvCxnSpPr>
            <a:cxnSpLocks noChangeShapeType="1"/>
            <a:stCxn id="88" idx="6"/>
            <a:endCxn id="90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8">
            <a:extLst>
              <a:ext uri="{FF2B5EF4-FFF2-40B4-BE49-F238E27FC236}">
                <a16:creationId xmlns:a16="http://schemas.microsoft.com/office/drawing/2014/main" id="{7E8C99E9-9AEB-0C42-AFC8-4E6256D61C06}"/>
              </a:ext>
            </a:extLst>
          </p:cNvPr>
          <p:cNvCxnSpPr>
            <a:cxnSpLocks noChangeShapeType="1"/>
            <a:stCxn id="89" idx="6"/>
            <a:endCxn id="90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9">
            <a:extLst>
              <a:ext uri="{FF2B5EF4-FFF2-40B4-BE49-F238E27FC236}">
                <a16:creationId xmlns:a16="http://schemas.microsoft.com/office/drawing/2014/main" id="{033ACE4E-8845-334F-87F1-9BDA5B42B536}"/>
              </a:ext>
            </a:extLst>
          </p:cNvPr>
          <p:cNvCxnSpPr>
            <a:cxnSpLocks noChangeShapeType="1"/>
            <a:stCxn id="72" idx="6"/>
            <a:endCxn id="91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30">
            <a:extLst>
              <a:ext uri="{FF2B5EF4-FFF2-40B4-BE49-F238E27FC236}">
                <a16:creationId xmlns:a16="http://schemas.microsoft.com/office/drawing/2014/main" id="{4062B44B-29DF-2245-8E90-EC6BA32AE7E8}"/>
              </a:ext>
            </a:extLst>
          </p:cNvPr>
          <p:cNvCxnSpPr>
            <a:cxnSpLocks noChangeShapeType="1"/>
            <a:stCxn id="89" idx="6"/>
            <a:endCxn id="82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31">
            <a:extLst>
              <a:ext uri="{FF2B5EF4-FFF2-40B4-BE49-F238E27FC236}">
                <a16:creationId xmlns:a16="http://schemas.microsoft.com/office/drawing/2014/main" id="{0FC6AB29-19DB-AD4D-BE18-21ACE8BAEB6E}"/>
              </a:ext>
            </a:extLst>
          </p:cNvPr>
          <p:cNvCxnSpPr>
            <a:cxnSpLocks noChangeShapeType="1"/>
            <a:stCxn id="73" idx="6"/>
            <a:endCxn id="90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5D9FBA0B-9AC9-0445-B91B-DE8EB8B13069}"/>
              </a:ext>
            </a:extLst>
          </p:cNvPr>
          <p:cNvCxnSpPr>
            <a:cxnSpLocks noChangeShapeType="1"/>
            <a:stCxn id="72" idx="6"/>
            <a:endCxn id="80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33">
            <a:extLst>
              <a:ext uri="{FF2B5EF4-FFF2-40B4-BE49-F238E27FC236}">
                <a16:creationId xmlns:a16="http://schemas.microsoft.com/office/drawing/2014/main" id="{1C3D5040-C734-2249-AD0D-2CB4DE3DDB6F}"/>
              </a:ext>
            </a:extLst>
          </p:cNvPr>
          <p:cNvCxnSpPr>
            <a:cxnSpLocks noChangeShapeType="1"/>
            <a:stCxn id="70" idx="6"/>
            <a:endCxn id="88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4">
            <a:extLst>
              <a:ext uri="{FF2B5EF4-FFF2-40B4-BE49-F238E27FC236}">
                <a16:creationId xmlns:a16="http://schemas.microsoft.com/office/drawing/2014/main" id="{28995C08-8544-D442-8C76-D9B414D44891}"/>
              </a:ext>
            </a:extLst>
          </p:cNvPr>
          <p:cNvCxnSpPr>
            <a:cxnSpLocks noChangeShapeType="1"/>
            <a:stCxn id="70" idx="6"/>
            <a:endCxn id="89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5">
            <a:extLst>
              <a:ext uri="{FF2B5EF4-FFF2-40B4-BE49-F238E27FC236}">
                <a16:creationId xmlns:a16="http://schemas.microsoft.com/office/drawing/2014/main" id="{72FC3C6D-7957-DA4A-B4C4-A03F5EAB6BFC}"/>
              </a:ext>
            </a:extLst>
          </p:cNvPr>
          <p:cNvCxnSpPr>
            <a:cxnSpLocks noChangeShapeType="1"/>
            <a:stCxn id="90" idx="6"/>
            <a:endCxn id="84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6">
            <a:extLst>
              <a:ext uri="{FF2B5EF4-FFF2-40B4-BE49-F238E27FC236}">
                <a16:creationId xmlns:a16="http://schemas.microsoft.com/office/drawing/2014/main" id="{B3BF3939-1222-B047-8B07-8833F479B69F}"/>
              </a:ext>
            </a:extLst>
          </p:cNvPr>
          <p:cNvCxnSpPr>
            <a:cxnSpLocks noChangeShapeType="1"/>
            <a:stCxn id="91" idx="6"/>
            <a:endCxn id="84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6A6268F-0BC3-6542-99DC-66210D13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B7BA38F-4123-4C40-B88E-E26BA8816501}"/>
              </a:ext>
            </a:extLst>
          </p:cNvPr>
          <p:cNvSpPr txBox="1"/>
          <p:nvPr/>
        </p:nvSpPr>
        <p:spPr>
          <a:xfrm>
            <a:off x="6536051" y="4278344"/>
            <a:ext cx="230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 that there is no augmenting path of length 3!</a:t>
            </a:r>
          </a:p>
        </p:txBody>
      </p:sp>
    </p:spTree>
    <p:extLst>
      <p:ext uri="{BB962C8B-B14F-4D97-AF65-F5344CB8AC3E}">
        <p14:creationId xmlns:p14="http://schemas.microsoft.com/office/powerpoint/2010/main" val="3152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4">
            <a:extLst>
              <a:ext uri="{FF2B5EF4-FFF2-40B4-BE49-F238E27FC236}">
                <a16:creationId xmlns:a16="http://schemas.microsoft.com/office/drawing/2014/main" id="{77531CCA-1A0A-864F-9FFA-93C51007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C0BE5221-F35C-A04E-B21A-799219A35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2FFBB56F-D49E-B44B-9B88-697C2425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0AE86EAC-69F7-B144-8C22-950762E2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73" name="Oval 8">
            <a:extLst>
              <a:ext uri="{FF2B5EF4-FFF2-40B4-BE49-F238E27FC236}">
                <a16:creationId xmlns:a16="http://schemas.microsoft.com/office/drawing/2014/main" id="{79A7D35F-8033-1049-8BC9-0F035AEA8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74" name="AutoShape 9">
            <a:extLst>
              <a:ext uri="{FF2B5EF4-FFF2-40B4-BE49-F238E27FC236}">
                <a16:creationId xmlns:a16="http://schemas.microsoft.com/office/drawing/2014/main" id="{31C78ABA-6F90-1943-B92F-84E530636F55}"/>
              </a:ext>
            </a:extLst>
          </p:cNvPr>
          <p:cNvCxnSpPr>
            <a:cxnSpLocks noChangeShapeType="1"/>
            <a:stCxn id="70" idx="6"/>
            <a:endCxn id="71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10">
            <a:extLst>
              <a:ext uri="{FF2B5EF4-FFF2-40B4-BE49-F238E27FC236}">
                <a16:creationId xmlns:a16="http://schemas.microsoft.com/office/drawing/2014/main" id="{C338B02C-6DE4-3F47-8211-251843ABC30B}"/>
              </a:ext>
            </a:extLst>
          </p:cNvPr>
          <p:cNvCxnSpPr>
            <a:cxnSpLocks noChangeShapeType="1"/>
            <a:stCxn id="70" idx="6"/>
            <a:endCxn id="72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1">
            <a:extLst>
              <a:ext uri="{FF2B5EF4-FFF2-40B4-BE49-F238E27FC236}">
                <a16:creationId xmlns:a16="http://schemas.microsoft.com/office/drawing/2014/main" id="{344452A5-0322-DC46-9F93-D08F867B1F63}"/>
              </a:ext>
            </a:extLst>
          </p:cNvPr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12">
            <a:extLst>
              <a:ext uri="{FF2B5EF4-FFF2-40B4-BE49-F238E27FC236}">
                <a16:creationId xmlns:a16="http://schemas.microsoft.com/office/drawing/2014/main" id="{63B896DD-9E77-3644-BC8D-04B42C24BAB6}"/>
              </a:ext>
            </a:extLst>
          </p:cNvPr>
          <p:cNvCxnSpPr>
            <a:cxnSpLocks noChangeShapeType="1"/>
            <a:stCxn id="72" idx="6"/>
            <a:endCxn id="81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3">
            <a:extLst>
              <a:ext uri="{FF2B5EF4-FFF2-40B4-BE49-F238E27FC236}">
                <a16:creationId xmlns:a16="http://schemas.microsoft.com/office/drawing/2014/main" id="{2F78473B-152A-BB47-9FFB-2A3DCD84A9E4}"/>
              </a:ext>
            </a:extLst>
          </p:cNvPr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4">
            <a:extLst>
              <a:ext uri="{FF2B5EF4-FFF2-40B4-BE49-F238E27FC236}">
                <a16:creationId xmlns:a16="http://schemas.microsoft.com/office/drawing/2014/main" id="{E6A29A32-B9A4-0D46-8B50-805105C8EFD9}"/>
              </a:ext>
            </a:extLst>
          </p:cNvPr>
          <p:cNvCxnSpPr>
            <a:cxnSpLocks noChangeShapeType="1"/>
            <a:stCxn id="73" idx="6"/>
            <a:endCxn id="82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5">
            <a:extLst>
              <a:ext uri="{FF2B5EF4-FFF2-40B4-BE49-F238E27FC236}">
                <a16:creationId xmlns:a16="http://schemas.microsoft.com/office/drawing/2014/main" id="{B31F1942-2A1D-A645-95C6-09584D4CC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9F48077-786A-A143-BF05-67F99857B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2" name="Oval 17">
            <a:extLst>
              <a:ext uri="{FF2B5EF4-FFF2-40B4-BE49-F238E27FC236}">
                <a16:creationId xmlns:a16="http://schemas.microsoft.com/office/drawing/2014/main" id="{5A7F837D-4CCC-1640-B122-7C2CEF1BF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3" name="AutoShape 18">
            <a:extLst>
              <a:ext uri="{FF2B5EF4-FFF2-40B4-BE49-F238E27FC236}">
                <a16:creationId xmlns:a16="http://schemas.microsoft.com/office/drawing/2014/main" id="{F5566476-5214-EC4E-83CB-F8E262C36602}"/>
              </a:ext>
            </a:extLst>
          </p:cNvPr>
          <p:cNvCxnSpPr>
            <a:cxnSpLocks noChangeShapeType="1"/>
            <a:stCxn id="71" idx="6"/>
            <a:endCxn id="90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Oval 19">
            <a:extLst>
              <a:ext uri="{FF2B5EF4-FFF2-40B4-BE49-F238E27FC236}">
                <a16:creationId xmlns:a16="http://schemas.microsoft.com/office/drawing/2014/main" id="{3E3D8253-F077-474E-9CA5-55F7EC2E9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85" name="AutoShape 20">
            <a:extLst>
              <a:ext uri="{FF2B5EF4-FFF2-40B4-BE49-F238E27FC236}">
                <a16:creationId xmlns:a16="http://schemas.microsoft.com/office/drawing/2014/main" id="{156CA48F-731A-3749-B10F-6AA93C5665FA}"/>
              </a:ext>
            </a:extLst>
          </p:cNvPr>
          <p:cNvCxnSpPr>
            <a:cxnSpLocks noChangeShapeType="1"/>
            <a:stCxn id="80" idx="6"/>
            <a:endCxn id="84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>
            <a:extLst>
              <a:ext uri="{FF2B5EF4-FFF2-40B4-BE49-F238E27FC236}">
                <a16:creationId xmlns:a16="http://schemas.microsoft.com/office/drawing/2014/main" id="{A258A22A-50CF-D948-BF4C-8B691E609D8D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>
            <a:extLst>
              <a:ext uri="{FF2B5EF4-FFF2-40B4-BE49-F238E27FC236}">
                <a16:creationId xmlns:a16="http://schemas.microsoft.com/office/drawing/2014/main" id="{E34774E1-7599-6B4C-A711-E327BF566C50}"/>
              </a:ext>
            </a:extLst>
          </p:cNvPr>
          <p:cNvCxnSpPr>
            <a:cxnSpLocks noChangeShapeType="1"/>
            <a:stCxn id="82" idx="7"/>
            <a:endCxn id="84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23">
            <a:extLst>
              <a:ext uri="{FF2B5EF4-FFF2-40B4-BE49-F238E27FC236}">
                <a16:creationId xmlns:a16="http://schemas.microsoft.com/office/drawing/2014/main" id="{3492C040-64EE-7842-8BAB-87F58DDE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27EB0894-79B1-1C43-AFAA-A1FE32B20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0" name="Oval 25">
            <a:extLst>
              <a:ext uri="{FF2B5EF4-FFF2-40B4-BE49-F238E27FC236}">
                <a16:creationId xmlns:a16="http://schemas.microsoft.com/office/drawing/2014/main" id="{6C93ED9A-66AD-0149-8CA3-101E41C0A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29751D76-DFB9-884B-A567-BE8268211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2" name="AutoShape 27">
            <a:extLst>
              <a:ext uri="{FF2B5EF4-FFF2-40B4-BE49-F238E27FC236}">
                <a16:creationId xmlns:a16="http://schemas.microsoft.com/office/drawing/2014/main" id="{789F62C4-D0DA-2944-8F76-3D38EA114A76}"/>
              </a:ext>
            </a:extLst>
          </p:cNvPr>
          <p:cNvCxnSpPr>
            <a:cxnSpLocks noChangeShapeType="1"/>
            <a:stCxn id="88" idx="6"/>
            <a:endCxn id="90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8">
            <a:extLst>
              <a:ext uri="{FF2B5EF4-FFF2-40B4-BE49-F238E27FC236}">
                <a16:creationId xmlns:a16="http://schemas.microsoft.com/office/drawing/2014/main" id="{7E8C99E9-9AEB-0C42-AFC8-4E6256D61C06}"/>
              </a:ext>
            </a:extLst>
          </p:cNvPr>
          <p:cNvCxnSpPr>
            <a:cxnSpLocks noChangeShapeType="1"/>
            <a:stCxn id="89" idx="6"/>
            <a:endCxn id="90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9">
            <a:extLst>
              <a:ext uri="{FF2B5EF4-FFF2-40B4-BE49-F238E27FC236}">
                <a16:creationId xmlns:a16="http://schemas.microsoft.com/office/drawing/2014/main" id="{033ACE4E-8845-334F-87F1-9BDA5B42B536}"/>
              </a:ext>
            </a:extLst>
          </p:cNvPr>
          <p:cNvCxnSpPr>
            <a:cxnSpLocks noChangeShapeType="1"/>
            <a:stCxn id="72" idx="6"/>
            <a:endCxn id="91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30">
            <a:extLst>
              <a:ext uri="{FF2B5EF4-FFF2-40B4-BE49-F238E27FC236}">
                <a16:creationId xmlns:a16="http://schemas.microsoft.com/office/drawing/2014/main" id="{4062B44B-29DF-2245-8E90-EC6BA32AE7E8}"/>
              </a:ext>
            </a:extLst>
          </p:cNvPr>
          <p:cNvCxnSpPr>
            <a:cxnSpLocks noChangeShapeType="1"/>
            <a:stCxn id="89" idx="6"/>
            <a:endCxn id="82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31">
            <a:extLst>
              <a:ext uri="{FF2B5EF4-FFF2-40B4-BE49-F238E27FC236}">
                <a16:creationId xmlns:a16="http://schemas.microsoft.com/office/drawing/2014/main" id="{0FC6AB29-19DB-AD4D-BE18-21ACE8BAEB6E}"/>
              </a:ext>
            </a:extLst>
          </p:cNvPr>
          <p:cNvCxnSpPr>
            <a:cxnSpLocks noChangeShapeType="1"/>
            <a:stCxn id="73" idx="6"/>
            <a:endCxn id="90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5D9FBA0B-9AC9-0445-B91B-DE8EB8B13069}"/>
              </a:ext>
            </a:extLst>
          </p:cNvPr>
          <p:cNvCxnSpPr>
            <a:cxnSpLocks noChangeShapeType="1"/>
            <a:stCxn id="72" idx="6"/>
            <a:endCxn id="80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33">
            <a:extLst>
              <a:ext uri="{FF2B5EF4-FFF2-40B4-BE49-F238E27FC236}">
                <a16:creationId xmlns:a16="http://schemas.microsoft.com/office/drawing/2014/main" id="{1C3D5040-C734-2249-AD0D-2CB4DE3DDB6F}"/>
              </a:ext>
            </a:extLst>
          </p:cNvPr>
          <p:cNvCxnSpPr>
            <a:cxnSpLocks noChangeShapeType="1"/>
            <a:stCxn id="70" idx="6"/>
            <a:endCxn id="88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4">
            <a:extLst>
              <a:ext uri="{FF2B5EF4-FFF2-40B4-BE49-F238E27FC236}">
                <a16:creationId xmlns:a16="http://schemas.microsoft.com/office/drawing/2014/main" id="{28995C08-8544-D442-8C76-D9B414D44891}"/>
              </a:ext>
            </a:extLst>
          </p:cNvPr>
          <p:cNvCxnSpPr>
            <a:cxnSpLocks noChangeShapeType="1"/>
            <a:stCxn id="70" idx="6"/>
            <a:endCxn id="89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5">
            <a:extLst>
              <a:ext uri="{FF2B5EF4-FFF2-40B4-BE49-F238E27FC236}">
                <a16:creationId xmlns:a16="http://schemas.microsoft.com/office/drawing/2014/main" id="{72FC3C6D-7957-DA4A-B4C4-A03F5EAB6BFC}"/>
              </a:ext>
            </a:extLst>
          </p:cNvPr>
          <p:cNvCxnSpPr>
            <a:cxnSpLocks noChangeShapeType="1"/>
            <a:stCxn id="90" idx="6"/>
            <a:endCxn id="84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6">
            <a:extLst>
              <a:ext uri="{FF2B5EF4-FFF2-40B4-BE49-F238E27FC236}">
                <a16:creationId xmlns:a16="http://schemas.microsoft.com/office/drawing/2014/main" id="{B3BF3939-1222-B047-8B07-8833F479B69F}"/>
              </a:ext>
            </a:extLst>
          </p:cNvPr>
          <p:cNvCxnSpPr>
            <a:cxnSpLocks noChangeShapeType="1"/>
            <a:stCxn id="91" idx="6"/>
            <a:endCxn id="84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6A6268F-0BC3-6542-99DC-66210D13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EB97-74E6-DD4E-9001-E435861F9657}"/>
              </a:ext>
            </a:extLst>
          </p:cNvPr>
          <p:cNvSpPr txBox="1"/>
          <p:nvPr/>
        </p:nvSpPr>
        <p:spPr>
          <a:xfrm>
            <a:off x="6536051" y="4278344"/>
            <a:ext cx="230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 that there is no augmenting path of length 3!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B5A92-1FC3-434B-99A7-1A74FE5403AB}"/>
              </a:ext>
            </a:extLst>
          </p:cNvPr>
          <p:cNvSpPr txBox="1"/>
          <p:nvPr/>
        </p:nvSpPr>
        <p:spPr>
          <a:xfrm>
            <a:off x="6629400" y="5451949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augmenting path will both delete edges from matching and add edges to matching.</a:t>
            </a:r>
          </a:p>
        </p:txBody>
      </p:sp>
    </p:spTree>
    <p:extLst>
      <p:ext uri="{BB962C8B-B14F-4D97-AF65-F5344CB8AC3E}">
        <p14:creationId xmlns:p14="http://schemas.microsoft.com/office/powerpoint/2010/main" val="29641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4">
            <a:extLst>
              <a:ext uri="{FF2B5EF4-FFF2-40B4-BE49-F238E27FC236}">
                <a16:creationId xmlns:a16="http://schemas.microsoft.com/office/drawing/2014/main" id="{77531CCA-1A0A-864F-9FFA-93C51007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C0BE5221-F35C-A04E-B21A-799219A35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2FFBB56F-D49E-B44B-9B88-697C2425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0AE86EAC-69F7-B144-8C22-950762E2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73" name="Oval 8">
            <a:extLst>
              <a:ext uri="{FF2B5EF4-FFF2-40B4-BE49-F238E27FC236}">
                <a16:creationId xmlns:a16="http://schemas.microsoft.com/office/drawing/2014/main" id="{79A7D35F-8033-1049-8BC9-0F035AEA8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74" name="AutoShape 9">
            <a:extLst>
              <a:ext uri="{FF2B5EF4-FFF2-40B4-BE49-F238E27FC236}">
                <a16:creationId xmlns:a16="http://schemas.microsoft.com/office/drawing/2014/main" id="{31C78ABA-6F90-1943-B92F-84E530636F55}"/>
              </a:ext>
            </a:extLst>
          </p:cNvPr>
          <p:cNvCxnSpPr>
            <a:cxnSpLocks noChangeShapeType="1"/>
            <a:stCxn id="70" idx="6"/>
            <a:endCxn id="71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10">
            <a:extLst>
              <a:ext uri="{FF2B5EF4-FFF2-40B4-BE49-F238E27FC236}">
                <a16:creationId xmlns:a16="http://schemas.microsoft.com/office/drawing/2014/main" id="{C338B02C-6DE4-3F47-8211-251843ABC30B}"/>
              </a:ext>
            </a:extLst>
          </p:cNvPr>
          <p:cNvCxnSpPr>
            <a:cxnSpLocks noChangeShapeType="1"/>
            <a:stCxn id="70" idx="6"/>
            <a:endCxn id="72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1">
            <a:extLst>
              <a:ext uri="{FF2B5EF4-FFF2-40B4-BE49-F238E27FC236}">
                <a16:creationId xmlns:a16="http://schemas.microsoft.com/office/drawing/2014/main" id="{344452A5-0322-DC46-9F93-D08F867B1F63}"/>
              </a:ext>
            </a:extLst>
          </p:cNvPr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12">
            <a:extLst>
              <a:ext uri="{FF2B5EF4-FFF2-40B4-BE49-F238E27FC236}">
                <a16:creationId xmlns:a16="http://schemas.microsoft.com/office/drawing/2014/main" id="{63B896DD-9E77-3644-BC8D-04B42C24BAB6}"/>
              </a:ext>
            </a:extLst>
          </p:cNvPr>
          <p:cNvCxnSpPr>
            <a:cxnSpLocks noChangeShapeType="1"/>
            <a:stCxn id="72" idx="6"/>
            <a:endCxn id="81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3">
            <a:extLst>
              <a:ext uri="{FF2B5EF4-FFF2-40B4-BE49-F238E27FC236}">
                <a16:creationId xmlns:a16="http://schemas.microsoft.com/office/drawing/2014/main" id="{2F78473B-152A-BB47-9FFB-2A3DCD84A9E4}"/>
              </a:ext>
            </a:extLst>
          </p:cNvPr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4">
            <a:extLst>
              <a:ext uri="{FF2B5EF4-FFF2-40B4-BE49-F238E27FC236}">
                <a16:creationId xmlns:a16="http://schemas.microsoft.com/office/drawing/2014/main" id="{E6A29A32-B9A4-0D46-8B50-805105C8EFD9}"/>
              </a:ext>
            </a:extLst>
          </p:cNvPr>
          <p:cNvCxnSpPr>
            <a:cxnSpLocks noChangeShapeType="1"/>
            <a:stCxn id="73" idx="6"/>
            <a:endCxn id="82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5">
            <a:extLst>
              <a:ext uri="{FF2B5EF4-FFF2-40B4-BE49-F238E27FC236}">
                <a16:creationId xmlns:a16="http://schemas.microsoft.com/office/drawing/2014/main" id="{B31F1942-2A1D-A645-95C6-09584D4CC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9F48077-786A-A143-BF05-67F99857B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2" name="Oval 17">
            <a:extLst>
              <a:ext uri="{FF2B5EF4-FFF2-40B4-BE49-F238E27FC236}">
                <a16:creationId xmlns:a16="http://schemas.microsoft.com/office/drawing/2014/main" id="{5A7F837D-4CCC-1640-B122-7C2CEF1BF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3" name="AutoShape 18">
            <a:extLst>
              <a:ext uri="{FF2B5EF4-FFF2-40B4-BE49-F238E27FC236}">
                <a16:creationId xmlns:a16="http://schemas.microsoft.com/office/drawing/2014/main" id="{F5566476-5214-EC4E-83CB-F8E262C36602}"/>
              </a:ext>
            </a:extLst>
          </p:cNvPr>
          <p:cNvCxnSpPr>
            <a:cxnSpLocks noChangeShapeType="1"/>
            <a:stCxn id="71" idx="6"/>
            <a:endCxn id="90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Oval 19">
            <a:extLst>
              <a:ext uri="{FF2B5EF4-FFF2-40B4-BE49-F238E27FC236}">
                <a16:creationId xmlns:a16="http://schemas.microsoft.com/office/drawing/2014/main" id="{3E3D8253-F077-474E-9CA5-55F7EC2E9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85" name="AutoShape 20">
            <a:extLst>
              <a:ext uri="{FF2B5EF4-FFF2-40B4-BE49-F238E27FC236}">
                <a16:creationId xmlns:a16="http://schemas.microsoft.com/office/drawing/2014/main" id="{156CA48F-731A-3749-B10F-6AA93C5665FA}"/>
              </a:ext>
            </a:extLst>
          </p:cNvPr>
          <p:cNvCxnSpPr>
            <a:cxnSpLocks noChangeShapeType="1"/>
            <a:stCxn id="80" idx="6"/>
            <a:endCxn id="84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>
            <a:extLst>
              <a:ext uri="{FF2B5EF4-FFF2-40B4-BE49-F238E27FC236}">
                <a16:creationId xmlns:a16="http://schemas.microsoft.com/office/drawing/2014/main" id="{A258A22A-50CF-D948-BF4C-8B691E609D8D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>
            <a:extLst>
              <a:ext uri="{FF2B5EF4-FFF2-40B4-BE49-F238E27FC236}">
                <a16:creationId xmlns:a16="http://schemas.microsoft.com/office/drawing/2014/main" id="{E34774E1-7599-6B4C-A711-E327BF566C50}"/>
              </a:ext>
            </a:extLst>
          </p:cNvPr>
          <p:cNvCxnSpPr>
            <a:cxnSpLocks noChangeShapeType="1"/>
            <a:stCxn id="82" idx="7"/>
            <a:endCxn id="84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23">
            <a:extLst>
              <a:ext uri="{FF2B5EF4-FFF2-40B4-BE49-F238E27FC236}">
                <a16:creationId xmlns:a16="http://schemas.microsoft.com/office/drawing/2014/main" id="{3492C040-64EE-7842-8BAB-87F58DDE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27EB0894-79B1-1C43-AFAA-A1FE32B20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0" name="Oval 25">
            <a:extLst>
              <a:ext uri="{FF2B5EF4-FFF2-40B4-BE49-F238E27FC236}">
                <a16:creationId xmlns:a16="http://schemas.microsoft.com/office/drawing/2014/main" id="{6C93ED9A-66AD-0149-8CA3-101E41C0A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29751D76-DFB9-884B-A567-BE8268211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2" name="AutoShape 27">
            <a:extLst>
              <a:ext uri="{FF2B5EF4-FFF2-40B4-BE49-F238E27FC236}">
                <a16:creationId xmlns:a16="http://schemas.microsoft.com/office/drawing/2014/main" id="{789F62C4-D0DA-2944-8F76-3D38EA114A76}"/>
              </a:ext>
            </a:extLst>
          </p:cNvPr>
          <p:cNvCxnSpPr>
            <a:cxnSpLocks noChangeShapeType="1"/>
            <a:stCxn id="88" idx="6"/>
            <a:endCxn id="90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8">
            <a:extLst>
              <a:ext uri="{FF2B5EF4-FFF2-40B4-BE49-F238E27FC236}">
                <a16:creationId xmlns:a16="http://schemas.microsoft.com/office/drawing/2014/main" id="{7E8C99E9-9AEB-0C42-AFC8-4E6256D61C06}"/>
              </a:ext>
            </a:extLst>
          </p:cNvPr>
          <p:cNvCxnSpPr>
            <a:cxnSpLocks noChangeShapeType="1"/>
            <a:stCxn id="89" idx="6"/>
            <a:endCxn id="90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9">
            <a:extLst>
              <a:ext uri="{FF2B5EF4-FFF2-40B4-BE49-F238E27FC236}">
                <a16:creationId xmlns:a16="http://schemas.microsoft.com/office/drawing/2014/main" id="{033ACE4E-8845-334F-87F1-9BDA5B42B536}"/>
              </a:ext>
            </a:extLst>
          </p:cNvPr>
          <p:cNvCxnSpPr>
            <a:cxnSpLocks noChangeShapeType="1"/>
            <a:stCxn id="72" idx="6"/>
            <a:endCxn id="91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30">
            <a:extLst>
              <a:ext uri="{FF2B5EF4-FFF2-40B4-BE49-F238E27FC236}">
                <a16:creationId xmlns:a16="http://schemas.microsoft.com/office/drawing/2014/main" id="{4062B44B-29DF-2245-8E90-EC6BA32AE7E8}"/>
              </a:ext>
            </a:extLst>
          </p:cNvPr>
          <p:cNvCxnSpPr>
            <a:cxnSpLocks noChangeShapeType="1"/>
            <a:stCxn id="89" idx="6"/>
            <a:endCxn id="82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31">
            <a:extLst>
              <a:ext uri="{FF2B5EF4-FFF2-40B4-BE49-F238E27FC236}">
                <a16:creationId xmlns:a16="http://schemas.microsoft.com/office/drawing/2014/main" id="{0FC6AB29-19DB-AD4D-BE18-21ACE8BAEB6E}"/>
              </a:ext>
            </a:extLst>
          </p:cNvPr>
          <p:cNvCxnSpPr>
            <a:cxnSpLocks noChangeShapeType="1"/>
            <a:stCxn id="73" idx="6"/>
            <a:endCxn id="90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5D9FBA0B-9AC9-0445-B91B-DE8EB8B13069}"/>
              </a:ext>
            </a:extLst>
          </p:cNvPr>
          <p:cNvCxnSpPr>
            <a:cxnSpLocks noChangeShapeType="1"/>
            <a:stCxn id="72" idx="6"/>
            <a:endCxn id="80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33">
            <a:extLst>
              <a:ext uri="{FF2B5EF4-FFF2-40B4-BE49-F238E27FC236}">
                <a16:creationId xmlns:a16="http://schemas.microsoft.com/office/drawing/2014/main" id="{1C3D5040-C734-2249-AD0D-2CB4DE3DDB6F}"/>
              </a:ext>
            </a:extLst>
          </p:cNvPr>
          <p:cNvCxnSpPr>
            <a:cxnSpLocks noChangeShapeType="1"/>
            <a:stCxn id="70" idx="6"/>
            <a:endCxn id="88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4">
            <a:extLst>
              <a:ext uri="{FF2B5EF4-FFF2-40B4-BE49-F238E27FC236}">
                <a16:creationId xmlns:a16="http://schemas.microsoft.com/office/drawing/2014/main" id="{28995C08-8544-D442-8C76-D9B414D44891}"/>
              </a:ext>
            </a:extLst>
          </p:cNvPr>
          <p:cNvCxnSpPr>
            <a:cxnSpLocks noChangeShapeType="1"/>
            <a:stCxn id="70" idx="6"/>
            <a:endCxn id="89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5">
            <a:extLst>
              <a:ext uri="{FF2B5EF4-FFF2-40B4-BE49-F238E27FC236}">
                <a16:creationId xmlns:a16="http://schemas.microsoft.com/office/drawing/2014/main" id="{72FC3C6D-7957-DA4A-B4C4-A03F5EAB6BFC}"/>
              </a:ext>
            </a:extLst>
          </p:cNvPr>
          <p:cNvCxnSpPr>
            <a:cxnSpLocks noChangeShapeType="1"/>
            <a:stCxn id="90" idx="6"/>
            <a:endCxn id="84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6">
            <a:extLst>
              <a:ext uri="{FF2B5EF4-FFF2-40B4-BE49-F238E27FC236}">
                <a16:creationId xmlns:a16="http://schemas.microsoft.com/office/drawing/2014/main" id="{B3BF3939-1222-B047-8B07-8833F479B69F}"/>
              </a:ext>
            </a:extLst>
          </p:cNvPr>
          <p:cNvCxnSpPr>
            <a:cxnSpLocks noChangeShapeType="1"/>
            <a:stCxn id="91" idx="6"/>
            <a:endCxn id="84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6A6268F-0BC3-6542-99DC-66210D13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B5A92-1FC3-434B-99A7-1A74FE5403AB}"/>
              </a:ext>
            </a:extLst>
          </p:cNvPr>
          <p:cNvSpPr txBox="1"/>
          <p:nvPr/>
        </p:nvSpPr>
        <p:spPr>
          <a:xfrm>
            <a:off x="6600664" y="4216126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augmenting path exists.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Max-Flow</a:t>
            </a:r>
          </a:p>
        </p:txBody>
      </p:sp>
    </p:spTree>
    <p:extLst>
      <p:ext uri="{BB962C8B-B14F-4D97-AF65-F5344CB8AC3E}">
        <p14:creationId xmlns:p14="http://schemas.microsoft.com/office/powerpoint/2010/main" val="28265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4">
            <a:extLst>
              <a:ext uri="{FF2B5EF4-FFF2-40B4-BE49-F238E27FC236}">
                <a16:creationId xmlns:a16="http://schemas.microsoft.com/office/drawing/2014/main" id="{77531CCA-1A0A-864F-9FFA-93C51007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C0BE5221-F35C-A04E-B21A-799219A35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2FFBB56F-D49E-B44B-9B88-697C2425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0AE86EAC-69F7-B144-8C22-950762E2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73" name="Oval 8">
            <a:extLst>
              <a:ext uri="{FF2B5EF4-FFF2-40B4-BE49-F238E27FC236}">
                <a16:creationId xmlns:a16="http://schemas.microsoft.com/office/drawing/2014/main" id="{79A7D35F-8033-1049-8BC9-0F035AEA8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74" name="AutoShape 9">
            <a:extLst>
              <a:ext uri="{FF2B5EF4-FFF2-40B4-BE49-F238E27FC236}">
                <a16:creationId xmlns:a16="http://schemas.microsoft.com/office/drawing/2014/main" id="{31C78ABA-6F90-1943-B92F-84E530636F55}"/>
              </a:ext>
            </a:extLst>
          </p:cNvPr>
          <p:cNvCxnSpPr>
            <a:cxnSpLocks noChangeShapeType="1"/>
            <a:stCxn id="70" idx="6"/>
            <a:endCxn id="71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10">
            <a:extLst>
              <a:ext uri="{FF2B5EF4-FFF2-40B4-BE49-F238E27FC236}">
                <a16:creationId xmlns:a16="http://schemas.microsoft.com/office/drawing/2014/main" id="{C338B02C-6DE4-3F47-8211-251843ABC30B}"/>
              </a:ext>
            </a:extLst>
          </p:cNvPr>
          <p:cNvCxnSpPr>
            <a:cxnSpLocks noChangeShapeType="1"/>
            <a:stCxn id="70" idx="6"/>
            <a:endCxn id="72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1">
            <a:extLst>
              <a:ext uri="{FF2B5EF4-FFF2-40B4-BE49-F238E27FC236}">
                <a16:creationId xmlns:a16="http://schemas.microsoft.com/office/drawing/2014/main" id="{344452A5-0322-DC46-9F93-D08F867B1F63}"/>
              </a:ext>
            </a:extLst>
          </p:cNvPr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12">
            <a:extLst>
              <a:ext uri="{FF2B5EF4-FFF2-40B4-BE49-F238E27FC236}">
                <a16:creationId xmlns:a16="http://schemas.microsoft.com/office/drawing/2014/main" id="{63B896DD-9E77-3644-BC8D-04B42C24BAB6}"/>
              </a:ext>
            </a:extLst>
          </p:cNvPr>
          <p:cNvCxnSpPr>
            <a:cxnSpLocks noChangeShapeType="1"/>
            <a:stCxn id="72" idx="6"/>
            <a:endCxn id="81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3">
            <a:extLst>
              <a:ext uri="{FF2B5EF4-FFF2-40B4-BE49-F238E27FC236}">
                <a16:creationId xmlns:a16="http://schemas.microsoft.com/office/drawing/2014/main" id="{2F78473B-152A-BB47-9FFB-2A3DCD84A9E4}"/>
              </a:ext>
            </a:extLst>
          </p:cNvPr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4">
            <a:extLst>
              <a:ext uri="{FF2B5EF4-FFF2-40B4-BE49-F238E27FC236}">
                <a16:creationId xmlns:a16="http://schemas.microsoft.com/office/drawing/2014/main" id="{E6A29A32-B9A4-0D46-8B50-805105C8EFD9}"/>
              </a:ext>
            </a:extLst>
          </p:cNvPr>
          <p:cNvCxnSpPr>
            <a:cxnSpLocks noChangeShapeType="1"/>
            <a:stCxn id="73" idx="6"/>
            <a:endCxn id="82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5">
            <a:extLst>
              <a:ext uri="{FF2B5EF4-FFF2-40B4-BE49-F238E27FC236}">
                <a16:creationId xmlns:a16="http://schemas.microsoft.com/office/drawing/2014/main" id="{B31F1942-2A1D-A645-95C6-09584D4CC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9F48077-786A-A143-BF05-67F99857B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2" name="Oval 17">
            <a:extLst>
              <a:ext uri="{FF2B5EF4-FFF2-40B4-BE49-F238E27FC236}">
                <a16:creationId xmlns:a16="http://schemas.microsoft.com/office/drawing/2014/main" id="{5A7F837D-4CCC-1640-B122-7C2CEF1BF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3" name="AutoShape 18">
            <a:extLst>
              <a:ext uri="{FF2B5EF4-FFF2-40B4-BE49-F238E27FC236}">
                <a16:creationId xmlns:a16="http://schemas.microsoft.com/office/drawing/2014/main" id="{F5566476-5214-EC4E-83CB-F8E262C36602}"/>
              </a:ext>
            </a:extLst>
          </p:cNvPr>
          <p:cNvCxnSpPr>
            <a:cxnSpLocks noChangeShapeType="1"/>
            <a:stCxn id="71" idx="6"/>
            <a:endCxn id="90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Oval 19">
            <a:extLst>
              <a:ext uri="{FF2B5EF4-FFF2-40B4-BE49-F238E27FC236}">
                <a16:creationId xmlns:a16="http://schemas.microsoft.com/office/drawing/2014/main" id="{3E3D8253-F077-474E-9CA5-55F7EC2E9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85" name="AutoShape 20">
            <a:extLst>
              <a:ext uri="{FF2B5EF4-FFF2-40B4-BE49-F238E27FC236}">
                <a16:creationId xmlns:a16="http://schemas.microsoft.com/office/drawing/2014/main" id="{156CA48F-731A-3749-B10F-6AA93C5665FA}"/>
              </a:ext>
            </a:extLst>
          </p:cNvPr>
          <p:cNvCxnSpPr>
            <a:cxnSpLocks noChangeShapeType="1"/>
            <a:stCxn id="80" idx="6"/>
            <a:endCxn id="84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>
            <a:extLst>
              <a:ext uri="{FF2B5EF4-FFF2-40B4-BE49-F238E27FC236}">
                <a16:creationId xmlns:a16="http://schemas.microsoft.com/office/drawing/2014/main" id="{A258A22A-50CF-D948-BF4C-8B691E609D8D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>
            <a:extLst>
              <a:ext uri="{FF2B5EF4-FFF2-40B4-BE49-F238E27FC236}">
                <a16:creationId xmlns:a16="http://schemas.microsoft.com/office/drawing/2014/main" id="{E34774E1-7599-6B4C-A711-E327BF566C50}"/>
              </a:ext>
            </a:extLst>
          </p:cNvPr>
          <p:cNvCxnSpPr>
            <a:cxnSpLocks noChangeShapeType="1"/>
            <a:stCxn id="82" idx="7"/>
            <a:endCxn id="84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23">
            <a:extLst>
              <a:ext uri="{FF2B5EF4-FFF2-40B4-BE49-F238E27FC236}">
                <a16:creationId xmlns:a16="http://schemas.microsoft.com/office/drawing/2014/main" id="{3492C040-64EE-7842-8BAB-87F58DDE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27EB0894-79B1-1C43-AFAA-A1FE32B20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0" name="Oval 25">
            <a:extLst>
              <a:ext uri="{FF2B5EF4-FFF2-40B4-BE49-F238E27FC236}">
                <a16:creationId xmlns:a16="http://schemas.microsoft.com/office/drawing/2014/main" id="{6C93ED9A-66AD-0149-8CA3-101E41C0A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29751D76-DFB9-884B-A567-BE8268211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2" name="AutoShape 27">
            <a:extLst>
              <a:ext uri="{FF2B5EF4-FFF2-40B4-BE49-F238E27FC236}">
                <a16:creationId xmlns:a16="http://schemas.microsoft.com/office/drawing/2014/main" id="{789F62C4-D0DA-2944-8F76-3D38EA114A76}"/>
              </a:ext>
            </a:extLst>
          </p:cNvPr>
          <p:cNvCxnSpPr>
            <a:cxnSpLocks noChangeShapeType="1"/>
            <a:stCxn id="88" idx="6"/>
            <a:endCxn id="90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8">
            <a:extLst>
              <a:ext uri="{FF2B5EF4-FFF2-40B4-BE49-F238E27FC236}">
                <a16:creationId xmlns:a16="http://schemas.microsoft.com/office/drawing/2014/main" id="{7E8C99E9-9AEB-0C42-AFC8-4E6256D61C06}"/>
              </a:ext>
            </a:extLst>
          </p:cNvPr>
          <p:cNvCxnSpPr>
            <a:cxnSpLocks noChangeShapeType="1"/>
            <a:stCxn id="89" idx="6"/>
            <a:endCxn id="90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9">
            <a:extLst>
              <a:ext uri="{FF2B5EF4-FFF2-40B4-BE49-F238E27FC236}">
                <a16:creationId xmlns:a16="http://schemas.microsoft.com/office/drawing/2014/main" id="{033ACE4E-8845-334F-87F1-9BDA5B42B536}"/>
              </a:ext>
            </a:extLst>
          </p:cNvPr>
          <p:cNvCxnSpPr>
            <a:cxnSpLocks noChangeShapeType="1"/>
            <a:stCxn id="72" idx="6"/>
            <a:endCxn id="91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30">
            <a:extLst>
              <a:ext uri="{FF2B5EF4-FFF2-40B4-BE49-F238E27FC236}">
                <a16:creationId xmlns:a16="http://schemas.microsoft.com/office/drawing/2014/main" id="{4062B44B-29DF-2245-8E90-EC6BA32AE7E8}"/>
              </a:ext>
            </a:extLst>
          </p:cNvPr>
          <p:cNvCxnSpPr>
            <a:cxnSpLocks noChangeShapeType="1"/>
            <a:stCxn id="89" idx="6"/>
            <a:endCxn id="82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31">
            <a:extLst>
              <a:ext uri="{FF2B5EF4-FFF2-40B4-BE49-F238E27FC236}">
                <a16:creationId xmlns:a16="http://schemas.microsoft.com/office/drawing/2014/main" id="{0FC6AB29-19DB-AD4D-BE18-21ACE8BAEB6E}"/>
              </a:ext>
            </a:extLst>
          </p:cNvPr>
          <p:cNvCxnSpPr>
            <a:cxnSpLocks noChangeShapeType="1"/>
            <a:stCxn id="73" idx="6"/>
            <a:endCxn id="90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5D9FBA0B-9AC9-0445-B91B-DE8EB8B13069}"/>
              </a:ext>
            </a:extLst>
          </p:cNvPr>
          <p:cNvCxnSpPr>
            <a:cxnSpLocks noChangeShapeType="1"/>
            <a:stCxn id="72" idx="6"/>
            <a:endCxn id="80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33">
            <a:extLst>
              <a:ext uri="{FF2B5EF4-FFF2-40B4-BE49-F238E27FC236}">
                <a16:creationId xmlns:a16="http://schemas.microsoft.com/office/drawing/2014/main" id="{1C3D5040-C734-2249-AD0D-2CB4DE3DDB6F}"/>
              </a:ext>
            </a:extLst>
          </p:cNvPr>
          <p:cNvCxnSpPr>
            <a:cxnSpLocks noChangeShapeType="1"/>
            <a:stCxn id="70" idx="6"/>
            <a:endCxn id="88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4">
            <a:extLst>
              <a:ext uri="{FF2B5EF4-FFF2-40B4-BE49-F238E27FC236}">
                <a16:creationId xmlns:a16="http://schemas.microsoft.com/office/drawing/2014/main" id="{28995C08-8544-D442-8C76-D9B414D44891}"/>
              </a:ext>
            </a:extLst>
          </p:cNvPr>
          <p:cNvCxnSpPr>
            <a:cxnSpLocks noChangeShapeType="1"/>
            <a:stCxn id="70" idx="6"/>
            <a:endCxn id="89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5">
            <a:extLst>
              <a:ext uri="{FF2B5EF4-FFF2-40B4-BE49-F238E27FC236}">
                <a16:creationId xmlns:a16="http://schemas.microsoft.com/office/drawing/2014/main" id="{72FC3C6D-7957-DA4A-B4C4-A03F5EAB6BFC}"/>
              </a:ext>
            </a:extLst>
          </p:cNvPr>
          <p:cNvCxnSpPr>
            <a:cxnSpLocks noChangeShapeType="1"/>
            <a:stCxn id="90" idx="6"/>
            <a:endCxn id="84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6">
            <a:extLst>
              <a:ext uri="{FF2B5EF4-FFF2-40B4-BE49-F238E27FC236}">
                <a16:creationId xmlns:a16="http://schemas.microsoft.com/office/drawing/2014/main" id="{B3BF3939-1222-B047-8B07-8833F479B69F}"/>
              </a:ext>
            </a:extLst>
          </p:cNvPr>
          <p:cNvCxnSpPr>
            <a:cxnSpLocks noChangeShapeType="1"/>
            <a:stCxn id="91" idx="6"/>
            <a:endCxn id="84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6A6268F-0BC3-6542-99DC-66210D13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B5A92-1FC3-434B-99A7-1A74FE5403AB}"/>
              </a:ext>
            </a:extLst>
          </p:cNvPr>
          <p:cNvSpPr txBox="1"/>
          <p:nvPr/>
        </p:nvSpPr>
        <p:spPr>
          <a:xfrm>
            <a:off x="6600664" y="4216126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augmenting path exists.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Max-Flow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7C958-CBCB-E64D-9CF3-4435A660F280}"/>
              </a:ext>
            </a:extLst>
          </p:cNvPr>
          <p:cNvSpPr txBox="1"/>
          <p:nvPr/>
        </p:nvSpPr>
        <p:spPr>
          <a:xfrm>
            <a:off x="6536051" y="1204948"/>
            <a:ext cx="24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 Matching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4 (red) edges with flow = 1</a:t>
            </a:r>
          </a:p>
        </p:txBody>
      </p:sp>
    </p:spTree>
    <p:extLst>
      <p:ext uri="{BB962C8B-B14F-4D97-AF65-F5344CB8AC3E}">
        <p14:creationId xmlns:p14="http://schemas.microsoft.com/office/powerpoint/2010/main" val="350447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1976-37A6-E944-A7DE-13A419E5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Another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4C82-80F0-3141-9719-A2C8C92C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7848600" cy="5410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instructive to look at the flows created step-by-step in the algorithm and the corresponding matchings they define.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matching edges will be defined by the middle edges that have non-zero flow pushed across them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three augmenting paths will each add one new edge to the matching without removing any of the old edges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last augmenting path will REMOVE all three old edges and create four new matching edges to replace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2954F-FDDF-DE44-AA99-2D6BADF43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4464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AD17-CF1B-2342-B90F-B4474B941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727F6-E2CC-0C41-9B80-90EC4142B95E}"/>
              </a:ext>
            </a:extLst>
          </p:cNvPr>
          <p:cNvSpPr txBox="1"/>
          <p:nvPr/>
        </p:nvSpPr>
        <p:spPr>
          <a:xfrm>
            <a:off x="5715000" y="3025811"/>
            <a:ext cx="358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Flows and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Corresponding Matchings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720D22-4A89-E647-B556-060E12691FFD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720D22-4A89-E647-B556-060E12691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2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E846D61-BF91-0748-84C9-4F2DB25A13F6}"/>
              </a:ext>
            </a:extLst>
          </p:cNvPr>
          <p:cNvGrpSpPr/>
          <p:nvPr/>
        </p:nvGrpSpPr>
        <p:grpSpPr>
          <a:xfrm>
            <a:off x="20320" y="228600"/>
            <a:ext cx="6400800" cy="2819400"/>
            <a:chOff x="990600" y="25400"/>
            <a:chExt cx="6896100" cy="3429000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A3E84C0B-04E2-D44F-8C15-CD318306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5400"/>
              <a:ext cx="6896100" cy="3429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76B06134-FB8D-B948-85A3-C98CB7478A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381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s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5A2BC41A-B89C-D347-91CA-42A2B28EC3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80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 dirty="0"/>
                <a:t>1</a:t>
              </a: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64372AD2-1D98-6440-9F00-3FFCC0D7FC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730375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</a:t>
              </a: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5EE96C74-52DA-0041-BD12-3125A4F3F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3074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</a:t>
              </a:r>
            </a:p>
          </p:txBody>
        </p:sp>
        <p:cxnSp>
          <p:nvCxnSpPr>
            <p:cNvPr id="48" name="AutoShape 9">
              <a:extLst>
                <a:ext uri="{FF2B5EF4-FFF2-40B4-BE49-F238E27FC236}">
                  <a16:creationId xmlns:a16="http://schemas.microsoft.com/office/drawing/2014/main" id="{FBBAEEB1-71E5-2141-950A-E39F132AC53A}"/>
                </a:ext>
              </a:extLst>
            </p:cNvPr>
            <p:cNvCxnSpPr>
              <a:cxnSpLocks noChangeShapeType="1"/>
              <a:stCxn id="44" idx="6"/>
              <a:endCxn id="45" idx="3"/>
            </p:cNvCxnSpPr>
            <p:nvPr/>
          </p:nvCxnSpPr>
          <p:spPr bwMode="auto">
            <a:xfrm flipV="1">
              <a:off x="1533525" y="485775"/>
              <a:ext cx="1633538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0">
              <a:extLst>
                <a:ext uri="{FF2B5EF4-FFF2-40B4-BE49-F238E27FC236}">
                  <a16:creationId xmlns:a16="http://schemas.microsoft.com/office/drawing/2014/main" id="{91CD2EDD-3235-2041-94AD-3CA09996DFAC}"/>
                </a:ext>
              </a:extLst>
            </p:cNvPr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1533525" y="1846263"/>
              <a:ext cx="15922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">
              <a:extLst>
                <a:ext uri="{FF2B5EF4-FFF2-40B4-BE49-F238E27FC236}">
                  <a16:creationId xmlns:a16="http://schemas.microsoft.com/office/drawing/2014/main" id="{54C78E0B-F6E5-0040-A929-45CD3C991D2F}"/>
                </a:ext>
              </a:extLst>
            </p:cNvPr>
            <p:cNvCxnSpPr>
              <a:cxnSpLocks noChangeShapeType="1"/>
              <a:stCxn id="44" idx="6"/>
              <a:endCxn id="47" idx="1"/>
            </p:cNvCxnSpPr>
            <p:nvPr/>
          </p:nvCxnSpPr>
          <p:spPr bwMode="auto">
            <a:xfrm>
              <a:off x="1533525" y="1846263"/>
              <a:ext cx="1633538" cy="1255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">
              <a:extLst>
                <a:ext uri="{FF2B5EF4-FFF2-40B4-BE49-F238E27FC236}">
                  <a16:creationId xmlns:a16="http://schemas.microsoft.com/office/drawing/2014/main" id="{0E835C0B-23FF-C449-83D3-31B3E53A3094}"/>
                </a:ext>
              </a:extLst>
            </p:cNvPr>
            <p:cNvCxnSpPr>
              <a:cxnSpLocks noChangeShapeType="1"/>
              <a:stCxn id="46" idx="6"/>
              <a:endCxn id="55" idx="2"/>
            </p:cNvCxnSpPr>
            <p:nvPr/>
          </p:nvCxnSpPr>
          <p:spPr bwMode="auto">
            <a:xfrm>
              <a:off x="3371850" y="1846263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>
              <a:extLst>
                <a:ext uri="{FF2B5EF4-FFF2-40B4-BE49-F238E27FC236}">
                  <a16:creationId xmlns:a16="http://schemas.microsoft.com/office/drawing/2014/main" id="{D8B5A93F-E35C-5144-9C54-604C8536F003}"/>
                </a:ext>
              </a:extLst>
            </p:cNvPr>
            <p:cNvCxnSpPr>
              <a:cxnSpLocks noChangeShapeType="1"/>
              <a:stCxn id="45" idx="6"/>
              <a:endCxn id="54" idx="2"/>
            </p:cNvCxnSpPr>
            <p:nvPr/>
          </p:nvCxnSpPr>
          <p:spPr bwMode="auto">
            <a:xfrm>
              <a:off x="3373438" y="398463"/>
              <a:ext cx="22113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>
              <a:extLst>
                <a:ext uri="{FF2B5EF4-FFF2-40B4-BE49-F238E27FC236}">
                  <a16:creationId xmlns:a16="http://schemas.microsoft.com/office/drawing/2014/main" id="{569484F5-7967-BB45-A7FC-EA8E7B68967E}"/>
                </a:ext>
              </a:extLst>
            </p:cNvPr>
            <p:cNvCxnSpPr>
              <a:cxnSpLocks noChangeShapeType="1"/>
              <a:stCxn id="47" idx="6"/>
              <a:endCxn id="56" idx="2"/>
            </p:cNvCxnSpPr>
            <p:nvPr/>
          </p:nvCxnSpPr>
          <p:spPr bwMode="auto">
            <a:xfrm>
              <a:off x="3371850" y="3190875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A25A0DA5-B5FC-C04F-B069-2F03EA0A2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80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1'</a:t>
              </a:r>
            </a:p>
          </p:txBody>
        </p:sp>
        <p:sp>
          <p:nvSpPr>
            <p:cNvPr id="55" name="Oval 16">
              <a:extLst>
                <a:ext uri="{FF2B5EF4-FFF2-40B4-BE49-F238E27FC236}">
                  <a16:creationId xmlns:a16="http://schemas.microsoft.com/office/drawing/2014/main" id="{DAFE499E-24B0-F749-B51F-9FE4B135AB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3'</a:t>
              </a:r>
            </a:p>
          </p:txBody>
        </p:sp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91E7B811-BC27-F845-9011-99BF786285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3074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5'</a:t>
              </a:r>
            </a:p>
          </p:txBody>
        </p:sp>
        <p:cxnSp>
          <p:nvCxnSpPr>
            <p:cNvPr id="57" name="AutoShape 18">
              <a:extLst>
                <a:ext uri="{FF2B5EF4-FFF2-40B4-BE49-F238E27FC236}">
                  <a16:creationId xmlns:a16="http://schemas.microsoft.com/office/drawing/2014/main" id="{CDBEBDF7-CD39-AA4E-B620-7D300BB6631E}"/>
                </a:ext>
              </a:extLst>
            </p:cNvPr>
            <p:cNvCxnSpPr>
              <a:cxnSpLocks noChangeShapeType="1"/>
              <a:stCxn id="45" idx="6"/>
              <a:endCxn id="64" idx="1"/>
            </p:cNvCxnSpPr>
            <p:nvPr/>
          </p:nvCxnSpPr>
          <p:spPr bwMode="auto">
            <a:xfrm>
              <a:off x="3373438" y="398463"/>
              <a:ext cx="225425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5E24E2B2-8E1B-7945-BAA3-B443C6621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99338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t</a:t>
              </a:r>
            </a:p>
          </p:txBody>
        </p:sp>
        <p:cxnSp>
          <p:nvCxnSpPr>
            <p:cNvPr id="59" name="AutoShape 20">
              <a:extLst>
                <a:ext uri="{FF2B5EF4-FFF2-40B4-BE49-F238E27FC236}">
                  <a16:creationId xmlns:a16="http://schemas.microsoft.com/office/drawing/2014/main" id="{534839D2-078D-CD46-A660-F1728A266B17}"/>
                </a:ext>
              </a:extLst>
            </p:cNvPr>
            <p:cNvCxnSpPr>
              <a:cxnSpLocks noChangeShapeType="1"/>
              <a:stCxn id="54" idx="6"/>
              <a:endCxn id="58" idx="0"/>
            </p:cNvCxnSpPr>
            <p:nvPr/>
          </p:nvCxnSpPr>
          <p:spPr bwMode="auto">
            <a:xfrm>
              <a:off x="5832475" y="398463"/>
              <a:ext cx="1682750" cy="1323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21">
              <a:extLst>
                <a:ext uri="{FF2B5EF4-FFF2-40B4-BE49-F238E27FC236}">
                  <a16:creationId xmlns:a16="http://schemas.microsoft.com/office/drawing/2014/main" id="{9D6FB736-5D5A-514B-8A53-7134C22A1D04}"/>
                </a:ext>
              </a:extLst>
            </p:cNvPr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5832475" y="1846263"/>
              <a:ext cx="1558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22">
              <a:extLst>
                <a:ext uri="{FF2B5EF4-FFF2-40B4-BE49-F238E27FC236}">
                  <a16:creationId xmlns:a16="http://schemas.microsoft.com/office/drawing/2014/main" id="{69406A0E-7119-BE42-9B3B-B499AE14A0F2}"/>
                </a:ext>
              </a:extLst>
            </p:cNvPr>
            <p:cNvCxnSpPr>
              <a:cxnSpLocks noChangeShapeType="1"/>
              <a:stCxn id="56" idx="7"/>
              <a:endCxn id="58" idx="4"/>
            </p:cNvCxnSpPr>
            <p:nvPr/>
          </p:nvCxnSpPr>
          <p:spPr bwMode="auto">
            <a:xfrm flipV="1">
              <a:off x="5791200" y="1970088"/>
              <a:ext cx="1722438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" name="Oval 23">
              <a:extLst>
                <a:ext uri="{FF2B5EF4-FFF2-40B4-BE49-F238E27FC236}">
                  <a16:creationId xmlns:a16="http://schemas.microsoft.com/office/drawing/2014/main" id="{974888F5-7A97-CC4C-85DC-05C9224747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006475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</a:t>
              </a:r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id="{2FDD9024-4613-364B-B0AE-B9631F884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387600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</a:t>
              </a:r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B509E7A2-3807-B943-880F-B20879CB0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006475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2'</a:t>
              </a:r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5D9BF392-4534-E449-B318-EAFBA8D18B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387600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4'</a:t>
              </a:r>
            </a:p>
          </p:txBody>
        </p:sp>
        <p:cxnSp>
          <p:nvCxnSpPr>
            <p:cNvPr id="66" name="AutoShape 27">
              <a:extLst>
                <a:ext uri="{FF2B5EF4-FFF2-40B4-BE49-F238E27FC236}">
                  <a16:creationId xmlns:a16="http://schemas.microsoft.com/office/drawing/2014/main" id="{BC11C32B-F4A6-EB4A-BBDF-F026DFC18F57}"/>
                </a:ext>
              </a:extLst>
            </p:cNvPr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3371850" y="1123950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8">
              <a:extLst>
                <a:ext uri="{FF2B5EF4-FFF2-40B4-BE49-F238E27FC236}">
                  <a16:creationId xmlns:a16="http://schemas.microsoft.com/office/drawing/2014/main" id="{8C86AB48-7E86-5447-A291-1C3252D74D67}"/>
                </a:ext>
              </a:extLst>
            </p:cNvPr>
            <p:cNvCxnSpPr>
              <a:cxnSpLocks noChangeShapeType="1"/>
              <a:stCxn id="63" idx="6"/>
              <a:endCxn id="64" idx="3"/>
            </p:cNvCxnSpPr>
            <p:nvPr/>
          </p:nvCxnSpPr>
          <p:spPr bwMode="auto">
            <a:xfrm flipV="1">
              <a:off x="3371850" y="1212850"/>
              <a:ext cx="2255838" cy="129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9">
              <a:extLst>
                <a:ext uri="{FF2B5EF4-FFF2-40B4-BE49-F238E27FC236}">
                  <a16:creationId xmlns:a16="http://schemas.microsoft.com/office/drawing/2014/main" id="{53930DAA-B909-8F48-9ADB-79BC2FF0F979}"/>
                </a:ext>
              </a:extLst>
            </p:cNvPr>
            <p:cNvCxnSpPr>
              <a:cxnSpLocks noChangeShapeType="1"/>
              <a:stCxn id="46" idx="6"/>
              <a:endCxn id="65" idx="1"/>
            </p:cNvCxnSpPr>
            <p:nvPr/>
          </p:nvCxnSpPr>
          <p:spPr bwMode="auto">
            <a:xfrm>
              <a:off x="3371850" y="1846263"/>
              <a:ext cx="2255838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30">
              <a:extLst>
                <a:ext uri="{FF2B5EF4-FFF2-40B4-BE49-F238E27FC236}">
                  <a16:creationId xmlns:a16="http://schemas.microsoft.com/office/drawing/2014/main" id="{A8D30F0C-1CF5-DB4D-A5B1-2F07D4F8B1F9}"/>
                </a:ext>
              </a:extLst>
            </p:cNvPr>
            <p:cNvCxnSpPr>
              <a:cxnSpLocks noChangeShapeType="1"/>
              <a:stCxn id="63" idx="6"/>
              <a:endCxn id="56" idx="1"/>
            </p:cNvCxnSpPr>
            <p:nvPr/>
          </p:nvCxnSpPr>
          <p:spPr bwMode="auto">
            <a:xfrm>
              <a:off x="3371850" y="2503488"/>
              <a:ext cx="2255838" cy="598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1E7B27E-6767-4E44-A58F-73010623CE5E}"/>
                </a:ext>
              </a:extLst>
            </p:cNvPr>
            <p:cNvCxnSpPr>
              <a:cxnSpLocks noChangeShapeType="1"/>
              <a:stCxn id="47" idx="6"/>
              <a:endCxn id="64" idx="4"/>
            </p:cNvCxnSpPr>
            <p:nvPr/>
          </p:nvCxnSpPr>
          <p:spPr bwMode="auto">
            <a:xfrm flipV="1">
              <a:off x="3371850" y="1246188"/>
              <a:ext cx="2336800" cy="1944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32">
              <a:extLst>
                <a:ext uri="{FF2B5EF4-FFF2-40B4-BE49-F238E27FC236}">
                  <a16:creationId xmlns:a16="http://schemas.microsoft.com/office/drawing/2014/main" id="{254119C2-1B6B-9D42-80F4-0F57FE5420F5}"/>
                </a:ext>
              </a:extLst>
            </p:cNvPr>
            <p:cNvCxnSpPr>
              <a:cxnSpLocks noChangeShapeType="1"/>
              <a:stCxn id="46" idx="6"/>
              <a:endCxn id="54" idx="3"/>
            </p:cNvCxnSpPr>
            <p:nvPr/>
          </p:nvCxnSpPr>
          <p:spPr bwMode="auto">
            <a:xfrm flipV="1">
              <a:off x="3373438" y="485775"/>
              <a:ext cx="2254250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33">
              <a:extLst>
                <a:ext uri="{FF2B5EF4-FFF2-40B4-BE49-F238E27FC236}">
                  <a16:creationId xmlns:a16="http://schemas.microsoft.com/office/drawing/2014/main" id="{6E59DAD9-A7A1-9147-BFC2-FC536702152B}"/>
                </a:ext>
              </a:extLst>
            </p:cNvPr>
            <p:cNvCxnSpPr>
              <a:cxnSpLocks noChangeShapeType="1"/>
              <a:stCxn id="44" idx="6"/>
              <a:endCxn id="62" idx="2"/>
            </p:cNvCxnSpPr>
            <p:nvPr/>
          </p:nvCxnSpPr>
          <p:spPr bwMode="auto">
            <a:xfrm flipV="1">
              <a:off x="1533525" y="1123950"/>
              <a:ext cx="1590675" cy="722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34">
              <a:extLst>
                <a:ext uri="{FF2B5EF4-FFF2-40B4-BE49-F238E27FC236}">
                  <a16:creationId xmlns:a16="http://schemas.microsoft.com/office/drawing/2014/main" id="{E20F5963-9984-8448-B8A0-DCA40118E1E8}"/>
                </a:ext>
              </a:extLst>
            </p:cNvPr>
            <p:cNvCxnSpPr>
              <a:cxnSpLocks noChangeShapeType="1"/>
              <a:stCxn id="44" idx="6"/>
              <a:endCxn id="63" idx="2"/>
            </p:cNvCxnSpPr>
            <p:nvPr/>
          </p:nvCxnSpPr>
          <p:spPr bwMode="auto">
            <a:xfrm>
              <a:off x="1533525" y="1846263"/>
              <a:ext cx="1590675" cy="658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35">
              <a:extLst>
                <a:ext uri="{FF2B5EF4-FFF2-40B4-BE49-F238E27FC236}">
                  <a16:creationId xmlns:a16="http://schemas.microsoft.com/office/drawing/2014/main" id="{B1D1CC97-2B28-C14D-9301-F5759D2A36C3}"/>
                </a:ext>
              </a:extLst>
            </p:cNvPr>
            <p:cNvCxnSpPr>
              <a:cxnSpLocks noChangeShapeType="1"/>
              <a:stCxn id="64" idx="6"/>
              <a:endCxn id="58" idx="1"/>
            </p:cNvCxnSpPr>
            <p:nvPr/>
          </p:nvCxnSpPr>
          <p:spPr bwMode="auto">
            <a:xfrm>
              <a:off x="5832475" y="1123950"/>
              <a:ext cx="1601788" cy="633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6">
              <a:extLst>
                <a:ext uri="{FF2B5EF4-FFF2-40B4-BE49-F238E27FC236}">
                  <a16:creationId xmlns:a16="http://schemas.microsoft.com/office/drawing/2014/main" id="{C171E634-C030-AC43-84AD-AC42DB190558}"/>
                </a:ext>
              </a:extLst>
            </p:cNvPr>
            <p:cNvCxnSpPr>
              <a:cxnSpLocks noChangeShapeType="1"/>
              <a:stCxn id="65" idx="6"/>
              <a:endCxn id="58" idx="3"/>
            </p:cNvCxnSpPr>
            <p:nvPr/>
          </p:nvCxnSpPr>
          <p:spPr bwMode="auto">
            <a:xfrm flipV="1">
              <a:off x="5832475" y="1935163"/>
              <a:ext cx="1601788" cy="569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 Box 37">
            <a:extLst>
              <a:ext uri="{FF2B5EF4-FFF2-40B4-BE49-F238E27FC236}">
                <a16:creationId xmlns:a16="http://schemas.microsoft.com/office/drawing/2014/main" id="{E2F5E0F0-9F60-FE41-B72B-5E630BB73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77" name="Text Box 37">
            <a:extLst>
              <a:ext uri="{FF2B5EF4-FFF2-40B4-BE49-F238E27FC236}">
                <a16:creationId xmlns:a16="http://schemas.microsoft.com/office/drawing/2014/main" id="{EEBE6AD6-A80F-0C4C-A351-8DD629399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78" name="Text Box 37">
            <a:extLst>
              <a:ext uri="{FF2B5EF4-FFF2-40B4-BE49-F238E27FC236}">
                <a16:creationId xmlns:a16="http://schemas.microsoft.com/office/drawing/2014/main" id="{2CDB517B-B655-5D4D-99DC-23EC0C0D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6A37044E-73A5-BC41-8C71-A11339E2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0" name="Text Box 37">
            <a:extLst>
              <a:ext uri="{FF2B5EF4-FFF2-40B4-BE49-F238E27FC236}">
                <a16:creationId xmlns:a16="http://schemas.microsoft.com/office/drawing/2014/main" id="{B6803710-8C35-8D4A-96D2-C99D2DDE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1" name="Text Box 37">
            <a:extLst>
              <a:ext uri="{FF2B5EF4-FFF2-40B4-BE49-F238E27FC236}">
                <a16:creationId xmlns:a16="http://schemas.microsoft.com/office/drawing/2014/main" id="{E6A9DCDE-0004-AF4A-B859-940F2EAD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2" name="Text Box 37">
            <a:extLst>
              <a:ext uri="{FF2B5EF4-FFF2-40B4-BE49-F238E27FC236}">
                <a16:creationId xmlns:a16="http://schemas.microsoft.com/office/drawing/2014/main" id="{88DC1519-9F50-A04F-BF8C-1D141052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869980B9-ECA7-2D49-9B26-5229338EA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4" name="Text Box 37">
            <a:extLst>
              <a:ext uri="{FF2B5EF4-FFF2-40B4-BE49-F238E27FC236}">
                <a16:creationId xmlns:a16="http://schemas.microsoft.com/office/drawing/2014/main" id="{5FC07B10-ABE6-F846-A1E1-954037BC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7F0C41BD-813C-584F-B651-061F3809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E58C96C5-8762-1B47-A546-6190C03F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A0E6767C-2197-444B-A7C4-E2CB8CCE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8" name="Text Box 37">
            <a:extLst>
              <a:ext uri="{FF2B5EF4-FFF2-40B4-BE49-F238E27FC236}">
                <a16:creationId xmlns:a16="http://schemas.microsoft.com/office/drawing/2014/main" id="{1A3ABE68-0198-9C4A-AA72-3C18ADEF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57476BAD-C216-C148-A994-29B1AA788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0" name="Text Box 37">
            <a:extLst>
              <a:ext uri="{FF2B5EF4-FFF2-40B4-BE49-F238E27FC236}">
                <a16:creationId xmlns:a16="http://schemas.microsoft.com/office/drawing/2014/main" id="{CD5C9639-57A3-2845-930B-C1A58479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D50D16A8-3BBA-B942-836B-64A68021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2" name="Text Box 37">
            <a:extLst>
              <a:ext uri="{FF2B5EF4-FFF2-40B4-BE49-F238E27FC236}">
                <a16:creationId xmlns:a16="http://schemas.microsoft.com/office/drawing/2014/main" id="{89BFE8CC-D8A5-034F-8698-D0FA1D314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3" name="Text Box 37">
            <a:extLst>
              <a:ext uri="{FF2B5EF4-FFF2-40B4-BE49-F238E27FC236}">
                <a16:creationId xmlns:a16="http://schemas.microsoft.com/office/drawing/2014/main" id="{D32B4C29-9F5B-304C-B78E-4849E07A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4" name="Text Box 37">
            <a:extLst>
              <a:ext uri="{FF2B5EF4-FFF2-40B4-BE49-F238E27FC236}">
                <a16:creationId xmlns:a16="http://schemas.microsoft.com/office/drawing/2014/main" id="{F8C84E87-7063-464E-AB9D-9E494499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5" name="Text Box 37">
            <a:extLst>
              <a:ext uri="{FF2B5EF4-FFF2-40B4-BE49-F238E27FC236}">
                <a16:creationId xmlns:a16="http://schemas.microsoft.com/office/drawing/2014/main" id="{346F7C84-0607-AC48-AB38-3B4281FA2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0C9F02A4-27E8-F245-8C59-427D63B09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3995632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00" name="Oval 7">
            <a:extLst>
              <a:ext uri="{FF2B5EF4-FFF2-40B4-BE49-F238E27FC236}">
                <a16:creationId xmlns:a16="http://schemas.microsoft.com/office/drawing/2014/main" id="{71F7CFAA-048C-164D-8345-95FE139C5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1873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01" name="Oval 8">
            <a:extLst>
              <a:ext uri="{FF2B5EF4-FFF2-40B4-BE49-F238E27FC236}">
                <a16:creationId xmlns:a16="http://schemas.microsoft.com/office/drawing/2014/main" id="{E39DD315-407A-C240-88DB-177A47875C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6292921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05" name="AutoShape 12">
            <a:extLst>
              <a:ext uri="{FF2B5EF4-FFF2-40B4-BE49-F238E27FC236}">
                <a16:creationId xmlns:a16="http://schemas.microsoft.com/office/drawing/2014/main" id="{64789EC9-C31D-594D-8444-135A77693104}"/>
              </a:ext>
            </a:extLst>
          </p:cNvPr>
          <p:cNvCxnSpPr>
            <a:cxnSpLocks noChangeShapeType="1"/>
            <a:stCxn id="100" idx="6"/>
            <a:endCxn id="109" idx="2"/>
          </p:cNvCxnSpPr>
          <p:nvPr/>
        </p:nvCxnSpPr>
        <p:spPr bwMode="auto">
          <a:xfrm>
            <a:off x="2287270" y="528263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13">
            <a:extLst>
              <a:ext uri="{FF2B5EF4-FFF2-40B4-BE49-F238E27FC236}">
                <a16:creationId xmlns:a16="http://schemas.microsoft.com/office/drawing/2014/main" id="{887CA9A9-B85B-8141-8BD9-4EC0ED7AE72C}"/>
              </a:ext>
            </a:extLst>
          </p:cNvPr>
          <p:cNvCxnSpPr>
            <a:cxnSpLocks noChangeShapeType="1"/>
            <a:stCxn id="99" idx="6"/>
            <a:endCxn id="108" idx="2"/>
          </p:cNvCxnSpPr>
          <p:nvPr/>
        </p:nvCxnSpPr>
        <p:spPr bwMode="auto">
          <a:xfrm>
            <a:off x="2288744" y="4092223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14">
            <a:extLst>
              <a:ext uri="{FF2B5EF4-FFF2-40B4-BE49-F238E27FC236}">
                <a16:creationId xmlns:a16="http://schemas.microsoft.com/office/drawing/2014/main" id="{8555345D-1208-484F-A3EA-3541FDC94753}"/>
              </a:ext>
            </a:extLst>
          </p:cNvPr>
          <p:cNvCxnSpPr>
            <a:cxnSpLocks noChangeShapeType="1"/>
            <a:stCxn id="101" idx="6"/>
            <a:endCxn id="110" idx="2"/>
          </p:cNvCxnSpPr>
          <p:nvPr/>
        </p:nvCxnSpPr>
        <p:spPr bwMode="auto">
          <a:xfrm>
            <a:off x="2287270" y="638820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8" name="Oval 15">
            <a:extLst>
              <a:ext uri="{FF2B5EF4-FFF2-40B4-BE49-F238E27FC236}">
                <a16:creationId xmlns:a16="http://schemas.microsoft.com/office/drawing/2014/main" id="{682B1F8E-1575-204E-8CF7-7B427E0AF8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3995632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09" name="Oval 16">
            <a:extLst>
              <a:ext uri="{FF2B5EF4-FFF2-40B4-BE49-F238E27FC236}">
                <a16:creationId xmlns:a16="http://schemas.microsoft.com/office/drawing/2014/main" id="{26A2BC4F-7AB7-FE48-B1B6-38DF0DB51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1873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10" name="Oval 17">
            <a:extLst>
              <a:ext uri="{FF2B5EF4-FFF2-40B4-BE49-F238E27FC236}">
                <a16:creationId xmlns:a16="http://schemas.microsoft.com/office/drawing/2014/main" id="{95855421-A685-524B-B7A3-9729CB0685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6292921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11" name="AutoShape 18">
            <a:extLst>
              <a:ext uri="{FF2B5EF4-FFF2-40B4-BE49-F238E27FC236}">
                <a16:creationId xmlns:a16="http://schemas.microsoft.com/office/drawing/2014/main" id="{5EC34A7F-D678-2449-A90A-DCD655BDF9DC}"/>
              </a:ext>
            </a:extLst>
          </p:cNvPr>
          <p:cNvCxnSpPr>
            <a:cxnSpLocks noChangeShapeType="1"/>
            <a:stCxn id="99" idx="6"/>
            <a:endCxn id="118" idx="1"/>
          </p:cNvCxnSpPr>
          <p:nvPr/>
        </p:nvCxnSpPr>
        <p:spPr bwMode="auto">
          <a:xfrm>
            <a:off x="2288744" y="4092223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" name="Oval 23">
            <a:extLst>
              <a:ext uri="{FF2B5EF4-FFF2-40B4-BE49-F238E27FC236}">
                <a16:creationId xmlns:a16="http://schemas.microsoft.com/office/drawing/2014/main" id="{60DE8326-D653-D34F-9379-DF5ED8A96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4592144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17" name="Oval 24">
            <a:extLst>
              <a:ext uri="{FF2B5EF4-FFF2-40B4-BE49-F238E27FC236}">
                <a16:creationId xmlns:a16="http://schemas.microsoft.com/office/drawing/2014/main" id="{187159AA-AA9E-5643-B685-5E58F3F1AA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727735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18" name="Oval 25">
            <a:extLst>
              <a:ext uri="{FF2B5EF4-FFF2-40B4-BE49-F238E27FC236}">
                <a16:creationId xmlns:a16="http://schemas.microsoft.com/office/drawing/2014/main" id="{06860526-9117-C442-B3CD-4144C4C2B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4592144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19" name="Oval 26">
            <a:extLst>
              <a:ext uri="{FF2B5EF4-FFF2-40B4-BE49-F238E27FC236}">
                <a16:creationId xmlns:a16="http://schemas.microsoft.com/office/drawing/2014/main" id="{A1EDE52E-A7FD-8D43-9F6B-1108C5FDA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727735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20" name="AutoShape 27">
            <a:extLst>
              <a:ext uri="{FF2B5EF4-FFF2-40B4-BE49-F238E27FC236}">
                <a16:creationId xmlns:a16="http://schemas.microsoft.com/office/drawing/2014/main" id="{528A2D01-0D8A-684C-B33A-E7D6E099ED7B}"/>
              </a:ext>
            </a:extLst>
          </p:cNvPr>
          <p:cNvCxnSpPr>
            <a:cxnSpLocks noChangeShapeType="1"/>
            <a:stCxn id="116" idx="6"/>
            <a:endCxn id="118" idx="2"/>
          </p:cNvCxnSpPr>
          <p:nvPr/>
        </p:nvCxnSpPr>
        <p:spPr bwMode="auto">
          <a:xfrm>
            <a:off x="2287270" y="468873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1" name="AutoShape 28">
            <a:extLst>
              <a:ext uri="{FF2B5EF4-FFF2-40B4-BE49-F238E27FC236}">
                <a16:creationId xmlns:a16="http://schemas.microsoft.com/office/drawing/2014/main" id="{A0CA3E06-626C-C148-9D21-F1EBA8F020C0}"/>
              </a:ext>
            </a:extLst>
          </p:cNvPr>
          <p:cNvCxnSpPr>
            <a:cxnSpLocks noChangeShapeType="1"/>
            <a:stCxn id="117" idx="6"/>
            <a:endCxn id="118" idx="3"/>
          </p:cNvCxnSpPr>
          <p:nvPr/>
        </p:nvCxnSpPr>
        <p:spPr bwMode="auto">
          <a:xfrm flipV="1">
            <a:off x="2287270" y="4761830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29">
            <a:extLst>
              <a:ext uri="{FF2B5EF4-FFF2-40B4-BE49-F238E27FC236}">
                <a16:creationId xmlns:a16="http://schemas.microsoft.com/office/drawing/2014/main" id="{09B8FCA2-A12C-A945-AD78-E3071E0F1267}"/>
              </a:ext>
            </a:extLst>
          </p:cNvPr>
          <p:cNvCxnSpPr>
            <a:cxnSpLocks noChangeShapeType="1"/>
            <a:stCxn id="100" idx="6"/>
            <a:endCxn id="119" idx="1"/>
          </p:cNvCxnSpPr>
          <p:nvPr/>
        </p:nvCxnSpPr>
        <p:spPr bwMode="auto">
          <a:xfrm>
            <a:off x="2287270" y="5282636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AutoShape 30">
            <a:extLst>
              <a:ext uri="{FF2B5EF4-FFF2-40B4-BE49-F238E27FC236}">
                <a16:creationId xmlns:a16="http://schemas.microsoft.com/office/drawing/2014/main" id="{CE53D61E-36B4-5141-B8AC-450D4D20B876}"/>
              </a:ext>
            </a:extLst>
          </p:cNvPr>
          <p:cNvCxnSpPr>
            <a:cxnSpLocks noChangeShapeType="1"/>
            <a:stCxn id="117" idx="6"/>
            <a:endCxn id="110" idx="1"/>
          </p:cNvCxnSpPr>
          <p:nvPr/>
        </p:nvCxnSpPr>
        <p:spPr bwMode="auto">
          <a:xfrm>
            <a:off x="2287270" y="5823021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AutoShape 31">
            <a:extLst>
              <a:ext uri="{FF2B5EF4-FFF2-40B4-BE49-F238E27FC236}">
                <a16:creationId xmlns:a16="http://schemas.microsoft.com/office/drawing/2014/main" id="{4136A504-07FF-AC44-B57A-5467ED0FF80A}"/>
              </a:ext>
            </a:extLst>
          </p:cNvPr>
          <p:cNvCxnSpPr>
            <a:cxnSpLocks noChangeShapeType="1"/>
            <a:stCxn id="101" idx="6"/>
            <a:endCxn id="118" idx="4"/>
          </p:cNvCxnSpPr>
          <p:nvPr/>
        </p:nvCxnSpPr>
        <p:spPr bwMode="auto">
          <a:xfrm flipV="1">
            <a:off x="2287270" y="4789241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AutoShape 32">
            <a:extLst>
              <a:ext uri="{FF2B5EF4-FFF2-40B4-BE49-F238E27FC236}">
                <a16:creationId xmlns:a16="http://schemas.microsoft.com/office/drawing/2014/main" id="{021B5FD6-D1C9-F240-9077-3E0266B597EA}"/>
              </a:ext>
            </a:extLst>
          </p:cNvPr>
          <p:cNvCxnSpPr>
            <a:cxnSpLocks noChangeShapeType="1"/>
            <a:stCxn id="100" idx="6"/>
            <a:endCxn id="108" idx="3"/>
          </p:cNvCxnSpPr>
          <p:nvPr/>
        </p:nvCxnSpPr>
        <p:spPr bwMode="auto">
          <a:xfrm flipV="1">
            <a:off x="2288744" y="4164013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125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AD17-CF1B-2342-B90F-B4474B941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360EA-F5EA-5742-888A-BE6D663799D7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360EA-F5EA-5742-888A-BE6D6637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2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>
            <a:extLst>
              <a:ext uri="{FF2B5EF4-FFF2-40B4-BE49-F238E27FC236}">
                <a16:creationId xmlns:a16="http://schemas.microsoft.com/office/drawing/2014/main" id="{74C28D06-AB53-FC42-9D21-B301C59B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8A431559-E08D-4F43-9A0F-F31D80AF4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B314F6F-F5A0-5143-A813-B8BD1AC3D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47DE5705-58A8-C146-8CC2-390D06C8D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C8B46866-D4BB-CE44-ABE3-BAE4A3146C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7C919415-8545-854E-9607-2029A1AF7078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0077CE11-B30C-3642-A5BE-327435183B8E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835627CF-DE9F-5F4C-A0D0-0F5A4F05762B}"/>
              </a:ext>
            </a:extLst>
          </p:cNvPr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5B9DEECE-B909-5E45-ACA5-AA646A4CB537}"/>
              </a:ext>
            </a:extLst>
          </p:cNvPr>
          <p:cNvCxnSpPr>
            <a:cxnSpLocks noChangeShapeType="1"/>
            <a:stCxn id="10" idx="6"/>
            <a:endCxn id="19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20E481C8-7B58-B846-8EB6-9C026B72BAD2}"/>
              </a:ext>
            </a:extLst>
          </p:cNvPr>
          <p:cNvCxnSpPr>
            <a:cxnSpLocks noChangeShapeType="1"/>
            <a:stCxn id="9" idx="6"/>
            <a:endCxn id="18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9DD2EDD3-C64E-3E4A-81F6-37D3873BF075}"/>
              </a:ext>
            </a:extLst>
          </p:cNvPr>
          <p:cNvCxnSpPr>
            <a:cxnSpLocks noChangeShapeType="1"/>
            <a:stCxn id="11" idx="6"/>
            <a:endCxn id="20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Oval 15">
            <a:extLst>
              <a:ext uri="{FF2B5EF4-FFF2-40B4-BE49-F238E27FC236}">
                <a16:creationId xmlns:a16="http://schemas.microsoft.com/office/drawing/2014/main" id="{8A5FE403-E51A-CE46-BA02-12748F9DB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A1D2539-8A3D-234A-8D17-70DB03845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7B1A3B7D-3A70-AF45-BA06-6A8DB9EAF2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471D50D7-875E-8C47-B33D-37A2B60A093C}"/>
              </a:ext>
            </a:extLst>
          </p:cNvPr>
          <p:cNvCxnSpPr>
            <a:cxnSpLocks noChangeShapeType="1"/>
            <a:stCxn id="9" idx="6"/>
            <a:endCxn id="28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4BAF1CEF-3647-E54C-B1F2-D704EA1F4A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EF647468-6D3F-6F4C-AB42-0274A15DBDBE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63926591-2AB1-5F46-A8D5-972DCFA28DFB}"/>
              </a:ext>
            </a:extLst>
          </p:cNvPr>
          <p:cNvCxnSpPr>
            <a:cxnSpLocks noChangeShapeType="1"/>
            <a:stCxn id="19" idx="6"/>
            <a:endCxn id="22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329AB4A-FC47-3646-BB70-F8F9E6E00574}"/>
              </a:ext>
            </a:extLst>
          </p:cNvPr>
          <p:cNvCxnSpPr>
            <a:cxnSpLocks noChangeShapeType="1"/>
            <a:stCxn id="20" idx="7"/>
            <a:endCxn id="22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5B701486-B46E-8F43-BDB1-2C1C3EF68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BF9014D7-9915-E048-A72F-B0D0B2CDB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646C147F-96E3-2B4A-A19D-DB30C1CE2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931DE0AD-3ECB-CB41-A503-80E672A93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EAB05BC2-28ED-6243-9905-960BE73AD8DF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B3EE3A35-F341-0047-AEAE-633242D92675}"/>
              </a:ext>
            </a:extLst>
          </p:cNvPr>
          <p:cNvCxnSpPr>
            <a:cxnSpLocks noChangeShapeType="1"/>
            <a:stCxn id="27" idx="6"/>
            <a:endCxn id="28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74E94AAE-CAB4-164F-85B8-4A6D356C5692}"/>
              </a:ext>
            </a:extLst>
          </p:cNvPr>
          <p:cNvCxnSpPr>
            <a:cxnSpLocks noChangeShapeType="1"/>
            <a:stCxn id="10" idx="6"/>
            <a:endCxn id="29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4CA963BE-2BEE-7B43-8634-FD5734DD80A8}"/>
              </a:ext>
            </a:extLst>
          </p:cNvPr>
          <p:cNvCxnSpPr>
            <a:cxnSpLocks noChangeShapeType="1"/>
            <a:stCxn id="27" idx="6"/>
            <a:endCxn id="20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A0C3F227-1D92-954D-8FEB-50D4BF968BBE}"/>
              </a:ext>
            </a:extLst>
          </p:cNvPr>
          <p:cNvCxnSpPr>
            <a:cxnSpLocks noChangeShapeType="1"/>
            <a:stCxn id="11" idx="6"/>
            <a:endCxn id="28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BD9AD9EF-42C0-B14D-95B6-575471E991DA}"/>
              </a:ext>
            </a:extLst>
          </p:cNvPr>
          <p:cNvCxnSpPr>
            <a:cxnSpLocks noChangeShapeType="1"/>
            <a:stCxn id="10" idx="6"/>
            <a:endCxn id="18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CCDD9FD0-6299-9B4F-9E29-B72D64DD3174}"/>
              </a:ext>
            </a:extLst>
          </p:cNvPr>
          <p:cNvCxnSpPr>
            <a:cxnSpLocks noChangeShapeType="1"/>
            <a:stCxn id="8" idx="6"/>
            <a:endCxn id="26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D3D2C1EF-BD77-5F4A-AF9A-D0EC8DDF178E}"/>
              </a:ext>
            </a:extLst>
          </p:cNvPr>
          <p:cNvCxnSpPr>
            <a:cxnSpLocks noChangeShapeType="1"/>
            <a:stCxn id="8" idx="6"/>
            <a:endCxn id="27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E36C6DAD-B811-8F43-8C0B-15F94867C184}"/>
              </a:ext>
            </a:extLst>
          </p:cNvPr>
          <p:cNvCxnSpPr>
            <a:cxnSpLocks noChangeShapeType="1"/>
            <a:stCxn id="28" idx="6"/>
            <a:endCxn id="22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3B36AE62-F28F-574D-82CD-EC14A3F8D2F8}"/>
              </a:ext>
            </a:extLst>
          </p:cNvPr>
          <p:cNvCxnSpPr>
            <a:cxnSpLocks noChangeShapeType="1"/>
            <a:stCxn id="29" idx="6"/>
            <a:endCxn id="22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37">
            <a:extLst>
              <a:ext uri="{FF2B5EF4-FFF2-40B4-BE49-F238E27FC236}">
                <a16:creationId xmlns:a16="http://schemas.microsoft.com/office/drawing/2014/main" id="{62262B1F-3FF5-3248-9026-03EC2B34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2553CC07-A19E-2549-BD39-37146A062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307B9D6B-3E15-B84B-BD55-8CEFAB224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3D985A42-C33C-3A4E-8646-16E36DC19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920EEEAF-1570-0F42-A055-06CB10AB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B2CFE220-141E-C445-B375-52A3FDD6E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1C5A2A95-A3C4-694B-98E5-68A46E8E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8BB8593E-D20B-F747-AA7F-8718FF6B0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8" name="Text Box 37">
            <a:extLst>
              <a:ext uri="{FF2B5EF4-FFF2-40B4-BE49-F238E27FC236}">
                <a16:creationId xmlns:a16="http://schemas.microsoft.com/office/drawing/2014/main" id="{796FE474-BC08-F54B-BD3F-04E3449FE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11A24E5B-B36D-5144-B17A-8D474975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05D518BF-B8FC-724D-BE92-CEDAC9C3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2798364F-EAEE-7044-A1E7-7D93304E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BA00D6AD-9F14-854D-8731-E5E5D363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060729A1-E012-5644-BFA5-69D5839C4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4" name="Text Box 37">
            <a:extLst>
              <a:ext uri="{FF2B5EF4-FFF2-40B4-BE49-F238E27FC236}">
                <a16:creationId xmlns:a16="http://schemas.microsoft.com/office/drawing/2014/main" id="{03411953-BD70-6244-B69B-7C9DD253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4B855DD3-F53D-1E48-B7E1-CF55D875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7DF7AF61-BE69-424E-846C-7382ADBD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7" name="Text Box 37">
            <a:extLst>
              <a:ext uri="{FF2B5EF4-FFF2-40B4-BE49-F238E27FC236}">
                <a16:creationId xmlns:a16="http://schemas.microsoft.com/office/drawing/2014/main" id="{01E12450-930F-7749-A286-FADC4934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6824D8DF-4B46-834C-8463-18CA5C606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9" name="Text Box 37">
            <a:extLst>
              <a:ext uri="{FF2B5EF4-FFF2-40B4-BE49-F238E27FC236}">
                <a16:creationId xmlns:a16="http://schemas.microsoft.com/office/drawing/2014/main" id="{240364F8-185A-3B42-B4A7-C0D3262D8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7F2AA0-B760-CD42-B021-871A61FBA099}"/>
              </a:ext>
            </a:extLst>
          </p:cNvPr>
          <p:cNvSpPr txBox="1"/>
          <p:nvPr/>
        </p:nvSpPr>
        <p:spPr>
          <a:xfrm>
            <a:off x="5715000" y="3025811"/>
            <a:ext cx="358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Flows and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Corresponding Matchings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242207FD-D2E1-3B45-AFBB-AAF46827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9" y="3785482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" name="Oval 6">
            <a:extLst>
              <a:ext uri="{FF2B5EF4-FFF2-40B4-BE49-F238E27FC236}">
                <a16:creationId xmlns:a16="http://schemas.microsoft.com/office/drawing/2014/main" id="{52F42513-A2FD-F847-BCD7-09DF0A04E1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3995632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83" name="Oval 7">
            <a:extLst>
              <a:ext uri="{FF2B5EF4-FFF2-40B4-BE49-F238E27FC236}">
                <a16:creationId xmlns:a16="http://schemas.microsoft.com/office/drawing/2014/main" id="{4F786DC2-A0CC-D74D-90E6-613FD0F28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1873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CE4F0BB3-1D2E-9347-84DD-EFF47847A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6292921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85" name="AutoShape 12">
            <a:extLst>
              <a:ext uri="{FF2B5EF4-FFF2-40B4-BE49-F238E27FC236}">
                <a16:creationId xmlns:a16="http://schemas.microsoft.com/office/drawing/2014/main" id="{E601D6D4-9041-6645-9C55-AA0B149B374E}"/>
              </a:ext>
            </a:extLst>
          </p:cNvPr>
          <p:cNvCxnSpPr>
            <a:cxnSpLocks noChangeShapeType="1"/>
            <a:stCxn id="83" idx="6"/>
            <a:endCxn id="89" idx="2"/>
          </p:cNvCxnSpPr>
          <p:nvPr/>
        </p:nvCxnSpPr>
        <p:spPr bwMode="auto">
          <a:xfrm>
            <a:off x="2287270" y="528263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3">
            <a:extLst>
              <a:ext uri="{FF2B5EF4-FFF2-40B4-BE49-F238E27FC236}">
                <a16:creationId xmlns:a16="http://schemas.microsoft.com/office/drawing/2014/main" id="{AE142E7E-A86A-EF4F-B6BF-41CB540F07A4}"/>
              </a:ext>
            </a:extLst>
          </p:cNvPr>
          <p:cNvCxnSpPr>
            <a:cxnSpLocks noChangeShapeType="1"/>
            <a:stCxn id="82" idx="6"/>
            <a:endCxn id="88" idx="2"/>
          </p:cNvCxnSpPr>
          <p:nvPr/>
        </p:nvCxnSpPr>
        <p:spPr bwMode="auto">
          <a:xfrm>
            <a:off x="2288744" y="4092223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4">
            <a:extLst>
              <a:ext uri="{FF2B5EF4-FFF2-40B4-BE49-F238E27FC236}">
                <a16:creationId xmlns:a16="http://schemas.microsoft.com/office/drawing/2014/main" id="{EA8C967A-1C87-E448-9D56-D35556C8FF9C}"/>
              </a:ext>
            </a:extLst>
          </p:cNvPr>
          <p:cNvCxnSpPr>
            <a:cxnSpLocks noChangeShapeType="1"/>
            <a:stCxn id="84" idx="6"/>
            <a:endCxn id="90" idx="2"/>
          </p:cNvCxnSpPr>
          <p:nvPr/>
        </p:nvCxnSpPr>
        <p:spPr bwMode="auto">
          <a:xfrm>
            <a:off x="2287270" y="638820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15">
            <a:extLst>
              <a:ext uri="{FF2B5EF4-FFF2-40B4-BE49-F238E27FC236}">
                <a16:creationId xmlns:a16="http://schemas.microsoft.com/office/drawing/2014/main" id="{50A31648-D3BD-9646-A3B9-7CC8ADECF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3995632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9" name="Oval 16">
            <a:extLst>
              <a:ext uri="{FF2B5EF4-FFF2-40B4-BE49-F238E27FC236}">
                <a16:creationId xmlns:a16="http://schemas.microsoft.com/office/drawing/2014/main" id="{6987853F-B26B-1046-A85B-159303200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1873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90" name="Oval 17">
            <a:extLst>
              <a:ext uri="{FF2B5EF4-FFF2-40B4-BE49-F238E27FC236}">
                <a16:creationId xmlns:a16="http://schemas.microsoft.com/office/drawing/2014/main" id="{55CB18A2-08E3-EB47-AE74-AC95A114D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6292921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91" name="AutoShape 18">
            <a:extLst>
              <a:ext uri="{FF2B5EF4-FFF2-40B4-BE49-F238E27FC236}">
                <a16:creationId xmlns:a16="http://schemas.microsoft.com/office/drawing/2014/main" id="{CB812593-B7E4-0A47-B9CA-F98E9A1EEBA1}"/>
              </a:ext>
            </a:extLst>
          </p:cNvPr>
          <p:cNvCxnSpPr>
            <a:cxnSpLocks noChangeShapeType="1"/>
            <a:stCxn id="82" idx="6"/>
            <a:endCxn id="94" idx="1"/>
          </p:cNvCxnSpPr>
          <p:nvPr/>
        </p:nvCxnSpPr>
        <p:spPr bwMode="auto">
          <a:xfrm>
            <a:off x="2288744" y="4092223"/>
            <a:ext cx="2092343" cy="522111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" name="Oval 23">
            <a:extLst>
              <a:ext uri="{FF2B5EF4-FFF2-40B4-BE49-F238E27FC236}">
                <a16:creationId xmlns:a16="http://schemas.microsoft.com/office/drawing/2014/main" id="{BF9F10AB-AA28-D149-9310-DCE20C107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4592144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93" name="Oval 24">
            <a:extLst>
              <a:ext uri="{FF2B5EF4-FFF2-40B4-BE49-F238E27FC236}">
                <a16:creationId xmlns:a16="http://schemas.microsoft.com/office/drawing/2014/main" id="{49640FA9-4DB0-8846-9B7F-EF507657E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727735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4" name="Oval 25">
            <a:extLst>
              <a:ext uri="{FF2B5EF4-FFF2-40B4-BE49-F238E27FC236}">
                <a16:creationId xmlns:a16="http://schemas.microsoft.com/office/drawing/2014/main" id="{4C8641FC-6FE8-414B-B60A-435C01529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4592144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5" name="Oval 26">
            <a:extLst>
              <a:ext uri="{FF2B5EF4-FFF2-40B4-BE49-F238E27FC236}">
                <a16:creationId xmlns:a16="http://schemas.microsoft.com/office/drawing/2014/main" id="{02474D8F-A989-EC4A-92DC-A198A478C1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727735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6" name="AutoShape 27">
            <a:extLst>
              <a:ext uri="{FF2B5EF4-FFF2-40B4-BE49-F238E27FC236}">
                <a16:creationId xmlns:a16="http://schemas.microsoft.com/office/drawing/2014/main" id="{A75ACBBD-9097-7741-A1AB-CF8FED7F7C38}"/>
              </a:ext>
            </a:extLst>
          </p:cNvPr>
          <p:cNvCxnSpPr>
            <a:cxnSpLocks noChangeShapeType="1"/>
            <a:stCxn id="92" idx="6"/>
            <a:endCxn id="94" idx="2"/>
          </p:cNvCxnSpPr>
          <p:nvPr/>
        </p:nvCxnSpPr>
        <p:spPr bwMode="auto">
          <a:xfrm>
            <a:off x="2287270" y="468873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28">
            <a:extLst>
              <a:ext uri="{FF2B5EF4-FFF2-40B4-BE49-F238E27FC236}">
                <a16:creationId xmlns:a16="http://schemas.microsoft.com/office/drawing/2014/main" id="{17482D22-A2DB-8845-850B-27518783A919}"/>
              </a:ext>
            </a:extLst>
          </p:cNvPr>
          <p:cNvCxnSpPr>
            <a:cxnSpLocks noChangeShapeType="1"/>
            <a:stCxn id="93" idx="6"/>
            <a:endCxn id="94" idx="3"/>
          </p:cNvCxnSpPr>
          <p:nvPr/>
        </p:nvCxnSpPr>
        <p:spPr bwMode="auto">
          <a:xfrm flipV="1">
            <a:off x="2287270" y="4761830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29">
            <a:extLst>
              <a:ext uri="{FF2B5EF4-FFF2-40B4-BE49-F238E27FC236}">
                <a16:creationId xmlns:a16="http://schemas.microsoft.com/office/drawing/2014/main" id="{8B87CE31-BF25-914C-A2D3-EFBE49C5B13E}"/>
              </a:ext>
            </a:extLst>
          </p:cNvPr>
          <p:cNvCxnSpPr>
            <a:cxnSpLocks noChangeShapeType="1"/>
            <a:stCxn id="83" idx="6"/>
            <a:endCxn id="95" idx="1"/>
          </p:cNvCxnSpPr>
          <p:nvPr/>
        </p:nvCxnSpPr>
        <p:spPr bwMode="auto">
          <a:xfrm>
            <a:off x="2287270" y="5282636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0">
            <a:extLst>
              <a:ext uri="{FF2B5EF4-FFF2-40B4-BE49-F238E27FC236}">
                <a16:creationId xmlns:a16="http://schemas.microsoft.com/office/drawing/2014/main" id="{9B99ECFA-0886-8E4F-B803-048A6DA4012D}"/>
              </a:ext>
            </a:extLst>
          </p:cNvPr>
          <p:cNvCxnSpPr>
            <a:cxnSpLocks noChangeShapeType="1"/>
            <a:stCxn id="93" idx="6"/>
            <a:endCxn id="90" idx="1"/>
          </p:cNvCxnSpPr>
          <p:nvPr/>
        </p:nvCxnSpPr>
        <p:spPr bwMode="auto">
          <a:xfrm>
            <a:off x="2287270" y="5823021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1">
            <a:extLst>
              <a:ext uri="{FF2B5EF4-FFF2-40B4-BE49-F238E27FC236}">
                <a16:creationId xmlns:a16="http://schemas.microsoft.com/office/drawing/2014/main" id="{01FED254-096F-AC42-9AAF-03EA6D37B645}"/>
              </a:ext>
            </a:extLst>
          </p:cNvPr>
          <p:cNvCxnSpPr>
            <a:cxnSpLocks noChangeShapeType="1"/>
            <a:stCxn id="84" idx="6"/>
            <a:endCxn id="94" idx="4"/>
          </p:cNvCxnSpPr>
          <p:nvPr/>
        </p:nvCxnSpPr>
        <p:spPr bwMode="auto">
          <a:xfrm flipV="1">
            <a:off x="2287270" y="4789241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2">
            <a:extLst>
              <a:ext uri="{FF2B5EF4-FFF2-40B4-BE49-F238E27FC236}">
                <a16:creationId xmlns:a16="http://schemas.microsoft.com/office/drawing/2014/main" id="{38FF7CCB-CB21-DD4A-97C7-31F4ADA95D2D}"/>
              </a:ext>
            </a:extLst>
          </p:cNvPr>
          <p:cNvCxnSpPr>
            <a:cxnSpLocks noChangeShapeType="1"/>
            <a:stCxn id="83" idx="6"/>
            <a:endCxn id="88" idx="3"/>
          </p:cNvCxnSpPr>
          <p:nvPr/>
        </p:nvCxnSpPr>
        <p:spPr bwMode="auto">
          <a:xfrm flipV="1">
            <a:off x="2288744" y="4164013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866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AD17-CF1B-2342-B90F-B4474B941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0BB484-B980-094A-AF1A-2ED9717500ED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0BB484-B980-094A-AF1A-2ED9717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2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>
            <a:extLst>
              <a:ext uri="{FF2B5EF4-FFF2-40B4-BE49-F238E27FC236}">
                <a16:creationId xmlns:a16="http://schemas.microsoft.com/office/drawing/2014/main" id="{1803D83A-E938-B24A-9E84-C36D7FB8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BB7BB5B-3EC0-C748-972E-94B93BE053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FC18D3E-FA70-5849-925D-C60FFC841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C0B0375-3D5C-784D-9128-6713C20B0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B7B5B244-B31C-8B4C-9F68-BB2B50E03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E6C4ADD8-3B5C-8F43-929E-6F8BA1AAC829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06918FE5-89D2-E94F-9759-7FB50F214809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96FD5046-247F-6949-9E65-C1B9B58BAE12}"/>
              </a:ext>
            </a:extLst>
          </p:cNvPr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397B9799-FE47-D04F-89A2-675EEFB5956E}"/>
              </a:ext>
            </a:extLst>
          </p:cNvPr>
          <p:cNvCxnSpPr>
            <a:cxnSpLocks noChangeShapeType="1"/>
            <a:stCxn id="10" idx="6"/>
            <a:endCxn id="19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4DB118DA-9CC2-694A-B4F7-389E44F9944C}"/>
              </a:ext>
            </a:extLst>
          </p:cNvPr>
          <p:cNvCxnSpPr>
            <a:cxnSpLocks noChangeShapeType="1"/>
            <a:stCxn id="9" idx="6"/>
            <a:endCxn id="18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A1FA666A-3939-EE49-842C-F3E69E036D98}"/>
              </a:ext>
            </a:extLst>
          </p:cNvPr>
          <p:cNvCxnSpPr>
            <a:cxnSpLocks noChangeShapeType="1"/>
            <a:stCxn id="11" idx="6"/>
            <a:endCxn id="20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Oval 15">
            <a:extLst>
              <a:ext uri="{FF2B5EF4-FFF2-40B4-BE49-F238E27FC236}">
                <a16:creationId xmlns:a16="http://schemas.microsoft.com/office/drawing/2014/main" id="{CF05A588-73DD-AD42-BFA2-3795DD764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171D578D-C831-5746-A94B-C0474017C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D56B1EB8-5168-FC4D-B590-FBA2FFB5E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A0BA205A-8B6B-1A44-AF76-ADBE4EFB3A0A}"/>
              </a:ext>
            </a:extLst>
          </p:cNvPr>
          <p:cNvCxnSpPr>
            <a:cxnSpLocks noChangeShapeType="1"/>
            <a:stCxn id="9" idx="6"/>
            <a:endCxn id="28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2CE81E2A-B316-C04A-9FA9-629B5A732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6E1C26B2-F8F3-6E4E-9AAC-98AF6BF02513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2B3B7F69-CA96-CA4A-AB9C-0244E7D4C4A9}"/>
              </a:ext>
            </a:extLst>
          </p:cNvPr>
          <p:cNvCxnSpPr>
            <a:cxnSpLocks noChangeShapeType="1"/>
            <a:stCxn id="19" idx="6"/>
            <a:endCxn id="22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F5FE0EC1-51DC-3842-A38B-05EF585BB9A8}"/>
              </a:ext>
            </a:extLst>
          </p:cNvPr>
          <p:cNvCxnSpPr>
            <a:cxnSpLocks noChangeShapeType="1"/>
            <a:stCxn id="20" idx="7"/>
            <a:endCxn id="22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FF0E691D-1F1B-BE4D-B8EE-A9001E4D7A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3E4EEFDE-8F53-5445-8687-C20EB22154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17BC9BEA-8E60-B843-AA1D-EAD250853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C532D68E-93E3-3E43-A620-EDFE88A59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F9C04618-079B-4F44-8A8E-09B3D094BBC8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2529308F-1B69-FB4F-95CC-2683E8B34BCE}"/>
              </a:ext>
            </a:extLst>
          </p:cNvPr>
          <p:cNvCxnSpPr>
            <a:cxnSpLocks noChangeShapeType="1"/>
            <a:stCxn id="27" idx="6"/>
            <a:endCxn id="28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9C08F44B-A684-5F4D-8DDE-31EC530F6DBA}"/>
              </a:ext>
            </a:extLst>
          </p:cNvPr>
          <p:cNvCxnSpPr>
            <a:cxnSpLocks noChangeShapeType="1"/>
            <a:stCxn id="10" idx="6"/>
            <a:endCxn id="29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A067FBC9-312A-4C46-ABBF-D95D8371CF28}"/>
              </a:ext>
            </a:extLst>
          </p:cNvPr>
          <p:cNvCxnSpPr>
            <a:cxnSpLocks noChangeShapeType="1"/>
            <a:stCxn id="27" idx="6"/>
            <a:endCxn id="20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EC020CD9-C7DE-3A40-832A-7AFF466E73AA}"/>
              </a:ext>
            </a:extLst>
          </p:cNvPr>
          <p:cNvCxnSpPr>
            <a:cxnSpLocks noChangeShapeType="1"/>
            <a:stCxn id="11" idx="6"/>
            <a:endCxn id="28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96BC2A2-0160-C64B-BFEF-8A07162849DB}"/>
              </a:ext>
            </a:extLst>
          </p:cNvPr>
          <p:cNvCxnSpPr>
            <a:cxnSpLocks noChangeShapeType="1"/>
            <a:stCxn id="10" idx="6"/>
            <a:endCxn id="18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9E0E952F-5324-4E44-8D6B-41D801E23234}"/>
              </a:ext>
            </a:extLst>
          </p:cNvPr>
          <p:cNvCxnSpPr>
            <a:cxnSpLocks noChangeShapeType="1"/>
            <a:stCxn id="8" idx="6"/>
            <a:endCxn id="26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167A4EA4-9F0E-6E42-BB2E-AEB81F8828BC}"/>
              </a:ext>
            </a:extLst>
          </p:cNvPr>
          <p:cNvCxnSpPr>
            <a:cxnSpLocks noChangeShapeType="1"/>
            <a:stCxn id="8" idx="6"/>
            <a:endCxn id="27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18B99B23-87B0-9646-A0A3-B4EBAE8E85B6}"/>
              </a:ext>
            </a:extLst>
          </p:cNvPr>
          <p:cNvCxnSpPr>
            <a:cxnSpLocks noChangeShapeType="1"/>
            <a:stCxn id="28" idx="6"/>
            <a:endCxn id="22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5E51E82C-22A5-2D48-8457-669733FF5412}"/>
              </a:ext>
            </a:extLst>
          </p:cNvPr>
          <p:cNvCxnSpPr>
            <a:cxnSpLocks noChangeShapeType="1"/>
            <a:stCxn id="29" idx="6"/>
            <a:endCxn id="22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37">
            <a:extLst>
              <a:ext uri="{FF2B5EF4-FFF2-40B4-BE49-F238E27FC236}">
                <a16:creationId xmlns:a16="http://schemas.microsoft.com/office/drawing/2014/main" id="{F05E1264-788E-AA46-891A-6AD3A81BD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22D8E6E3-ED09-6847-AC24-3E5E2C729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909F4BD6-C421-BB4F-8209-09FCF88B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6E4833B8-1AEC-E94A-B1F8-4377130C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9BEE7F46-7BC8-D54E-A112-74242E35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E1E69FAE-26F3-514E-823F-90377576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DE6D4E96-9817-A944-B7DC-60E85C8BB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7FBA566D-49BE-A446-A450-54CE42DF5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8" name="Text Box 37">
            <a:extLst>
              <a:ext uri="{FF2B5EF4-FFF2-40B4-BE49-F238E27FC236}">
                <a16:creationId xmlns:a16="http://schemas.microsoft.com/office/drawing/2014/main" id="{D90EB7EF-2F64-5846-A01F-DC7EBD9B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3AD0351C-E9A6-9D43-9418-8B8561C2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EE844A60-7DCF-6A49-8B98-03621E0A0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FA7EF44E-A113-2D4C-8C8B-3A574115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62055706-33A6-AC4C-B83C-29FD456FE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1F1CFD66-1772-174D-A220-0AC76F6B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4" name="Text Box 37">
            <a:extLst>
              <a:ext uri="{FF2B5EF4-FFF2-40B4-BE49-F238E27FC236}">
                <a16:creationId xmlns:a16="http://schemas.microsoft.com/office/drawing/2014/main" id="{1DA82078-BA09-3446-AB46-30C2C91F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46920490-D9A9-194F-BB91-514DA978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3B5AA9E9-84D1-B040-A12F-425A6A33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7" name="Text Box 37">
            <a:extLst>
              <a:ext uri="{FF2B5EF4-FFF2-40B4-BE49-F238E27FC236}">
                <a16:creationId xmlns:a16="http://schemas.microsoft.com/office/drawing/2014/main" id="{B1CCDA00-0B4A-1C44-AC55-1EAEDD39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56C8B673-33F2-3045-BF02-7CAC3A9D6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9" name="Text Box 37">
            <a:extLst>
              <a:ext uri="{FF2B5EF4-FFF2-40B4-BE49-F238E27FC236}">
                <a16:creationId xmlns:a16="http://schemas.microsoft.com/office/drawing/2014/main" id="{5253A8BD-1907-0649-8DCA-562ACF22C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F324F7-EFA4-DC41-83CE-1EE260139A0B}"/>
              </a:ext>
            </a:extLst>
          </p:cNvPr>
          <p:cNvSpPr txBox="1"/>
          <p:nvPr/>
        </p:nvSpPr>
        <p:spPr>
          <a:xfrm>
            <a:off x="5715000" y="3025811"/>
            <a:ext cx="358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Flows and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Corresponding Matchings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ABB3D983-DC2A-A24D-897C-26EE18F9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627" y="5537253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" name="Oval 6">
            <a:extLst>
              <a:ext uri="{FF2B5EF4-FFF2-40B4-BE49-F238E27FC236}">
                <a16:creationId xmlns:a16="http://schemas.microsoft.com/office/drawing/2014/main" id="{8F235F5B-F890-5F40-9332-AEBAE6E1D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3995632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83" name="Oval 7">
            <a:extLst>
              <a:ext uri="{FF2B5EF4-FFF2-40B4-BE49-F238E27FC236}">
                <a16:creationId xmlns:a16="http://schemas.microsoft.com/office/drawing/2014/main" id="{71F85963-ED61-504E-819B-42AC0706E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1873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90EB96FC-EA82-664A-94B6-D5064556B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6292921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85" name="AutoShape 12">
            <a:extLst>
              <a:ext uri="{FF2B5EF4-FFF2-40B4-BE49-F238E27FC236}">
                <a16:creationId xmlns:a16="http://schemas.microsoft.com/office/drawing/2014/main" id="{5252E365-6066-754A-A76A-139776BC91FC}"/>
              </a:ext>
            </a:extLst>
          </p:cNvPr>
          <p:cNvCxnSpPr>
            <a:cxnSpLocks noChangeShapeType="1"/>
            <a:stCxn id="83" idx="6"/>
            <a:endCxn id="89" idx="2"/>
          </p:cNvCxnSpPr>
          <p:nvPr/>
        </p:nvCxnSpPr>
        <p:spPr bwMode="auto">
          <a:xfrm>
            <a:off x="2287270" y="528263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3">
            <a:extLst>
              <a:ext uri="{FF2B5EF4-FFF2-40B4-BE49-F238E27FC236}">
                <a16:creationId xmlns:a16="http://schemas.microsoft.com/office/drawing/2014/main" id="{2004F835-B103-0B4E-B76A-7FB4185CF2A7}"/>
              </a:ext>
            </a:extLst>
          </p:cNvPr>
          <p:cNvCxnSpPr>
            <a:cxnSpLocks noChangeShapeType="1"/>
            <a:stCxn id="82" idx="6"/>
            <a:endCxn id="88" idx="2"/>
          </p:cNvCxnSpPr>
          <p:nvPr/>
        </p:nvCxnSpPr>
        <p:spPr bwMode="auto">
          <a:xfrm>
            <a:off x="2288744" y="4092223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4">
            <a:extLst>
              <a:ext uri="{FF2B5EF4-FFF2-40B4-BE49-F238E27FC236}">
                <a16:creationId xmlns:a16="http://schemas.microsoft.com/office/drawing/2014/main" id="{3FC196EB-2069-9B47-9E07-D20457B7062E}"/>
              </a:ext>
            </a:extLst>
          </p:cNvPr>
          <p:cNvCxnSpPr>
            <a:cxnSpLocks noChangeShapeType="1"/>
            <a:stCxn id="84" idx="6"/>
            <a:endCxn id="90" idx="2"/>
          </p:cNvCxnSpPr>
          <p:nvPr/>
        </p:nvCxnSpPr>
        <p:spPr bwMode="auto">
          <a:xfrm>
            <a:off x="2287270" y="638820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15">
            <a:extLst>
              <a:ext uri="{FF2B5EF4-FFF2-40B4-BE49-F238E27FC236}">
                <a16:creationId xmlns:a16="http://schemas.microsoft.com/office/drawing/2014/main" id="{33F3548B-2EDB-7F41-9A48-0287811428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3995632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9" name="Oval 16">
            <a:extLst>
              <a:ext uri="{FF2B5EF4-FFF2-40B4-BE49-F238E27FC236}">
                <a16:creationId xmlns:a16="http://schemas.microsoft.com/office/drawing/2014/main" id="{DB902B35-EC3F-454E-B0E9-50827F36C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1873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90" name="Oval 17">
            <a:extLst>
              <a:ext uri="{FF2B5EF4-FFF2-40B4-BE49-F238E27FC236}">
                <a16:creationId xmlns:a16="http://schemas.microsoft.com/office/drawing/2014/main" id="{02375533-D398-654E-AC1A-9DF4490D21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6292921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91" name="AutoShape 18">
            <a:extLst>
              <a:ext uri="{FF2B5EF4-FFF2-40B4-BE49-F238E27FC236}">
                <a16:creationId xmlns:a16="http://schemas.microsoft.com/office/drawing/2014/main" id="{A6635858-E611-0244-8AAF-F5E1F02C4CE7}"/>
              </a:ext>
            </a:extLst>
          </p:cNvPr>
          <p:cNvCxnSpPr>
            <a:cxnSpLocks noChangeShapeType="1"/>
            <a:stCxn id="82" idx="6"/>
            <a:endCxn id="94" idx="1"/>
          </p:cNvCxnSpPr>
          <p:nvPr/>
        </p:nvCxnSpPr>
        <p:spPr bwMode="auto">
          <a:xfrm>
            <a:off x="2288744" y="4092223"/>
            <a:ext cx="2092343" cy="522111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" name="Oval 23">
            <a:extLst>
              <a:ext uri="{FF2B5EF4-FFF2-40B4-BE49-F238E27FC236}">
                <a16:creationId xmlns:a16="http://schemas.microsoft.com/office/drawing/2014/main" id="{DA71A14A-3A19-CD48-8132-914045CD3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4592144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93" name="Oval 24">
            <a:extLst>
              <a:ext uri="{FF2B5EF4-FFF2-40B4-BE49-F238E27FC236}">
                <a16:creationId xmlns:a16="http://schemas.microsoft.com/office/drawing/2014/main" id="{992964AC-4B68-8C4C-A713-DCBDD11299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727735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4" name="Oval 25">
            <a:extLst>
              <a:ext uri="{FF2B5EF4-FFF2-40B4-BE49-F238E27FC236}">
                <a16:creationId xmlns:a16="http://schemas.microsoft.com/office/drawing/2014/main" id="{658FA4F7-A9E9-4E44-B8BF-104F86B58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4592144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5" name="Oval 26">
            <a:extLst>
              <a:ext uri="{FF2B5EF4-FFF2-40B4-BE49-F238E27FC236}">
                <a16:creationId xmlns:a16="http://schemas.microsoft.com/office/drawing/2014/main" id="{9F7D264C-8A99-D246-90AF-D60FD8E54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727735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6" name="AutoShape 27">
            <a:extLst>
              <a:ext uri="{FF2B5EF4-FFF2-40B4-BE49-F238E27FC236}">
                <a16:creationId xmlns:a16="http://schemas.microsoft.com/office/drawing/2014/main" id="{DA2FC21E-4D3F-4348-B3B2-F32E6EFA3F7A}"/>
              </a:ext>
            </a:extLst>
          </p:cNvPr>
          <p:cNvCxnSpPr>
            <a:cxnSpLocks noChangeShapeType="1"/>
            <a:stCxn id="92" idx="6"/>
            <a:endCxn id="94" idx="2"/>
          </p:cNvCxnSpPr>
          <p:nvPr/>
        </p:nvCxnSpPr>
        <p:spPr bwMode="auto">
          <a:xfrm>
            <a:off x="2287270" y="468873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28">
            <a:extLst>
              <a:ext uri="{FF2B5EF4-FFF2-40B4-BE49-F238E27FC236}">
                <a16:creationId xmlns:a16="http://schemas.microsoft.com/office/drawing/2014/main" id="{00CE41CB-0FB6-5545-B699-2F7E355275FC}"/>
              </a:ext>
            </a:extLst>
          </p:cNvPr>
          <p:cNvCxnSpPr>
            <a:cxnSpLocks noChangeShapeType="1"/>
            <a:stCxn id="93" idx="6"/>
            <a:endCxn id="94" idx="3"/>
          </p:cNvCxnSpPr>
          <p:nvPr/>
        </p:nvCxnSpPr>
        <p:spPr bwMode="auto">
          <a:xfrm flipV="1">
            <a:off x="2287270" y="4761830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29">
            <a:extLst>
              <a:ext uri="{FF2B5EF4-FFF2-40B4-BE49-F238E27FC236}">
                <a16:creationId xmlns:a16="http://schemas.microsoft.com/office/drawing/2014/main" id="{14203932-EC01-1D44-B32D-60842317509F}"/>
              </a:ext>
            </a:extLst>
          </p:cNvPr>
          <p:cNvCxnSpPr>
            <a:cxnSpLocks noChangeShapeType="1"/>
            <a:stCxn id="83" idx="6"/>
            <a:endCxn id="95" idx="1"/>
          </p:cNvCxnSpPr>
          <p:nvPr/>
        </p:nvCxnSpPr>
        <p:spPr bwMode="auto">
          <a:xfrm>
            <a:off x="2287270" y="5282636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0">
            <a:extLst>
              <a:ext uri="{FF2B5EF4-FFF2-40B4-BE49-F238E27FC236}">
                <a16:creationId xmlns:a16="http://schemas.microsoft.com/office/drawing/2014/main" id="{2F11AED6-8B24-D545-8B00-664842362354}"/>
              </a:ext>
            </a:extLst>
          </p:cNvPr>
          <p:cNvCxnSpPr>
            <a:cxnSpLocks noChangeShapeType="1"/>
            <a:stCxn id="93" idx="6"/>
            <a:endCxn id="90" idx="1"/>
          </p:cNvCxnSpPr>
          <p:nvPr/>
        </p:nvCxnSpPr>
        <p:spPr bwMode="auto">
          <a:xfrm>
            <a:off x="2287270" y="5823021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1">
            <a:extLst>
              <a:ext uri="{FF2B5EF4-FFF2-40B4-BE49-F238E27FC236}">
                <a16:creationId xmlns:a16="http://schemas.microsoft.com/office/drawing/2014/main" id="{AA8C7BC9-16DD-7141-A3CE-D8664A026C72}"/>
              </a:ext>
            </a:extLst>
          </p:cNvPr>
          <p:cNvCxnSpPr>
            <a:cxnSpLocks noChangeShapeType="1"/>
            <a:stCxn id="84" idx="6"/>
            <a:endCxn id="94" idx="4"/>
          </p:cNvCxnSpPr>
          <p:nvPr/>
        </p:nvCxnSpPr>
        <p:spPr bwMode="auto">
          <a:xfrm flipV="1">
            <a:off x="2287270" y="4789241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2">
            <a:extLst>
              <a:ext uri="{FF2B5EF4-FFF2-40B4-BE49-F238E27FC236}">
                <a16:creationId xmlns:a16="http://schemas.microsoft.com/office/drawing/2014/main" id="{10BB7596-43D7-F04C-85B2-933AF837145F}"/>
              </a:ext>
            </a:extLst>
          </p:cNvPr>
          <p:cNvCxnSpPr>
            <a:cxnSpLocks noChangeShapeType="1"/>
            <a:stCxn id="83" idx="6"/>
            <a:endCxn id="88" idx="3"/>
          </p:cNvCxnSpPr>
          <p:nvPr/>
        </p:nvCxnSpPr>
        <p:spPr bwMode="auto">
          <a:xfrm flipV="1">
            <a:off x="2288744" y="4164013"/>
            <a:ext cx="2092343" cy="1118623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19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AD17-CF1B-2342-B90F-B4474B941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C0EE5-D4C8-1340-99DE-67ADDEF85E8F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C0EE5-D4C8-1340-99DE-67ADDEF85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2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>
            <a:extLst>
              <a:ext uri="{FF2B5EF4-FFF2-40B4-BE49-F238E27FC236}">
                <a16:creationId xmlns:a16="http://schemas.microsoft.com/office/drawing/2014/main" id="{DB4774BD-0D17-E54C-9CAD-E166E0A8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C5FD41D5-17BE-1D4D-8C07-E4B9169871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A351852B-E1CE-7B46-BE1A-08022F11F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58C3F9C7-82DA-E143-B185-2D1B6E687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A86069AF-DCB7-304B-971D-46CA556F9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9829FA91-23FA-D843-9B5B-668F22D6332C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BF38CD0-B97C-4C48-9909-3BDCBEDAAE14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62E50454-D46B-174E-955E-0D0DFFC32C67}"/>
              </a:ext>
            </a:extLst>
          </p:cNvPr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0B0E4678-DC22-A841-B43D-FB3E527A2B6D}"/>
              </a:ext>
            </a:extLst>
          </p:cNvPr>
          <p:cNvCxnSpPr>
            <a:cxnSpLocks noChangeShapeType="1"/>
            <a:stCxn id="10" idx="6"/>
            <a:endCxn id="19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659497B8-819E-A149-8C4C-79C80F35958F}"/>
              </a:ext>
            </a:extLst>
          </p:cNvPr>
          <p:cNvCxnSpPr>
            <a:cxnSpLocks noChangeShapeType="1"/>
            <a:stCxn id="9" idx="6"/>
            <a:endCxn id="18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57DE4FC-809E-1C47-BDBC-C7A092F86636}"/>
              </a:ext>
            </a:extLst>
          </p:cNvPr>
          <p:cNvCxnSpPr>
            <a:cxnSpLocks noChangeShapeType="1"/>
            <a:stCxn id="11" idx="6"/>
            <a:endCxn id="20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Oval 15">
            <a:extLst>
              <a:ext uri="{FF2B5EF4-FFF2-40B4-BE49-F238E27FC236}">
                <a16:creationId xmlns:a16="http://schemas.microsoft.com/office/drawing/2014/main" id="{D9BAFED3-D84B-B747-B21D-ADD6075EB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13B1334F-DCE3-3144-A126-AB05986E7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E1164825-D39C-A24B-AE7C-47CE3A45E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BBB6D3FA-31F5-DB4D-9F00-51BDE52740D1}"/>
              </a:ext>
            </a:extLst>
          </p:cNvPr>
          <p:cNvCxnSpPr>
            <a:cxnSpLocks noChangeShapeType="1"/>
            <a:stCxn id="9" idx="6"/>
            <a:endCxn id="28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55A894DB-47C9-FA4E-9F46-DF104206F2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9687FF4D-EC69-314A-98C5-43A04BD794BC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3AFBCA4-5364-7542-B2FF-B5FCBB87206D}"/>
              </a:ext>
            </a:extLst>
          </p:cNvPr>
          <p:cNvCxnSpPr>
            <a:cxnSpLocks noChangeShapeType="1"/>
            <a:stCxn id="19" idx="6"/>
            <a:endCxn id="22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7FF2AD8E-1D5F-0045-8C17-37BFE8CCD79B}"/>
              </a:ext>
            </a:extLst>
          </p:cNvPr>
          <p:cNvCxnSpPr>
            <a:cxnSpLocks noChangeShapeType="1"/>
            <a:stCxn id="20" idx="7"/>
            <a:endCxn id="22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3BBAAF9-7DCC-9544-8305-3E674EDF66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A62DE665-3895-A144-8442-813478F491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41B580F2-C4CF-D44F-94E0-385CAA320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D92CDD37-7359-E242-AFE0-5CAD1F4E4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02D2906A-B845-6D47-8CB8-7E1C8CABEC73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DABA2D8F-71BE-8141-B759-C3A1806CE5B2}"/>
              </a:ext>
            </a:extLst>
          </p:cNvPr>
          <p:cNvCxnSpPr>
            <a:cxnSpLocks noChangeShapeType="1"/>
            <a:stCxn id="27" idx="6"/>
            <a:endCxn id="28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33B11724-7C46-8941-B5D0-2CB85E501DE2}"/>
              </a:ext>
            </a:extLst>
          </p:cNvPr>
          <p:cNvCxnSpPr>
            <a:cxnSpLocks noChangeShapeType="1"/>
            <a:stCxn id="10" idx="6"/>
            <a:endCxn id="29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F060EA0D-9161-194F-B01A-A0ADCCE44D8C}"/>
              </a:ext>
            </a:extLst>
          </p:cNvPr>
          <p:cNvCxnSpPr>
            <a:cxnSpLocks noChangeShapeType="1"/>
            <a:stCxn id="27" idx="6"/>
            <a:endCxn id="20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68650B83-1F4D-0746-97BD-419436D2CF1E}"/>
              </a:ext>
            </a:extLst>
          </p:cNvPr>
          <p:cNvCxnSpPr>
            <a:cxnSpLocks noChangeShapeType="1"/>
            <a:stCxn id="11" idx="6"/>
            <a:endCxn id="28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6DB1C60C-C2FE-F743-A155-A180F4923AD2}"/>
              </a:ext>
            </a:extLst>
          </p:cNvPr>
          <p:cNvCxnSpPr>
            <a:cxnSpLocks noChangeShapeType="1"/>
            <a:stCxn id="10" idx="6"/>
            <a:endCxn id="18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F053122F-49DC-FA49-8073-D4B2D02E2A12}"/>
              </a:ext>
            </a:extLst>
          </p:cNvPr>
          <p:cNvCxnSpPr>
            <a:cxnSpLocks noChangeShapeType="1"/>
            <a:stCxn id="8" idx="6"/>
            <a:endCxn id="26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A00BE3E4-8A0B-2843-9FC9-16FC31D1DFF2}"/>
              </a:ext>
            </a:extLst>
          </p:cNvPr>
          <p:cNvCxnSpPr>
            <a:cxnSpLocks noChangeShapeType="1"/>
            <a:stCxn id="8" idx="6"/>
            <a:endCxn id="27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CDEB629A-B29D-9046-8A22-D37E79F37945}"/>
              </a:ext>
            </a:extLst>
          </p:cNvPr>
          <p:cNvCxnSpPr>
            <a:cxnSpLocks noChangeShapeType="1"/>
            <a:stCxn id="28" idx="6"/>
            <a:endCxn id="22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C0E4F9C3-1E4F-754E-BBCE-E74A67D28C2E}"/>
              </a:ext>
            </a:extLst>
          </p:cNvPr>
          <p:cNvCxnSpPr>
            <a:cxnSpLocks noChangeShapeType="1"/>
            <a:stCxn id="29" idx="6"/>
            <a:endCxn id="22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37">
            <a:extLst>
              <a:ext uri="{FF2B5EF4-FFF2-40B4-BE49-F238E27FC236}">
                <a16:creationId xmlns:a16="http://schemas.microsoft.com/office/drawing/2014/main" id="{24A3005E-C1FC-E145-B441-79815DE5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24EE68E0-1853-E742-9309-517C6EF7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8D724857-E61E-BC4D-AB5B-FC9E9C80C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F11B37DC-F7AB-E842-9C0F-66A61043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5800AF66-32F2-D749-8600-00F323CE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DA2544D2-1A57-C043-AA39-1EB7F174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0E59ABA4-CDDF-A44E-9C90-BD059E06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88CD79FF-E992-6849-A65C-11B0ADF1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8" name="Text Box 37">
            <a:extLst>
              <a:ext uri="{FF2B5EF4-FFF2-40B4-BE49-F238E27FC236}">
                <a16:creationId xmlns:a16="http://schemas.microsoft.com/office/drawing/2014/main" id="{DD5970CA-CB1C-DB41-944C-5C6F94CE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033CBB38-0F17-0E4A-9C92-7806CE8E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55E2B05D-02F2-9546-B1D7-A8F69FA8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29A55AE1-A29C-AC4C-8FAD-5C204762B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16C92C64-399B-D644-8FB5-F66EFB44E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F37CF6F4-D074-454E-84D4-0EFDD127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4" name="Text Box 37">
            <a:extLst>
              <a:ext uri="{FF2B5EF4-FFF2-40B4-BE49-F238E27FC236}">
                <a16:creationId xmlns:a16="http://schemas.microsoft.com/office/drawing/2014/main" id="{839F08CB-C1A3-F644-ACE9-A543855E6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63A70D87-0ED5-3247-B6E1-BC40FC11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9D9197F3-2B66-5646-A55A-E97BF29A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7" name="Text Box 37">
            <a:extLst>
              <a:ext uri="{FF2B5EF4-FFF2-40B4-BE49-F238E27FC236}">
                <a16:creationId xmlns:a16="http://schemas.microsoft.com/office/drawing/2014/main" id="{6991F3EF-6C85-8C45-A8CA-939DF6D0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A6A8617B-B8C3-EB42-ADA9-3B26D33F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9" name="Text Box 37">
            <a:extLst>
              <a:ext uri="{FF2B5EF4-FFF2-40B4-BE49-F238E27FC236}">
                <a16:creationId xmlns:a16="http://schemas.microsoft.com/office/drawing/2014/main" id="{1FB623F5-C96C-2244-8C0A-36C5EB04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9449C5-D50B-0740-BA06-0107C2546FD7}"/>
              </a:ext>
            </a:extLst>
          </p:cNvPr>
          <p:cNvSpPr txBox="1"/>
          <p:nvPr/>
        </p:nvSpPr>
        <p:spPr>
          <a:xfrm>
            <a:off x="5715000" y="3025811"/>
            <a:ext cx="358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Flows and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Corresponding Matchings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71B18129-03D9-5E4B-95ED-01BFD4F6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9" y="3785482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" name="Oval 6">
            <a:extLst>
              <a:ext uri="{FF2B5EF4-FFF2-40B4-BE49-F238E27FC236}">
                <a16:creationId xmlns:a16="http://schemas.microsoft.com/office/drawing/2014/main" id="{783EE68A-1C31-D441-ACFF-FD9798A42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3995632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83" name="Oval 7">
            <a:extLst>
              <a:ext uri="{FF2B5EF4-FFF2-40B4-BE49-F238E27FC236}">
                <a16:creationId xmlns:a16="http://schemas.microsoft.com/office/drawing/2014/main" id="{D70076C4-D03E-6048-99E1-779EE5C01E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1873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52F93BAC-365A-D149-87D7-830616A6D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6292921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85" name="AutoShape 12">
            <a:extLst>
              <a:ext uri="{FF2B5EF4-FFF2-40B4-BE49-F238E27FC236}">
                <a16:creationId xmlns:a16="http://schemas.microsoft.com/office/drawing/2014/main" id="{0CE6389D-113B-D843-9EB5-EBC517666B35}"/>
              </a:ext>
            </a:extLst>
          </p:cNvPr>
          <p:cNvCxnSpPr>
            <a:cxnSpLocks noChangeShapeType="1"/>
            <a:stCxn id="83" idx="6"/>
            <a:endCxn id="89" idx="2"/>
          </p:cNvCxnSpPr>
          <p:nvPr/>
        </p:nvCxnSpPr>
        <p:spPr bwMode="auto">
          <a:xfrm>
            <a:off x="2287270" y="528263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3">
            <a:extLst>
              <a:ext uri="{FF2B5EF4-FFF2-40B4-BE49-F238E27FC236}">
                <a16:creationId xmlns:a16="http://schemas.microsoft.com/office/drawing/2014/main" id="{F7B63057-BCCD-EB41-99D9-172AB9AC3683}"/>
              </a:ext>
            </a:extLst>
          </p:cNvPr>
          <p:cNvCxnSpPr>
            <a:cxnSpLocks noChangeShapeType="1"/>
            <a:stCxn id="82" idx="6"/>
            <a:endCxn id="88" idx="2"/>
          </p:cNvCxnSpPr>
          <p:nvPr/>
        </p:nvCxnSpPr>
        <p:spPr bwMode="auto">
          <a:xfrm>
            <a:off x="2288744" y="4092223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4">
            <a:extLst>
              <a:ext uri="{FF2B5EF4-FFF2-40B4-BE49-F238E27FC236}">
                <a16:creationId xmlns:a16="http://schemas.microsoft.com/office/drawing/2014/main" id="{35BCBC48-839F-B442-8317-A7DCC7AFC974}"/>
              </a:ext>
            </a:extLst>
          </p:cNvPr>
          <p:cNvCxnSpPr>
            <a:cxnSpLocks noChangeShapeType="1"/>
            <a:stCxn id="84" idx="6"/>
            <a:endCxn id="90" idx="2"/>
          </p:cNvCxnSpPr>
          <p:nvPr/>
        </p:nvCxnSpPr>
        <p:spPr bwMode="auto">
          <a:xfrm>
            <a:off x="2287270" y="6388206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15">
            <a:extLst>
              <a:ext uri="{FF2B5EF4-FFF2-40B4-BE49-F238E27FC236}">
                <a16:creationId xmlns:a16="http://schemas.microsoft.com/office/drawing/2014/main" id="{B85D501F-269B-5244-B4F0-D4CF681A6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3995632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9" name="Oval 16">
            <a:extLst>
              <a:ext uri="{FF2B5EF4-FFF2-40B4-BE49-F238E27FC236}">
                <a16:creationId xmlns:a16="http://schemas.microsoft.com/office/drawing/2014/main" id="{E09F2078-BA50-0E4D-8AB6-D934B45C0D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1873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90" name="Oval 17">
            <a:extLst>
              <a:ext uri="{FF2B5EF4-FFF2-40B4-BE49-F238E27FC236}">
                <a16:creationId xmlns:a16="http://schemas.microsoft.com/office/drawing/2014/main" id="{84F0FA47-AF2D-B44B-A406-A0979CC3C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6292921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91" name="AutoShape 18">
            <a:extLst>
              <a:ext uri="{FF2B5EF4-FFF2-40B4-BE49-F238E27FC236}">
                <a16:creationId xmlns:a16="http://schemas.microsoft.com/office/drawing/2014/main" id="{D58187FB-3877-2D4B-8F18-00102C3A2735}"/>
              </a:ext>
            </a:extLst>
          </p:cNvPr>
          <p:cNvCxnSpPr>
            <a:cxnSpLocks noChangeShapeType="1"/>
            <a:stCxn id="82" idx="6"/>
            <a:endCxn id="94" idx="1"/>
          </p:cNvCxnSpPr>
          <p:nvPr/>
        </p:nvCxnSpPr>
        <p:spPr bwMode="auto">
          <a:xfrm>
            <a:off x="2288744" y="4092223"/>
            <a:ext cx="2092343" cy="522111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" name="Oval 23">
            <a:extLst>
              <a:ext uri="{FF2B5EF4-FFF2-40B4-BE49-F238E27FC236}">
                <a16:creationId xmlns:a16="http://schemas.microsoft.com/office/drawing/2014/main" id="{21DA946A-27BC-1847-8F04-F44017B70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4592144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93" name="Oval 24">
            <a:extLst>
              <a:ext uri="{FF2B5EF4-FFF2-40B4-BE49-F238E27FC236}">
                <a16:creationId xmlns:a16="http://schemas.microsoft.com/office/drawing/2014/main" id="{6F9AB756-33E4-6F48-B898-48DF5A2E7B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727735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4" name="Oval 25">
            <a:extLst>
              <a:ext uri="{FF2B5EF4-FFF2-40B4-BE49-F238E27FC236}">
                <a16:creationId xmlns:a16="http://schemas.microsoft.com/office/drawing/2014/main" id="{B2915819-413A-C743-AC40-22A4F9FAA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4592144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5" name="Oval 26">
            <a:extLst>
              <a:ext uri="{FF2B5EF4-FFF2-40B4-BE49-F238E27FC236}">
                <a16:creationId xmlns:a16="http://schemas.microsoft.com/office/drawing/2014/main" id="{85D204E6-29DC-A447-9A0A-24FBA62AF1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727735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6" name="AutoShape 27">
            <a:extLst>
              <a:ext uri="{FF2B5EF4-FFF2-40B4-BE49-F238E27FC236}">
                <a16:creationId xmlns:a16="http://schemas.microsoft.com/office/drawing/2014/main" id="{E0F87C11-3B04-F742-AF98-6B06146172E3}"/>
              </a:ext>
            </a:extLst>
          </p:cNvPr>
          <p:cNvCxnSpPr>
            <a:cxnSpLocks noChangeShapeType="1"/>
            <a:stCxn id="92" idx="6"/>
            <a:endCxn id="94" idx="2"/>
          </p:cNvCxnSpPr>
          <p:nvPr/>
        </p:nvCxnSpPr>
        <p:spPr bwMode="auto">
          <a:xfrm>
            <a:off x="2287270" y="468873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28">
            <a:extLst>
              <a:ext uri="{FF2B5EF4-FFF2-40B4-BE49-F238E27FC236}">
                <a16:creationId xmlns:a16="http://schemas.microsoft.com/office/drawing/2014/main" id="{9F2B6E8B-1805-E444-9B09-8813BCDD463F}"/>
              </a:ext>
            </a:extLst>
          </p:cNvPr>
          <p:cNvCxnSpPr>
            <a:cxnSpLocks noChangeShapeType="1"/>
            <a:stCxn id="93" idx="6"/>
            <a:endCxn id="94" idx="3"/>
          </p:cNvCxnSpPr>
          <p:nvPr/>
        </p:nvCxnSpPr>
        <p:spPr bwMode="auto">
          <a:xfrm flipV="1">
            <a:off x="2287270" y="4761830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29">
            <a:extLst>
              <a:ext uri="{FF2B5EF4-FFF2-40B4-BE49-F238E27FC236}">
                <a16:creationId xmlns:a16="http://schemas.microsoft.com/office/drawing/2014/main" id="{6CD98D11-FC35-B245-93FC-F79AC06D4963}"/>
              </a:ext>
            </a:extLst>
          </p:cNvPr>
          <p:cNvCxnSpPr>
            <a:cxnSpLocks noChangeShapeType="1"/>
            <a:stCxn id="83" idx="6"/>
            <a:endCxn id="95" idx="1"/>
          </p:cNvCxnSpPr>
          <p:nvPr/>
        </p:nvCxnSpPr>
        <p:spPr bwMode="auto">
          <a:xfrm>
            <a:off x="2287270" y="5282636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0">
            <a:extLst>
              <a:ext uri="{FF2B5EF4-FFF2-40B4-BE49-F238E27FC236}">
                <a16:creationId xmlns:a16="http://schemas.microsoft.com/office/drawing/2014/main" id="{AD358A2E-74EE-F449-AB7C-AE7C9AE21BD9}"/>
              </a:ext>
            </a:extLst>
          </p:cNvPr>
          <p:cNvCxnSpPr>
            <a:cxnSpLocks noChangeShapeType="1"/>
            <a:stCxn id="93" idx="6"/>
            <a:endCxn id="90" idx="1"/>
          </p:cNvCxnSpPr>
          <p:nvPr/>
        </p:nvCxnSpPr>
        <p:spPr bwMode="auto">
          <a:xfrm>
            <a:off x="2287270" y="5823021"/>
            <a:ext cx="2093816" cy="492089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1">
            <a:extLst>
              <a:ext uri="{FF2B5EF4-FFF2-40B4-BE49-F238E27FC236}">
                <a16:creationId xmlns:a16="http://schemas.microsoft.com/office/drawing/2014/main" id="{223E6D4A-3AA4-514C-8DA8-6F67407C239A}"/>
              </a:ext>
            </a:extLst>
          </p:cNvPr>
          <p:cNvCxnSpPr>
            <a:cxnSpLocks noChangeShapeType="1"/>
            <a:stCxn id="84" idx="6"/>
            <a:endCxn id="94" idx="4"/>
          </p:cNvCxnSpPr>
          <p:nvPr/>
        </p:nvCxnSpPr>
        <p:spPr bwMode="auto">
          <a:xfrm flipV="1">
            <a:off x="2287270" y="4789241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2">
            <a:extLst>
              <a:ext uri="{FF2B5EF4-FFF2-40B4-BE49-F238E27FC236}">
                <a16:creationId xmlns:a16="http://schemas.microsoft.com/office/drawing/2014/main" id="{8E822706-F80B-984A-85AB-86FC8D4D4E15}"/>
              </a:ext>
            </a:extLst>
          </p:cNvPr>
          <p:cNvCxnSpPr>
            <a:cxnSpLocks noChangeShapeType="1"/>
            <a:stCxn id="83" idx="6"/>
            <a:endCxn id="88" idx="3"/>
          </p:cNvCxnSpPr>
          <p:nvPr/>
        </p:nvCxnSpPr>
        <p:spPr bwMode="auto">
          <a:xfrm flipV="1">
            <a:off x="2288744" y="4164013"/>
            <a:ext cx="2092343" cy="1118623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713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AD17-CF1B-2342-B90F-B4474B941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48EC9-6859-AF49-A572-136D4A6ACF3F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48EC9-6859-AF49-A572-136D4A6A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2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>
            <a:extLst>
              <a:ext uri="{FF2B5EF4-FFF2-40B4-BE49-F238E27FC236}">
                <a16:creationId xmlns:a16="http://schemas.microsoft.com/office/drawing/2014/main" id="{D3A20071-EC9E-B949-9496-85227943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31BB1CA-A488-994B-A584-EB31F1CC3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C53B2652-F034-D940-8443-036CA1C75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52F5FA1-8B26-B34E-A0DC-C30B98082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52F7551E-6BB1-4D43-863D-3D59540AD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73B22C4B-BD2D-804F-8B64-764E20B9FF4E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DE0F175-DA08-1E49-A4C9-27D635D5B027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D490B092-7F9E-EC42-B5F8-3ADE8CFF49E2}"/>
              </a:ext>
            </a:extLst>
          </p:cNvPr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C56A78C6-E0C6-304B-AF59-986931B6E9BF}"/>
              </a:ext>
            </a:extLst>
          </p:cNvPr>
          <p:cNvCxnSpPr>
            <a:cxnSpLocks noChangeShapeType="1"/>
            <a:stCxn id="10" idx="6"/>
            <a:endCxn id="19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13B9C619-031D-5846-9E97-4F96BF3B15F9}"/>
              </a:ext>
            </a:extLst>
          </p:cNvPr>
          <p:cNvCxnSpPr>
            <a:cxnSpLocks noChangeShapeType="1"/>
            <a:stCxn id="9" idx="6"/>
            <a:endCxn id="18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2D050E2F-5CDD-2F4A-8719-655463C14C02}"/>
              </a:ext>
            </a:extLst>
          </p:cNvPr>
          <p:cNvCxnSpPr>
            <a:cxnSpLocks noChangeShapeType="1"/>
            <a:stCxn id="11" idx="6"/>
            <a:endCxn id="20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Oval 15">
            <a:extLst>
              <a:ext uri="{FF2B5EF4-FFF2-40B4-BE49-F238E27FC236}">
                <a16:creationId xmlns:a16="http://schemas.microsoft.com/office/drawing/2014/main" id="{13373400-0953-414A-AA54-647811FFD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B7A31241-EE51-824A-A22B-C8F906630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4ADEE534-5F25-BB44-8C14-317857E24D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E3D3E28B-3C75-9947-92FA-619317728601}"/>
              </a:ext>
            </a:extLst>
          </p:cNvPr>
          <p:cNvCxnSpPr>
            <a:cxnSpLocks noChangeShapeType="1"/>
            <a:stCxn id="9" idx="6"/>
            <a:endCxn id="28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EBAE65A2-3CE0-4C4E-BA68-BC9307B323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437375D1-55FC-5248-91EB-868BF66B6767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8981F202-05AC-7C4D-B9ED-16014B905938}"/>
              </a:ext>
            </a:extLst>
          </p:cNvPr>
          <p:cNvCxnSpPr>
            <a:cxnSpLocks noChangeShapeType="1"/>
            <a:stCxn id="19" idx="6"/>
            <a:endCxn id="22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C8EC57DF-4329-7C4C-BA60-01440BAD0EEE}"/>
              </a:ext>
            </a:extLst>
          </p:cNvPr>
          <p:cNvCxnSpPr>
            <a:cxnSpLocks noChangeShapeType="1"/>
            <a:stCxn id="20" idx="7"/>
            <a:endCxn id="22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0E58480-58D8-9D4A-92C0-B6B528452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0584FF8D-672F-B243-BA41-E06FC4D9D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FFC00F36-8D6F-6641-A3CE-41A342506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239AD442-3E2D-CC49-8026-E12C86C10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996C6001-BE40-8B4A-A2AF-E1DA9F5BC082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B459994E-503E-0B48-8CE1-80B2CA2A58A6}"/>
              </a:ext>
            </a:extLst>
          </p:cNvPr>
          <p:cNvCxnSpPr>
            <a:cxnSpLocks noChangeShapeType="1"/>
            <a:stCxn id="27" idx="6"/>
            <a:endCxn id="28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14FE3318-584F-244C-A0F6-14424F612730}"/>
              </a:ext>
            </a:extLst>
          </p:cNvPr>
          <p:cNvCxnSpPr>
            <a:cxnSpLocks noChangeShapeType="1"/>
            <a:stCxn id="10" idx="6"/>
            <a:endCxn id="29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2AFEC3B6-752D-3740-AD4F-07856ACE5416}"/>
              </a:ext>
            </a:extLst>
          </p:cNvPr>
          <p:cNvCxnSpPr>
            <a:cxnSpLocks noChangeShapeType="1"/>
            <a:stCxn id="27" idx="6"/>
            <a:endCxn id="20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B521C2E8-D2CB-5B48-81A6-F909C5CD20FC}"/>
              </a:ext>
            </a:extLst>
          </p:cNvPr>
          <p:cNvCxnSpPr>
            <a:cxnSpLocks noChangeShapeType="1"/>
            <a:stCxn id="11" idx="6"/>
            <a:endCxn id="28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AFB87595-C45A-EE45-8C29-C1F2EAFCAC4A}"/>
              </a:ext>
            </a:extLst>
          </p:cNvPr>
          <p:cNvCxnSpPr>
            <a:cxnSpLocks noChangeShapeType="1"/>
            <a:stCxn id="10" idx="6"/>
            <a:endCxn id="18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D0DA7F8E-C971-7347-9835-4DB2AC6D00B5}"/>
              </a:ext>
            </a:extLst>
          </p:cNvPr>
          <p:cNvCxnSpPr>
            <a:cxnSpLocks noChangeShapeType="1"/>
            <a:stCxn id="8" idx="6"/>
            <a:endCxn id="26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33093BE1-9B12-0F47-875D-6FFB49D8E4A2}"/>
              </a:ext>
            </a:extLst>
          </p:cNvPr>
          <p:cNvCxnSpPr>
            <a:cxnSpLocks noChangeShapeType="1"/>
            <a:stCxn id="8" idx="6"/>
            <a:endCxn id="27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F54881E1-A545-6949-8D24-8806470D0587}"/>
              </a:ext>
            </a:extLst>
          </p:cNvPr>
          <p:cNvCxnSpPr>
            <a:cxnSpLocks noChangeShapeType="1"/>
            <a:stCxn id="28" idx="6"/>
            <a:endCxn id="22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BC83906D-4A06-474B-ADF5-1293EC0D8D87}"/>
              </a:ext>
            </a:extLst>
          </p:cNvPr>
          <p:cNvCxnSpPr>
            <a:cxnSpLocks noChangeShapeType="1"/>
            <a:stCxn id="29" idx="6"/>
            <a:endCxn id="22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37">
            <a:extLst>
              <a:ext uri="{FF2B5EF4-FFF2-40B4-BE49-F238E27FC236}">
                <a16:creationId xmlns:a16="http://schemas.microsoft.com/office/drawing/2014/main" id="{764EBF18-0FA8-E54B-805E-DF6D6A258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80495E10-B982-814F-B9A3-B37491F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176E5792-D501-CF4E-AB8A-FCFE4A816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9C2E7B5D-F951-FB46-BDB3-9C6FFB8F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C5BA1863-09F7-264A-BEC7-1EE2F947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C38A4E78-FEE4-BC46-8577-A6A12F3B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B0CDD76B-A165-C24D-8F12-2B0EC8D3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277566DA-7849-3240-91B5-D6C09B12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8" name="Text Box 37">
            <a:extLst>
              <a:ext uri="{FF2B5EF4-FFF2-40B4-BE49-F238E27FC236}">
                <a16:creationId xmlns:a16="http://schemas.microsoft.com/office/drawing/2014/main" id="{9FCB9943-72E1-AE43-809A-A61CB6D9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2D655222-D9F6-D842-BAC5-144C3442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FF3EFC1F-4214-3A40-83BC-36533B2B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FDDCC0F3-22C2-4248-B7E7-9E001282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938ED8C5-66C1-1D48-9F10-1FFEAE37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423DF7B1-2F8F-4448-BB05-4E514888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4" name="Text Box 37">
            <a:extLst>
              <a:ext uri="{FF2B5EF4-FFF2-40B4-BE49-F238E27FC236}">
                <a16:creationId xmlns:a16="http://schemas.microsoft.com/office/drawing/2014/main" id="{3B5B695F-1BE9-D04A-9457-61BB1AC6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50C2D2D6-6912-284E-83ED-E40B3C98B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2BC3FDE0-07EF-604C-BDBA-58343364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7" name="Text Box 37">
            <a:extLst>
              <a:ext uri="{FF2B5EF4-FFF2-40B4-BE49-F238E27FC236}">
                <a16:creationId xmlns:a16="http://schemas.microsoft.com/office/drawing/2014/main" id="{246198C2-9ECE-C64F-B5BF-3AE5A32A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1F7EF977-1B79-4C44-BAA0-2E5C9B0B1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59" name="Text Box 37">
            <a:extLst>
              <a:ext uri="{FF2B5EF4-FFF2-40B4-BE49-F238E27FC236}">
                <a16:creationId xmlns:a16="http://schemas.microsoft.com/office/drawing/2014/main" id="{2A5773EC-D045-9C42-8970-E8E211D4F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FA057F-D55F-9648-A2FF-C7D7A4B05541}"/>
              </a:ext>
            </a:extLst>
          </p:cNvPr>
          <p:cNvSpPr txBox="1"/>
          <p:nvPr/>
        </p:nvSpPr>
        <p:spPr>
          <a:xfrm>
            <a:off x="5715000" y="3025811"/>
            <a:ext cx="358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Flows and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Corresponding Matchings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47530B8F-E0D4-2142-8E99-67FA52F2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9" y="3785482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" name="Oval 6">
            <a:extLst>
              <a:ext uri="{FF2B5EF4-FFF2-40B4-BE49-F238E27FC236}">
                <a16:creationId xmlns:a16="http://schemas.microsoft.com/office/drawing/2014/main" id="{28A46D3D-AFF1-2B4F-B66B-4BE3C191E0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3995632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83" name="Oval 7">
            <a:extLst>
              <a:ext uri="{FF2B5EF4-FFF2-40B4-BE49-F238E27FC236}">
                <a16:creationId xmlns:a16="http://schemas.microsoft.com/office/drawing/2014/main" id="{9399E8FA-4373-8248-90DA-E0E1C2478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1873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3B875C71-BE6A-834D-8163-D876E73F7C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6292921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85" name="AutoShape 12">
            <a:extLst>
              <a:ext uri="{FF2B5EF4-FFF2-40B4-BE49-F238E27FC236}">
                <a16:creationId xmlns:a16="http://schemas.microsoft.com/office/drawing/2014/main" id="{CE921D6D-B0BA-A148-A916-29E19D6D3595}"/>
              </a:ext>
            </a:extLst>
          </p:cNvPr>
          <p:cNvCxnSpPr>
            <a:cxnSpLocks noChangeShapeType="1"/>
            <a:stCxn id="83" idx="6"/>
            <a:endCxn id="89" idx="2"/>
          </p:cNvCxnSpPr>
          <p:nvPr/>
        </p:nvCxnSpPr>
        <p:spPr bwMode="auto">
          <a:xfrm>
            <a:off x="2287270" y="5282636"/>
            <a:ext cx="2054032" cy="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3">
            <a:extLst>
              <a:ext uri="{FF2B5EF4-FFF2-40B4-BE49-F238E27FC236}">
                <a16:creationId xmlns:a16="http://schemas.microsoft.com/office/drawing/2014/main" id="{C691F6ED-EE70-8D4A-8C01-6EDD48C2F305}"/>
              </a:ext>
            </a:extLst>
          </p:cNvPr>
          <p:cNvCxnSpPr>
            <a:cxnSpLocks noChangeShapeType="1"/>
            <a:stCxn id="82" idx="6"/>
            <a:endCxn id="88" idx="2"/>
          </p:cNvCxnSpPr>
          <p:nvPr/>
        </p:nvCxnSpPr>
        <p:spPr bwMode="auto">
          <a:xfrm>
            <a:off x="2288744" y="4092223"/>
            <a:ext cx="2052558" cy="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4">
            <a:extLst>
              <a:ext uri="{FF2B5EF4-FFF2-40B4-BE49-F238E27FC236}">
                <a16:creationId xmlns:a16="http://schemas.microsoft.com/office/drawing/2014/main" id="{47B262DC-BFE2-9E40-A7DD-86BACCEE41B7}"/>
              </a:ext>
            </a:extLst>
          </p:cNvPr>
          <p:cNvCxnSpPr>
            <a:cxnSpLocks noChangeShapeType="1"/>
            <a:stCxn id="84" idx="6"/>
            <a:endCxn id="90" idx="2"/>
          </p:cNvCxnSpPr>
          <p:nvPr/>
        </p:nvCxnSpPr>
        <p:spPr bwMode="auto">
          <a:xfrm>
            <a:off x="2287270" y="6388206"/>
            <a:ext cx="2054032" cy="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15">
            <a:extLst>
              <a:ext uri="{FF2B5EF4-FFF2-40B4-BE49-F238E27FC236}">
                <a16:creationId xmlns:a16="http://schemas.microsoft.com/office/drawing/2014/main" id="{D2B76CF3-0EF1-D14B-A1F6-467CE51AAD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3995632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9" name="Oval 16">
            <a:extLst>
              <a:ext uri="{FF2B5EF4-FFF2-40B4-BE49-F238E27FC236}">
                <a16:creationId xmlns:a16="http://schemas.microsoft.com/office/drawing/2014/main" id="{A5CE09E7-F0E8-EC4F-B561-30276FE00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1873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90" name="Oval 17">
            <a:extLst>
              <a:ext uri="{FF2B5EF4-FFF2-40B4-BE49-F238E27FC236}">
                <a16:creationId xmlns:a16="http://schemas.microsoft.com/office/drawing/2014/main" id="{B97869AB-955C-1C44-B801-62CA5D3F8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6292921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91" name="AutoShape 18">
            <a:extLst>
              <a:ext uri="{FF2B5EF4-FFF2-40B4-BE49-F238E27FC236}">
                <a16:creationId xmlns:a16="http://schemas.microsoft.com/office/drawing/2014/main" id="{D3852959-2C59-DC4C-A5B2-29E1355D23F4}"/>
              </a:ext>
            </a:extLst>
          </p:cNvPr>
          <p:cNvCxnSpPr>
            <a:cxnSpLocks noChangeShapeType="1"/>
            <a:stCxn id="82" idx="6"/>
            <a:endCxn id="94" idx="1"/>
          </p:cNvCxnSpPr>
          <p:nvPr/>
        </p:nvCxnSpPr>
        <p:spPr bwMode="auto">
          <a:xfrm>
            <a:off x="2288744" y="4092223"/>
            <a:ext cx="2092343" cy="522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" name="Oval 23">
            <a:extLst>
              <a:ext uri="{FF2B5EF4-FFF2-40B4-BE49-F238E27FC236}">
                <a16:creationId xmlns:a16="http://schemas.microsoft.com/office/drawing/2014/main" id="{722FB792-FC89-EA48-9339-7A32CAB9C7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4592144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93" name="Oval 24">
            <a:extLst>
              <a:ext uri="{FF2B5EF4-FFF2-40B4-BE49-F238E27FC236}">
                <a16:creationId xmlns:a16="http://schemas.microsoft.com/office/drawing/2014/main" id="{E062C4C1-B2AA-E543-97B1-179A0AAD2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775" y="5727735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4" name="Oval 25">
            <a:extLst>
              <a:ext uri="{FF2B5EF4-FFF2-40B4-BE49-F238E27FC236}">
                <a16:creationId xmlns:a16="http://schemas.microsoft.com/office/drawing/2014/main" id="{7620EDFC-50E1-0847-BE3A-F0F03F05A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4592144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5" name="Oval 26">
            <a:extLst>
              <a:ext uri="{FF2B5EF4-FFF2-40B4-BE49-F238E27FC236}">
                <a16:creationId xmlns:a16="http://schemas.microsoft.com/office/drawing/2014/main" id="{9714FBBA-E0CC-E84C-8C3F-0DC385429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670" y="5727735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6" name="AutoShape 27">
            <a:extLst>
              <a:ext uri="{FF2B5EF4-FFF2-40B4-BE49-F238E27FC236}">
                <a16:creationId xmlns:a16="http://schemas.microsoft.com/office/drawing/2014/main" id="{312AEDF5-3F52-C245-8BB9-7C75864958B9}"/>
              </a:ext>
            </a:extLst>
          </p:cNvPr>
          <p:cNvCxnSpPr>
            <a:cxnSpLocks noChangeShapeType="1"/>
            <a:stCxn id="92" idx="6"/>
            <a:endCxn id="94" idx="2"/>
          </p:cNvCxnSpPr>
          <p:nvPr/>
        </p:nvCxnSpPr>
        <p:spPr bwMode="auto">
          <a:xfrm>
            <a:off x="2287270" y="468873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28">
            <a:extLst>
              <a:ext uri="{FF2B5EF4-FFF2-40B4-BE49-F238E27FC236}">
                <a16:creationId xmlns:a16="http://schemas.microsoft.com/office/drawing/2014/main" id="{0EA7A566-A400-4242-904A-850A20DE1344}"/>
              </a:ext>
            </a:extLst>
          </p:cNvPr>
          <p:cNvCxnSpPr>
            <a:cxnSpLocks noChangeShapeType="1"/>
            <a:stCxn id="93" idx="6"/>
            <a:endCxn id="94" idx="3"/>
          </p:cNvCxnSpPr>
          <p:nvPr/>
        </p:nvCxnSpPr>
        <p:spPr bwMode="auto">
          <a:xfrm flipV="1">
            <a:off x="2287270" y="4761830"/>
            <a:ext cx="2093816" cy="1061191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29">
            <a:extLst>
              <a:ext uri="{FF2B5EF4-FFF2-40B4-BE49-F238E27FC236}">
                <a16:creationId xmlns:a16="http://schemas.microsoft.com/office/drawing/2014/main" id="{458E829F-BCAF-024B-9C7E-1AA3F4C61761}"/>
              </a:ext>
            </a:extLst>
          </p:cNvPr>
          <p:cNvCxnSpPr>
            <a:cxnSpLocks noChangeShapeType="1"/>
            <a:stCxn id="83" idx="6"/>
            <a:endCxn id="95" idx="1"/>
          </p:cNvCxnSpPr>
          <p:nvPr/>
        </p:nvCxnSpPr>
        <p:spPr bwMode="auto">
          <a:xfrm>
            <a:off x="2287270" y="5282636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0">
            <a:extLst>
              <a:ext uri="{FF2B5EF4-FFF2-40B4-BE49-F238E27FC236}">
                <a16:creationId xmlns:a16="http://schemas.microsoft.com/office/drawing/2014/main" id="{7931F18D-54B4-A543-87F8-6A88726DDE42}"/>
              </a:ext>
            </a:extLst>
          </p:cNvPr>
          <p:cNvCxnSpPr>
            <a:cxnSpLocks noChangeShapeType="1"/>
            <a:stCxn id="93" idx="6"/>
            <a:endCxn id="90" idx="1"/>
          </p:cNvCxnSpPr>
          <p:nvPr/>
        </p:nvCxnSpPr>
        <p:spPr bwMode="auto">
          <a:xfrm>
            <a:off x="2287270" y="5823021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1">
            <a:extLst>
              <a:ext uri="{FF2B5EF4-FFF2-40B4-BE49-F238E27FC236}">
                <a16:creationId xmlns:a16="http://schemas.microsoft.com/office/drawing/2014/main" id="{031CDB29-2417-1649-B5D5-D3331676E131}"/>
              </a:ext>
            </a:extLst>
          </p:cNvPr>
          <p:cNvCxnSpPr>
            <a:cxnSpLocks noChangeShapeType="1"/>
            <a:stCxn id="84" idx="6"/>
            <a:endCxn id="94" idx="4"/>
          </p:cNvCxnSpPr>
          <p:nvPr/>
        </p:nvCxnSpPr>
        <p:spPr bwMode="auto">
          <a:xfrm flipV="1">
            <a:off x="2287270" y="4789241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2">
            <a:extLst>
              <a:ext uri="{FF2B5EF4-FFF2-40B4-BE49-F238E27FC236}">
                <a16:creationId xmlns:a16="http://schemas.microsoft.com/office/drawing/2014/main" id="{8779CFE4-EDDA-0B44-A914-83521ACCDCDC}"/>
              </a:ext>
            </a:extLst>
          </p:cNvPr>
          <p:cNvCxnSpPr>
            <a:cxnSpLocks noChangeShapeType="1"/>
            <a:stCxn id="83" idx="6"/>
            <a:endCxn id="88" idx="3"/>
          </p:cNvCxnSpPr>
          <p:nvPr/>
        </p:nvCxnSpPr>
        <p:spPr bwMode="auto">
          <a:xfrm flipV="1">
            <a:off x="2288744" y="4164013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44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Matching Example</a:t>
            </a:r>
          </a:p>
        </p:txBody>
      </p:sp>
      <p:sp>
        <p:nvSpPr>
          <p:cNvPr id="882712" name="Text Box 24"/>
          <p:cNvSpPr txBox="1">
            <a:spLocks noChangeArrowheads="1"/>
          </p:cNvSpPr>
          <p:nvPr/>
        </p:nvSpPr>
        <p:spPr bwMode="auto">
          <a:xfrm>
            <a:off x="838200" y="5410200"/>
            <a:ext cx="2119313" cy="7985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u="sng" dirty="0"/>
              <a:t>Matching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1-2', 3-1', 4-5'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6075" y="1129464"/>
            <a:ext cx="3463925" cy="3898149"/>
            <a:chOff x="2590800" y="1283451"/>
            <a:chExt cx="3463925" cy="3898149"/>
          </a:xfrm>
        </p:grpSpPr>
        <p:sp>
          <p:nvSpPr>
            <p:cNvPr id="882692" name="Oval 4"/>
            <p:cNvSpPr>
              <a:spLocks noChangeAspect="1" noChangeArrowheads="1"/>
            </p:cNvSpPr>
            <p:nvPr/>
          </p:nvSpPr>
          <p:spPr bwMode="auto">
            <a:xfrm>
              <a:off x="2625725" y="1752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</a:p>
          </p:txBody>
        </p:sp>
        <p:sp>
          <p:nvSpPr>
            <p:cNvPr id="882693" name="Oval 5"/>
            <p:cNvSpPr>
              <a:spLocks noChangeAspect="1" noChangeArrowheads="1"/>
            </p:cNvSpPr>
            <p:nvPr/>
          </p:nvSpPr>
          <p:spPr bwMode="auto">
            <a:xfrm>
              <a:off x="2625725" y="3352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</a:p>
          </p:txBody>
        </p:sp>
        <p:sp>
          <p:nvSpPr>
            <p:cNvPr id="882694" name="Oval 6"/>
            <p:cNvSpPr>
              <a:spLocks noChangeAspect="1" noChangeArrowheads="1"/>
            </p:cNvSpPr>
            <p:nvPr/>
          </p:nvSpPr>
          <p:spPr bwMode="auto">
            <a:xfrm>
              <a:off x="2625725" y="4911725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</a:t>
              </a:r>
            </a:p>
          </p:txBody>
        </p:sp>
        <p:cxnSp>
          <p:nvCxnSpPr>
            <p:cNvPr id="882695" name="AutoShape 7"/>
            <p:cNvCxnSpPr>
              <a:cxnSpLocks noChangeShapeType="1"/>
              <a:stCxn id="882693" idx="6"/>
              <a:endCxn id="882699" idx="2"/>
            </p:cNvCxnSpPr>
            <p:nvPr/>
          </p:nvCxnSpPr>
          <p:spPr bwMode="auto">
            <a:xfrm>
              <a:off x="2895600" y="3487738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696" name="AutoShape 8"/>
            <p:cNvCxnSpPr>
              <a:cxnSpLocks noChangeShapeType="1"/>
              <a:stCxn id="882692" idx="6"/>
              <a:endCxn id="882698" idx="2"/>
            </p:cNvCxnSpPr>
            <p:nvPr/>
          </p:nvCxnSpPr>
          <p:spPr bwMode="auto">
            <a:xfrm>
              <a:off x="2895600" y="1887538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697" name="AutoShape 9"/>
            <p:cNvCxnSpPr>
              <a:cxnSpLocks noChangeShapeType="1"/>
              <a:stCxn id="882694" idx="6"/>
              <a:endCxn id="882700" idx="2"/>
            </p:cNvCxnSpPr>
            <p:nvPr/>
          </p:nvCxnSpPr>
          <p:spPr bwMode="auto">
            <a:xfrm>
              <a:off x="2895600" y="5046663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82698" name="Oval 10"/>
            <p:cNvSpPr>
              <a:spLocks noChangeAspect="1" noChangeArrowheads="1"/>
            </p:cNvSpPr>
            <p:nvPr/>
          </p:nvSpPr>
          <p:spPr bwMode="auto">
            <a:xfrm>
              <a:off x="5480050" y="1752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1'</a:t>
              </a:r>
            </a:p>
          </p:txBody>
        </p:sp>
        <p:sp>
          <p:nvSpPr>
            <p:cNvPr id="882699" name="Oval 11"/>
            <p:cNvSpPr>
              <a:spLocks noChangeAspect="1" noChangeArrowheads="1"/>
            </p:cNvSpPr>
            <p:nvPr/>
          </p:nvSpPr>
          <p:spPr bwMode="auto">
            <a:xfrm>
              <a:off x="5480050" y="3352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3'</a:t>
              </a:r>
            </a:p>
          </p:txBody>
        </p:sp>
        <p:sp>
          <p:nvSpPr>
            <p:cNvPr id="882700" name="Oval 12"/>
            <p:cNvSpPr>
              <a:spLocks noChangeAspect="1" noChangeArrowheads="1"/>
            </p:cNvSpPr>
            <p:nvPr/>
          </p:nvSpPr>
          <p:spPr bwMode="auto">
            <a:xfrm>
              <a:off x="5480050" y="4911725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5'</a:t>
              </a:r>
            </a:p>
          </p:txBody>
        </p:sp>
        <p:sp>
          <p:nvSpPr>
            <p:cNvPr id="882701" name="Oval 13"/>
            <p:cNvSpPr>
              <a:spLocks noChangeAspect="1" noChangeArrowheads="1"/>
            </p:cNvSpPr>
            <p:nvPr/>
          </p:nvSpPr>
          <p:spPr bwMode="auto">
            <a:xfrm>
              <a:off x="2625725" y="2514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</a:p>
          </p:txBody>
        </p:sp>
        <p:sp>
          <p:nvSpPr>
            <p:cNvPr id="882702" name="Oval 14"/>
            <p:cNvSpPr>
              <a:spLocks noChangeAspect="1" noChangeArrowheads="1"/>
            </p:cNvSpPr>
            <p:nvPr/>
          </p:nvSpPr>
          <p:spPr bwMode="auto">
            <a:xfrm>
              <a:off x="2625725" y="4114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</a:t>
              </a:r>
            </a:p>
          </p:txBody>
        </p:sp>
        <p:sp>
          <p:nvSpPr>
            <p:cNvPr id="882703" name="Oval 15"/>
            <p:cNvSpPr>
              <a:spLocks noChangeAspect="1" noChangeArrowheads="1"/>
            </p:cNvSpPr>
            <p:nvPr/>
          </p:nvSpPr>
          <p:spPr bwMode="auto">
            <a:xfrm>
              <a:off x="5480050" y="2514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2'</a:t>
              </a:r>
            </a:p>
          </p:txBody>
        </p:sp>
        <p:sp>
          <p:nvSpPr>
            <p:cNvPr id="882704" name="Oval 16"/>
            <p:cNvSpPr>
              <a:spLocks noChangeAspect="1" noChangeArrowheads="1"/>
            </p:cNvSpPr>
            <p:nvPr/>
          </p:nvSpPr>
          <p:spPr bwMode="auto">
            <a:xfrm>
              <a:off x="5480050" y="4114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4'</a:t>
              </a:r>
            </a:p>
          </p:txBody>
        </p:sp>
        <p:cxnSp>
          <p:nvCxnSpPr>
            <p:cNvPr id="882705" name="AutoShape 17"/>
            <p:cNvCxnSpPr>
              <a:cxnSpLocks noChangeShapeType="1"/>
              <a:stCxn id="882701" idx="6"/>
              <a:endCxn id="882703" idx="2"/>
            </p:cNvCxnSpPr>
            <p:nvPr/>
          </p:nvCxnSpPr>
          <p:spPr bwMode="auto">
            <a:xfrm>
              <a:off x="2895600" y="2649538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6" name="AutoShape 18"/>
            <p:cNvCxnSpPr>
              <a:cxnSpLocks noChangeShapeType="1"/>
              <a:stCxn id="882702" idx="6"/>
              <a:endCxn id="882703" idx="2"/>
            </p:cNvCxnSpPr>
            <p:nvPr/>
          </p:nvCxnSpPr>
          <p:spPr bwMode="auto">
            <a:xfrm flipV="1">
              <a:off x="2895600" y="2649538"/>
              <a:ext cx="258445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7" name="AutoShape 19"/>
            <p:cNvCxnSpPr>
              <a:cxnSpLocks noChangeShapeType="1"/>
              <a:stCxn id="882693" idx="6"/>
              <a:endCxn id="882704" idx="1"/>
            </p:cNvCxnSpPr>
            <p:nvPr/>
          </p:nvCxnSpPr>
          <p:spPr bwMode="auto">
            <a:xfrm>
              <a:off x="2895600" y="3487738"/>
              <a:ext cx="2624138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8" name="AutoShape 20"/>
            <p:cNvCxnSpPr>
              <a:cxnSpLocks noChangeShapeType="1"/>
              <a:stCxn id="882694" idx="6"/>
              <a:endCxn id="882703" idx="2"/>
            </p:cNvCxnSpPr>
            <p:nvPr/>
          </p:nvCxnSpPr>
          <p:spPr bwMode="auto">
            <a:xfrm flipV="1">
              <a:off x="2895600" y="2649538"/>
              <a:ext cx="2584450" cy="2397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9" name="AutoShape 21"/>
            <p:cNvCxnSpPr>
              <a:cxnSpLocks noChangeShapeType="1"/>
            </p:cNvCxnSpPr>
            <p:nvPr/>
          </p:nvCxnSpPr>
          <p:spPr bwMode="auto">
            <a:xfrm>
              <a:off x="2903538" y="1887538"/>
              <a:ext cx="2568575" cy="762000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10" name="AutoShape 22"/>
            <p:cNvCxnSpPr>
              <a:cxnSpLocks noChangeShapeType="1"/>
            </p:cNvCxnSpPr>
            <p:nvPr/>
          </p:nvCxnSpPr>
          <p:spPr bwMode="auto">
            <a:xfrm>
              <a:off x="2903538" y="4249738"/>
              <a:ext cx="2568575" cy="796925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11" name="AutoShape 23"/>
            <p:cNvCxnSpPr>
              <a:cxnSpLocks noChangeShapeType="1"/>
            </p:cNvCxnSpPr>
            <p:nvPr/>
          </p:nvCxnSpPr>
          <p:spPr bwMode="auto">
            <a:xfrm flipV="1">
              <a:off x="2903538" y="1887538"/>
              <a:ext cx="2568575" cy="1600200"/>
            </a:xfrm>
            <a:prstGeom prst="straightConnector1">
              <a:avLst/>
            </a:prstGeom>
            <a:noFill/>
            <a:ln w="635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82713" name="Text Box 25"/>
            <p:cNvSpPr txBox="1">
              <a:spLocks noChangeArrowheads="1"/>
            </p:cNvSpPr>
            <p:nvPr/>
          </p:nvSpPr>
          <p:spPr bwMode="auto">
            <a:xfrm>
              <a:off x="5445125" y="1286764"/>
              <a:ext cx="60960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Y</a:t>
              </a:r>
            </a:p>
          </p:txBody>
        </p:sp>
        <p:sp>
          <p:nvSpPr>
            <p:cNvPr id="882714" name="Text Box 26"/>
            <p:cNvSpPr txBox="1">
              <a:spLocks noChangeArrowheads="1"/>
            </p:cNvSpPr>
            <p:nvPr/>
          </p:nvSpPr>
          <p:spPr bwMode="auto">
            <a:xfrm>
              <a:off x="2590800" y="1283451"/>
              <a:ext cx="60960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X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grpSp>
        <p:nvGrpSpPr>
          <p:cNvPr id="29" name="Group 28"/>
          <p:cNvGrpSpPr/>
          <p:nvPr/>
        </p:nvGrpSpPr>
        <p:grpSpPr>
          <a:xfrm>
            <a:off x="5410200" y="1619250"/>
            <a:ext cx="3124200" cy="3429000"/>
            <a:chOff x="2930525" y="1735137"/>
            <a:chExt cx="3124200" cy="3429000"/>
          </a:xfrm>
        </p:grpSpPr>
        <p:sp>
          <p:nvSpPr>
            <p:cNvPr id="30" name="Oval 4"/>
            <p:cNvSpPr>
              <a:spLocks noChangeAspect="1" noChangeArrowheads="1"/>
            </p:cNvSpPr>
            <p:nvPr/>
          </p:nvSpPr>
          <p:spPr bwMode="auto">
            <a:xfrm>
              <a:off x="2930525" y="17351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</a:p>
          </p:txBody>
        </p:sp>
        <p:sp>
          <p:nvSpPr>
            <p:cNvPr id="31" name="Oval 5"/>
            <p:cNvSpPr>
              <a:spLocks noChangeAspect="1" noChangeArrowheads="1"/>
            </p:cNvSpPr>
            <p:nvPr/>
          </p:nvSpPr>
          <p:spPr bwMode="auto">
            <a:xfrm>
              <a:off x="2930525" y="33353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</a:p>
          </p:txBody>
        </p:sp>
        <p:sp>
          <p:nvSpPr>
            <p:cNvPr id="32" name="Oval 6"/>
            <p:cNvSpPr>
              <a:spLocks noChangeAspect="1" noChangeArrowheads="1"/>
            </p:cNvSpPr>
            <p:nvPr/>
          </p:nvSpPr>
          <p:spPr bwMode="auto">
            <a:xfrm>
              <a:off x="2930525" y="4894262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</a:t>
              </a:r>
            </a:p>
          </p:txBody>
        </p:sp>
        <p:cxnSp>
          <p:nvCxnSpPr>
            <p:cNvPr id="33" name="AutoShape 7"/>
            <p:cNvCxnSpPr>
              <a:cxnSpLocks noChangeShapeType="1"/>
              <a:stCxn id="31" idx="6"/>
              <a:endCxn id="37" idx="2"/>
            </p:cNvCxnSpPr>
            <p:nvPr/>
          </p:nvCxnSpPr>
          <p:spPr bwMode="auto">
            <a:xfrm>
              <a:off x="3200400" y="3470275"/>
              <a:ext cx="2584450" cy="0"/>
            </a:xfrm>
            <a:prstGeom prst="straightConnector1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8"/>
            <p:cNvCxnSpPr>
              <a:cxnSpLocks noChangeShapeType="1"/>
              <a:stCxn id="30" idx="6"/>
              <a:endCxn id="36" idx="2"/>
            </p:cNvCxnSpPr>
            <p:nvPr/>
          </p:nvCxnSpPr>
          <p:spPr bwMode="auto">
            <a:xfrm>
              <a:off x="3200400" y="1870075"/>
              <a:ext cx="2584450" cy="0"/>
            </a:xfrm>
            <a:prstGeom prst="straightConnector1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9"/>
            <p:cNvCxnSpPr>
              <a:cxnSpLocks noChangeShapeType="1"/>
              <a:stCxn id="32" idx="6"/>
              <a:endCxn id="38" idx="2"/>
            </p:cNvCxnSpPr>
            <p:nvPr/>
          </p:nvCxnSpPr>
          <p:spPr bwMode="auto">
            <a:xfrm>
              <a:off x="3200400" y="5029200"/>
              <a:ext cx="2584450" cy="0"/>
            </a:xfrm>
            <a:prstGeom prst="straightConnector1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Oval 10"/>
            <p:cNvSpPr>
              <a:spLocks noChangeAspect="1" noChangeArrowheads="1"/>
            </p:cNvSpPr>
            <p:nvPr/>
          </p:nvSpPr>
          <p:spPr bwMode="auto">
            <a:xfrm>
              <a:off x="5784850" y="17351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1'</a:t>
              </a:r>
            </a:p>
          </p:txBody>
        </p:sp>
        <p:sp>
          <p:nvSpPr>
            <p:cNvPr id="37" name="Oval 11"/>
            <p:cNvSpPr>
              <a:spLocks noChangeAspect="1" noChangeArrowheads="1"/>
            </p:cNvSpPr>
            <p:nvPr/>
          </p:nvSpPr>
          <p:spPr bwMode="auto">
            <a:xfrm>
              <a:off x="5784850" y="33353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3'</a:t>
              </a:r>
            </a:p>
          </p:txBody>
        </p:sp>
        <p:sp>
          <p:nvSpPr>
            <p:cNvPr id="38" name="Oval 12"/>
            <p:cNvSpPr>
              <a:spLocks noChangeAspect="1" noChangeArrowheads="1"/>
            </p:cNvSpPr>
            <p:nvPr/>
          </p:nvSpPr>
          <p:spPr bwMode="auto">
            <a:xfrm>
              <a:off x="5784850" y="4894262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5'</a:t>
              </a:r>
            </a:p>
          </p:txBody>
        </p:sp>
        <p:cxnSp>
          <p:nvCxnSpPr>
            <p:cNvPr id="39" name="AutoShape 13"/>
            <p:cNvCxnSpPr>
              <a:cxnSpLocks noChangeShapeType="1"/>
              <a:stCxn id="30" idx="6"/>
              <a:endCxn id="42" idx="2"/>
            </p:cNvCxnSpPr>
            <p:nvPr/>
          </p:nvCxnSpPr>
          <p:spPr bwMode="auto">
            <a:xfrm>
              <a:off x="3200400" y="1870075"/>
              <a:ext cx="258445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Oval 14"/>
            <p:cNvSpPr>
              <a:spLocks noChangeAspect="1" noChangeArrowheads="1"/>
            </p:cNvSpPr>
            <p:nvPr/>
          </p:nvSpPr>
          <p:spPr bwMode="auto">
            <a:xfrm>
              <a:off x="2930525" y="24971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</a:p>
          </p:txBody>
        </p:sp>
        <p:sp>
          <p:nvSpPr>
            <p:cNvPr id="41" name="Oval 15"/>
            <p:cNvSpPr>
              <a:spLocks noChangeAspect="1" noChangeArrowheads="1"/>
            </p:cNvSpPr>
            <p:nvPr/>
          </p:nvSpPr>
          <p:spPr bwMode="auto">
            <a:xfrm>
              <a:off x="2930525" y="40973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</a:t>
              </a:r>
            </a:p>
          </p:txBody>
        </p:sp>
        <p:sp>
          <p:nvSpPr>
            <p:cNvPr id="42" name="Oval 16"/>
            <p:cNvSpPr>
              <a:spLocks noChangeAspect="1" noChangeArrowheads="1"/>
            </p:cNvSpPr>
            <p:nvPr/>
          </p:nvSpPr>
          <p:spPr bwMode="auto">
            <a:xfrm>
              <a:off x="5784850" y="24971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2'</a:t>
              </a:r>
            </a:p>
          </p:txBody>
        </p:sp>
        <p:sp>
          <p:nvSpPr>
            <p:cNvPr id="43" name="Oval 17"/>
            <p:cNvSpPr>
              <a:spLocks noChangeAspect="1" noChangeArrowheads="1"/>
            </p:cNvSpPr>
            <p:nvPr/>
          </p:nvSpPr>
          <p:spPr bwMode="auto">
            <a:xfrm>
              <a:off x="5784850" y="4097337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4'</a:t>
              </a:r>
            </a:p>
          </p:txBody>
        </p:sp>
        <p:cxnSp>
          <p:nvCxnSpPr>
            <p:cNvPr id="44" name="AutoShape 18"/>
            <p:cNvCxnSpPr>
              <a:cxnSpLocks noChangeShapeType="1"/>
              <a:stCxn id="40" idx="6"/>
              <a:endCxn id="42" idx="2"/>
            </p:cNvCxnSpPr>
            <p:nvPr/>
          </p:nvCxnSpPr>
          <p:spPr bwMode="auto">
            <a:xfrm>
              <a:off x="3200400" y="2632075"/>
              <a:ext cx="2584450" cy="0"/>
            </a:xfrm>
            <a:prstGeom prst="straightConnector1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9"/>
            <p:cNvCxnSpPr>
              <a:cxnSpLocks noChangeShapeType="1"/>
              <a:stCxn id="41" idx="6"/>
              <a:endCxn id="42" idx="2"/>
            </p:cNvCxnSpPr>
            <p:nvPr/>
          </p:nvCxnSpPr>
          <p:spPr bwMode="auto">
            <a:xfrm flipV="1">
              <a:off x="3200400" y="2632075"/>
              <a:ext cx="258445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20"/>
            <p:cNvCxnSpPr>
              <a:cxnSpLocks noChangeShapeType="1"/>
              <a:stCxn id="31" idx="6"/>
              <a:endCxn id="43" idx="1"/>
            </p:cNvCxnSpPr>
            <p:nvPr/>
          </p:nvCxnSpPr>
          <p:spPr bwMode="auto">
            <a:xfrm>
              <a:off x="3200400" y="3470275"/>
              <a:ext cx="2624138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21"/>
            <p:cNvCxnSpPr>
              <a:cxnSpLocks noChangeShapeType="1"/>
              <a:stCxn id="41" idx="6"/>
              <a:endCxn id="38" idx="2"/>
            </p:cNvCxnSpPr>
            <p:nvPr/>
          </p:nvCxnSpPr>
          <p:spPr bwMode="auto">
            <a:xfrm>
              <a:off x="3200400" y="4232275"/>
              <a:ext cx="2584450" cy="796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2"/>
            <p:cNvCxnSpPr>
              <a:cxnSpLocks noChangeShapeType="1"/>
              <a:stCxn id="32" idx="6"/>
              <a:endCxn id="42" idx="2"/>
            </p:cNvCxnSpPr>
            <p:nvPr/>
          </p:nvCxnSpPr>
          <p:spPr bwMode="auto">
            <a:xfrm flipV="1">
              <a:off x="3200400" y="2632075"/>
              <a:ext cx="2584450" cy="2397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23"/>
            <p:cNvCxnSpPr>
              <a:cxnSpLocks noChangeShapeType="1"/>
              <a:stCxn id="31" idx="6"/>
              <a:endCxn id="36" idx="2"/>
            </p:cNvCxnSpPr>
            <p:nvPr/>
          </p:nvCxnSpPr>
          <p:spPr bwMode="auto">
            <a:xfrm flipV="1">
              <a:off x="3200400" y="1870075"/>
              <a:ext cx="258445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5375275" y="1136778"/>
            <a:ext cx="6096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X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8229600" y="1120025"/>
            <a:ext cx="6096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Y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5809076" y="5333206"/>
            <a:ext cx="2465388" cy="7985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u="sng" dirty="0"/>
              <a:t>Max Matching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1-1', 2-2', 3-3' 4-4'  </a:t>
            </a:r>
          </a:p>
        </p:txBody>
      </p:sp>
    </p:spTree>
    <p:extLst>
      <p:ext uri="{BB962C8B-B14F-4D97-AF65-F5344CB8AC3E}">
        <p14:creationId xmlns:p14="http://schemas.microsoft.com/office/powerpoint/2010/main" val="8426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Matching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6075" y="1129464"/>
            <a:ext cx="3463925" cy="3898149"/>
            <a:chOff x="2590800" y="1283451"/>
            <a:chExt cx="3463925" cy="3898149"/>
          </a:xfrm>
        </p:grpSpPr>
        <p:sp>
          <p:nvSpPr>
            <p:cNvPr id="882692" name="Oval 4"/>
            <p:cNvSpPr>
              <a:spLocks noChangeAspect="1" noChangeArrowheads="1"/>
            </p:cNvSpPr>
            <p:nvPr/>
          </p:nvSpPr>
          <p:spPr bwMode="auto">
            <a:xfrm>
              <a:off x="2625725" y="1752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</a:p>
          </p:txBody>
        </p:sp>
        <p:sp>
          <p:nvSpPr>
            <p:cNvPr id="882693" name="Oval 5"/>
            <p:cNvSpPr>
              <a:spLocks noChangeAspect="1" noChangeArrowheads="1"/>
            </p:cNvSpPr>
            <p:nvPr/>
          </p:nvSpPr>
          <p:spPr bwMode="auto">
            <a:xfrm>
              <a:off x="2625725" y="3352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</a:p>
          </p:txBody>
        </p:sp>
        <p:sp>
          <p:nvSpPr>
            <p:cNvPr id="882694" name="Oval 6"/>
            <p:cNvSpPr>
              <a:spLocks noChangeAspect="1" noChangeArrowheads="1"/>
            </p:cNvSpPr>
            <p:nvPr/>
          </p:nvSpPr>
          <p:spPr bwMode="auto">
            <a:xfrm>
              <a:off x="2625725" y="4911725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</a:t>
              </a:r>
            </a:p>
          </p:txBody>
        </p:sp>
        <p:cxnSp>
          <p:nvCxnSpPr>
            <p:cNvPr id="882695" name="AutoShape 7"/>
            <p:cNvCxnSpPr>
              <a:cxnSpLocks noChangeShapeType="1"/>
              <a:stCxn id="882693" idx="6"/>
              <a:endCxn id="882699" idx="2"/>
            </p:cNvCxnSpPr>
            <p:nvPr/>
          </p:nvCxnSpPr>
          <p:spPr bwMode="auto">
            <a:xfrm>
              <a:off x="2895600" y="3487738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696" name="AutoShape 8"/>
            <p:cNvCxnSpPr>
              <a:cxnSpLocks noChangeShapeType="1"/>
              <a:stCxn id="882692" idx="6"/>
              <a:endCxn id="882698" idx="2"/>
            </p:cNvCxnSpPr>
            <p:nvPr/>
          </p:nvCxnSpPr>
          <p:spPr bwMode="auto">
            <a:xfrm>
              <a:off x="2895600" y="1887538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697" name="AutoShape 9"/>
            <p:cNvCxnSpPr>
              <a:cxnSpLocks noChangeShapeType="1"/>
              <a:stCxn id="882694" idx="6"/>
              <a:endCxn id="882700" idx="2"/>
            </p:cNvCxnSpPr>
            <p:nvPr/>
          </p:nvCxnSpPr>
          <p:spPr bwMode="auto">
            <a:xfrm>
              <a:off x="2895600" y="5046663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82698" name="Oval 10"/>
            <p:cNvSpPr>
              <a:spLocks noChangeAspect="1" noChangeArrowheads="1"/>
            </p:cNvSpPr>
            <p:nvPr/>
          </p:nvSpPr>
          <p:spPr bwMode="auto">
            <a:xfrm>
              <a:off x="5480050" y="1752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1'</a:t>
              </a:r>
            </a:p>
          </p:txBody>
        </p:sp>
        <p:sp>
          <p:nvSpPr>
            <p:cNvPr id="882699" name="Oval 11"/>
            <p:cNvSpPr>
              <a:spLocks noChangeAspect="1" noChangeArrowheads="1"/>
            </p:cNvSpPr>
            <p:nvPr/>
          </p:nvSpPr>
          <p:spPr bwMode="auto">
            <a:xfrm>
              <a:off x="5480050" y="3352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3'</a:t>
              </a:r>
            </a:p>
          </p:txBody>
        </p:sp>
        <p:sp>
          <p:nvSpPr>
            <p:cNvPr id="882700" name="Oval 12"/>
            <p:cNvSpPr>
              <a:spLocks noChangeAspect="1" noChangeArrowheads="1"/>
            </p:cNvSpPr>
            <p:nvPr/>
          </p:nvSpPr>
          <p:spPr bwMode="auto">
            <a:xfrm>
              <a:off x="5480050" y="4911725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5'</a:t>
              </a:r>
            </a:p>
          </p:txBody>
        </p:sp>
        <p:sp>
          <p:nvSpPr>
            <p:cNvPr id="882701" name="Oval 13"/>
            <p:cNvSpPr>
              <a:spLocks noChangeAspect="1" noChangeArrowheads="1"/>
            </p:cNvSpPr>
            <p:nvPr/>
          </p:nvSpPr>
          <p:spPr bwMode="auto">
            <a:xfrm>
              <a:off x="2625725" y="2514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</a:p>
          </p:txBody>
        </p:sp>
        <p:sp>
          <p:nvSpPr>
            <p:cNvPr id="882702" name="Oval 14"/>
            <p:cNvSpPr>
              <a:spLocks noChangeAspect="1" noChangeArrowheads="1"/>
            </p:cNvSpPr>
            <p:nvPr/>
          </p:nvSpPr>
          <p:spPr bwMode="auto">
            <a:xfrm>
              <a:off x="2625725" y="4114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</a:t>
              </a:r>
            </a:p>
          </p:txBody>
        </p:sp>
        <p:sp>
          <p:nvSpPr>
            <p:cNvPr id="882703" name="Oval 15"/>
            <p:cNvSpPr>
              <a:spLocks noChangeAspect="1" noChangeArrowheads="1"/>
            </p:cNvSpPr>
            <p:nvPr/>
          </p:nvSpPr>
          <p:spPr bwMode="auto">
            <a:xfrm>
              <a:off x="5480050" y="25146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2'</a:t>
              </a:r>
            </a:p>
          </p:txBody>
        </p:sp>
        <p:sp>
          <p:nvSpPr>
            <p:cNvPr id="882704" name="Oval 16"/>
            <p:cNvSpPr>
              <a:spLocks noChangeAspect="1" noChangeArrowheads="1"/>
            </p:cNvSpPr>
            <p:nvPr/>
          </p:nvSpPr>
          <p:spPr bwMode="auto">
            <a:xfrm>
              <a:off x="5480050" y="4114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4'</a:t>
              </a:r>
            </a:p>
          </p:txBody>
        </p:sp>
        <p:cxnSp>
          <p:nvCxnSpPr>
            <p:cNvPr id="882705" name="AutoShape 17"/>
            <p:cNvCxnSpPr>
              <a:cxnSpLocks noChangeShapeType="1"/>
              <a:stCxn id="882701" idx="6"/>
              <a:endCxn id="882703" idx="2"/>
            </p:cNvCxnSpPr>
            <p:nvPr/>
          </p:nvCxnSpPr>
          <p:spPr bwMode="auto">
            <a:xfrm>
              <a:off x="2895600" y="2649538"/>
              <a:ext cx="25844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6" name="AutoShape 18"/>
            <p:cNvCxnSpPr>
              <a:cxnSpLocks noChangeShapeType="1"/>
              <a:stCxn id="882702" idx="6"/>
              <a:endCxn id="882703" idx="2"/>
            </p:cNvCxnSpPr>
            <p:nvPr/>
          </p:nvCxnSpPr>
          <p:spPr bwMode="auto">
            <a:xfrm flipV="1">
              <a:off x="2895600" y="2649538"/>
              <a:ext cx="258445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7" name="AutoShape 19"/>
            <p:cNvCxnSpPr>
              <a:cxnSpLocks noChangeShapeType="1"/>
              <a:stCxn id="882693" idx="6"/>
              <a:endCxn id="882704" idx="1"/>
            </p:cNvCxnSpPr>
            <p:nvPr/>
          </p:nvCxnSpPr>
          <p:spPr bwMode="auto">
            <a:xfrm>
              <a:off x="2895600" y="3487738"/>
              <a:ext cx="2624138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8" name="AutoShape 20"/>
            <p:cNvCxnSpPr>
              <a:cxnSpLocks noChangeShapeType="1"/>
              <a:stCxn id="882694" idx="6"/>
              <a:endCxn id="882703" idx="2"/>
            </p:cNvCxnSpPr>
            <p:nvPr/>
          </p:nvCxnSpPr>
          <p:spPr bwMode="auto">
            <a:xfrm flipV="1">
              <a:off x="2895600" y="2649538"/>
              <a:ext cx="2584450" cy="2397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09" name="AutoShape 21"/>
            <p:cNvCxnSpPr>
              <a:cxnSpLocks noChangeShapeType="1"/>
            </p:cNvCxnSpPr>
            <p:nvPr/>
          </p:nvCxnSpPr>
          <p:spPr bwMode="auto">
            <a:xfrm>
              <a:off x="2903538" y="1887538"/>
              <a:ext cx="2568575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10" name="AutoShape 22"/>
            <p:cNvCxnSpPr>
              <a:cxnSpLocks noChangeShapeType="1"/>
            </p:cNvCxnSpPr>
            <p:nvPr/>
          </p:nvCxnSpPr>
          <p:spPr bwMode="auto">
            <a:xfrm>
              <a:off x="2903538" y="4249738"/>
              <a:ext cx="2568575" cy="796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2711" name="AutoShape 23"/>
            <p:cNvCxnSpPr>
              <a:cxnSpLocks noChangeShapeType="1"/>
            </p:cNvCxnSpPr>
            <p:nvPr/>
          </p:nvCxnSpPr>
          <p:spPr bwMode="auto">
            <a:xfrm flipV="1">
              <a:off x="2903538" y="1887538"/>
              <a:ext cx="2568575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82713" name="Text Box 25"/>
            <p:cNvSpPr txBox="1">
              <a:spLocks noChangeArrowheads="1"/>
            </p:cNvSpPr>
            <p:nvPr/>
          </p:nvSpPr>
          <p:spPr bwMode="auto">
            <a:xfrm>
              <a:off x="5445125" y="1286764"/>
              <a:ext cx="60960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Y</a:t>
              </a:r>
            </a:p>
          </p:txBody>
        </p:sp>
        <p:sp>
          <p:nvSpPr>
            <p:cNvPr id="882714" name="Text Box 26"/>
            <p:cNvSpPr txBox="1">
              <a:spLocks noChangeArrowheads="1"/>
            </p:cNvSpPr>
            <p:nvPr/>
          </p:nvSpPr>
          <p:spPr bwMode="auto">
            <a:xfrm>
              <a:off x="2590800" y="1283451"/>
              <a:ext cx="60960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X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F3F67-68DC-B345-BD18-95E4A33840DC}"/>
              </a:ext>
            </a:extLst>
          </p:cNvPr>
          <p:cNvSpPr txBox="1"/>
          <p:nvPr/>
        </p:nvSpPr>
        <p:spPr>
          <a:xfrm>
            <a:off x="4572000" y="2021821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Bipartite Matching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graph using the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Max-Flow Method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taught in class</a:t>
            </a:r>
          </a:p>
        </p:txBody>
      </p:sp>
    </p:spTree>
    <p:extLst>
      <p:ext uri="{BB962C8B-B14F-4D97-AF65-F5344CB8AC3E}">
        <p14:creationId xmlns:p14="http://schemas.microsoft.com/office/powerpoint/2010/main" val="42526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678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5025" y="610493"/>
                <a:ext cx="7848600" cy="2639219"/>
              </a:xfrm>
              <a:noFill/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 flow formulation.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directed graph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},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′ )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Direct all edges from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assign them capacity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source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unit capacity edges from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each node in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target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unit capacity edges from each node in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Max-Flow using Ford-Fulkerson.  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Flows will be either 0 or 1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 of original edges with flow = 1 will be maximum matching</a:t>
                </a:r>
              </a:p>
            </p:txBody>
          </p:sp>
        </mc:Choice>
        <mc:Fallback xmlns="">
          <p:sp>
            <p:nvSpPr>
              <p:cNvPr id="8867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5025" y="610493"/>
                <a:ext cx="7848600" cy="2639219"/>
              </a:xfrm>
              <a:blipFill>
                <a:blip r:embed="rId3"/>
                <a:stretch>
                  <a:fillRect l="-806" t="-957" b="-62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88" y="112713"/>
            <a:ext cx="9144000" cy="457200"/>
          </a:xfrm>
        </p:spPr>
        <p:txBody>
          <a:bodyPr/>
          <a:lstStyle/>
          <a:p>
            <a:r>
              <a:rPr lang="en-US" altLang="en-US" dirty="0"/>
              <a:t>From bipartite matching to flow</a:t>
            </a: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1235075" y="3429000"/>
            <a:ext cx="6896100" cy="3429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86789" name="Oval 5"/>
          <p:cNvSpPr>
            <a:spLocks noChangeAspect="1" noChangeArrowheads="1"/>
          </p:cNvSpPr>
          <p:nvPr/>
        </p:nvSpPr>
        <p:spPr bwMode="auto">
          <a:xfrm>
            <a:off x="1538288" y="5133975"/>
            <a:ext cx="231775" cy="23177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886790" name="Oval 6"/>
          <p:cNvSpPr>
            <a:spLocks noChangeAspect="1" noChangeArrowheads="1"/>
          </p:cNvSpPr>
          <p:nvPr/>
        </p:nvSpPr>
        <p:spPr bwMode="auto">
          <a:xfrm>
            <a:off x="3376613" y="3684588"/>
            <a:ext cx="233362" cy="2317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</a:t>
            </a:r>
          </a:p>
        </p:txBody>
      </p:sp>
      <p:sp>
        <p:nvSpPr>
          <p:cNvPr id="886791" name="Oval 7"/>
          <p:cNvSpPr>
            <a:spLocks noChangeAspect="1" noChangeArrowheads="1"/>
          </p:cNvSpPr>
          <p:nvPr/>
        </p:nvSpPr>
        <p:spPr bwMode="auto">
          <a:xfrm>
            <a:off x="3376613" y="5133975"/>
            <a:ext cx="233362" cy="2317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886792" name="Oval 8"/>
          <p:cNvSpPr>
            <a:spLocks noChangeAspect="1" noChangeArrowheads="1"/>
          </p:cNvSpPr>
          <p:nvPr/>
        </p:nvSpPr>
        <p:spPr bwMode="auto">
          <a:xfrm>
            <a:off x="3376613" y="6478588"/>
            <a:ext cx="233362" cy="2317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886793" name="AutoShape 9"/>
          <p:cNvCxnSpPr>
            <a:cxnSpLocks noChangeShapeType="1"/>
            <a:stCxn id="886789" idx="6"/>
            <a:endCxn id="886790" idx="3"/>
          </p:cNvCxnSpPr>
          <p:nvPr/>
        </p:nvCxnSpPr>
        <p:spPr bwMode="auto">
          <a:xfrm flipV="1">
            <a:off x="1778000" y="3889375"/>
            <a:ext cx="1633538" cy="1360488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794" name="AutoShape 10"/>
          <p:cNvCxnSpPr>
            <a:cxnSpLocks noChangeShapeType="1"/>
            <a:stCxn id="886789" idx="6"/>
            <a:endCxn id="886791" idx="2"/>
          </p:cNvCxnSpPr>
          <p:nvPr/>
        </p:nvCxnSpPr>
        <p:spPr bwMode="auto">
          <a:xfrm>
            <a:off x="1778000" y="5249863"/>
            <a:ext cx="1592263" cy="0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795" name="AutoShape 11"/>
          <p:cNvCxnSpPr>
            <a:cxnSpLocks noChangeShapeType="1"/>
            <a:stCxn id="886789" idx="6"/>
            <a:endCxn id="886792" idx="1"/>
          </p:cNvCxnSpPr>
          <p:nvPr/>
        </p:nvCxnSpPr>
        <p:spPr bwMode="auto">
          <a:xfrm>
            <a:off x="1778000" y="5249863"/>
            <a:ext cx="1633538" cy="1255712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796" name="AutoShape 12"/>
          <p:cNvCxnSpPr>
            <a:cxnSpLocks noChangeShapeType="1"/>
            <a:stCxn id="886791" idx="6"/>
            <a:endCxn id="886800" idx="2"/>
          </p:cNvCxnSpPr>
          <p:nvPr/>
        </p:nvCxnSpPr>
        <p:spPr bwMode="auto">
          <a:xfrm>
            <a:off x="3616325" y="5249863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797" name="AutoShape 13"/>
          <p:cNvCxnSpPr>
            <a:cxnSpLocks noChangeShapeType="1"/>
            <a:stCxn id="886790" idx="6"/>
            <a:endCxn id="886799" idx="2"/>
          </p:cNvCxnSpPr>
          <p:nvPr/>
        </p:nvCxnSpPr>
        <p:spPr bwMode="auto">
          <a:xfrm>
            <a:off x="3617913" y="3802063"/>
            <a:ext cx="2211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798" name="AutoShape 14"/>
          <p:cNvCxnSpPr>
            <a:cxnSpLocks noChangeShapeType="1"/>
            <a:stCxn id="886792" idx="6"/>
            <a:endCxn id="886801" idx="2"/>
          </p:cNvCxnSpPr>
          <p:nvPr/>
        </p:nvCxnSpPr>
        <p:spPr bwMode="auto">
          <a:xfrm>
            <a:off x="3616325" y="6594475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6799" name="Oval 15"/>
          <p:cNvSpPr>
            <a:spLocks noChangeAspect="1" noChangeArrowheads="1"/>
          </p:cNvSpPr>
          <p:nvPr/>
        </p:nvSpPr>
        <p:spPr bwMode="auto">
          <a:xfrm>
            <a:off x="5837238" y="3684588"/>
            <a:ext cx="231775" cy="2317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86800" name="Oval 16"/>
          <p:cNvSpPr>
            <a:spLocks noChangeAspect="1" noChangeArrowheads="1"/>
          </p:cNvSpPr>
          <p:nvPr/>
        </p:nvSpPr>
        <p:spPr bwMode="auto">
          <a:xfrm>
            <a:off x="5837238" y="5133975"/>
            <a:ext cx="231775" cy="2317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86801" name="Oval 17"/>
          <p:cNvSpPr>
            <a:spLocks noChangeAspect="1" noChangeArrowheads="1"/>
          </p:cNvSpPr>
          <p:nvPr/>
        </p:nvSpPr>
        <p:spPr bwMode="auto">
          <a:xfrm>
            <a:off x="5837238" y="6478588"/>
            <a:ext cx="231775" cy="2317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86802" name="AutoShape 18"/>
          <p:cNvCxnSpPr>
            <a:cxnSpLocks noChangeShapeType="1"/>
            <a:stCxn id="886790" idx="6"/>
            <a:endCxn id="886809" idx="1"/>
          </p:cNvCxnSpPr>
          <p:nvPr/>
        </p:nvCxnSpPr>
        <p:spPr bwMode="auto">
          <a:xfrm>
            <a:off x="3617913" y="3802063"/>
            <a:ext cx="225425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6803" name="Oval 19"/>
          <p:cNvSpPr>
            <a:spLocks noChangeAspect="1" noChangeArrowheads="1"/>
          </p:cNvSpPr>
          <p:nvPr/>
        </p:nvSpPr>
        <p:spPr bwMode="auto">
          <a:xfrm>
            <a:off x="7643813" y="5133975"/>
            <a:ext cx="231775" cy="23177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886804" name="AutoShape 20"/>
          <p:cNvCxnSpPr>
            <a:cxnSpLocks noChangeShapeType="1"/>
            <a:stCxn id="886799" idx="6"/>
            <a:endCxn id="886803" idx="0"/>
          </p:cNvCxnSpPr>
          <p:nvPr/>
        </p:nvCxnSpPr>
        <p:spPr bwMode="auto">
          <a:xfrm>
            <a:off x="6076950" y="3802063"/>
            <a:ext cx="1682750" cy="1323975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05" name="AutoShape 21"/>
          <p:cNvCxnSpPr>
            <a:cxnSpLocks noChangeShapeType="1"/>
            <a:stCxn id="886800" idx="6"/>
            <a:endCxn id="886803" idx="2"/>
          </p:cNvCxnSpPr>
          <p:nvPr/>
        </p:nvCxnSpPr>
        <p:spPr bwMode="auto">
          <a:xfrm>
            <a:off x="6076950" y="5249863"/>
            <a:ext cx="1558925" cy="0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06" name="AutoShape 22"/>
          <p:cNvCxnSpPr>
            <a:cxnSpLocks noChangeShapeType="1"/>
            <a:stCxn id="886801" idx="7"/>
            <a:endCxn id="886803" idx="4"/>
          </p:cNvCxnSpPr>
          <p:nvPr/>
        </p:nvCxnSpPr>
        <p:spPr bwMode="auto">
          <a:xfrm flipV="1">
            <a:off x="6035675" y="5373688"/>
            <a:ext cx="1722438" cy="1131887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6807" name="Oval 23"/>
          <p:cNvSpPr>
            <a:spLocks noChangeAspect="1" noChangeArrowheads="1"/>
          </p:cNvSpPr>
          <p:nvPr/>
        </p:nvSpPr>
        <p:spPr bwMode="auto">
          <a:xfrm>
            <a:off x="3376613" y="4410075"/>
            <a:ext cx="233362" cy="233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86808" name="Oval 24"/>
          <p:cNvSpPr>
            <a:spLocks noChangeAspect="1" noChangeArrowheads="1"/>
          </p:cNvSpPr>
          <p:nvPr/>
        </p:nvSpPr>
        <p:spPr bwMode="auto">
          <a:xfrm>
            <a:off x="3376613" y="5791200"/>
            <a:ext cx="233362" cy="233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886809" name="Oval 25"/>
          <p:cNvSpPr>
            <a:spLocks noChangeAspect="1" noChangeArrowheads="1"/>
          </p:cNvSpPr>
          <p:nvPr/>
        </p:nvSpPr>
        <p:spPr bwMode="auto">
          <a:xfrm>
            <a:off x="5837238" y="4410075"/>
            <a:ext cx="231775" cy="233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886810" name="Oval 26"/>
          <p:cNvSpPr>
            <a:spLocks noChangeAspect="1" noChangeArrowheads="1"/>
          </p:cNvSpPr>
          <p:nvPr/>
        </p:nvSpPr>
        <p:spPr bwMode="auto">
          <a:xfrm>
            <a:off x="5837238" y="5791200"/>
            <a:ext cx="231775" cy="233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886811" name="AutoShape 27"/>
          <p:cNvCxnSpPr>
            <a:cxnSpLocks noChangeShapeType="1"/>
            <a:stCxn id="886807" idx="6"/>
            <a:endCxn id="886809" idx="2"/>
          </p:cNvCxnSpPr>
          <p:nvPr/>
        </p:nvCxnSpPr>
        <p:spPr bwMode="auto">
          <a:xfrm>
            <a:off x="3616325" y="4527550"/>
            <a:ext cx="2212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2" name="AutoShape 28"/>
          <p:cNvCxnSpPr>
            <a:cxnSpLocks noChangeShapeType="1"/>
            <a:stCxn id="886808" idx="6"/>
            <a:endCxn id="886809" idx="3"/>
          </p:cNvCxnSpPr>
          <p:nvPr/>
        </p:nvCxnSpPr>
        <p:spPr bwMode="auto">
          <a:xfrm flipV="1">
            <a:off x="3616325" y="4616450"/>
            <a:ext cx="2255838" cy="129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3" name="AutoShape 29"/>
          <p:cNvCxnSpPr>
            <a:cxnSpLocks noChangeShapeType="1"/>
            <a:stCxn id="886791" idx="6"/>
            <a:endCxn id="886810" idx="1"/>
          </p:cNvCxnSpPr>
          <p:nvPr/>
        </p:nvCxnSpPr>
        <p:spPr bwMode="auto">
          <a:xfrm>
            <a:off x="3616325" y="5249863"/>
            <a:ext cx="22558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4" name="AutoShape 30"/>
          <p:cNvCxnSpPr>
            <a:cxnSpLocks noChangeShapeType="1"/>
            <a:stCxn id="886808" idx="6"/>
            <a:endCxn id="886801" idx="1"/>
          </p:cNvCxnSpPr>
          <p:nvPr/>
        </p:nvCxnSpPr>
        <p:spPr bwMode="auto">
          <a:xfrm>
            <a:off x="3616325" y="5907088"/>
            <a:ext cx="2255838" cy="598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5" name="AutoShape 31"/>
          <p:cNvCxnSpPr>
            <a:cxnSpLocks noChangeShapeType="1"/>
            <a:stCxn id="886792" idx="6"/>
            <a:endCxn id="886809" idx="4"/>
          </p:cNvCxnSpPr>
          <p:nvPr/>
        </p:nvCxnSpPr>
        <p:spPr bwMode="auto">
          <a:xfrm flipV="1">
            <a:off x="3616325" y="4649788"/>
            <a:ext cx="2336800" cy="194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6" name="AutoShape 32"/>
          <p:cNvCxnSpPr>
            <a:cxnSpLocks noChangeShapeType="1"/>
            <a:stCxn id="886791" idx="6"/>
            <a:endCxn id="886799" idx="3"/>
          </p:cNvCxnSpPr>
          <p:nvPr/>
        </p:nvCxnSpPr>
        <p:spPr bwMode="auto">
          <a:xfrm flipV="1">
            <a:off x="3617913" y="3889375"/>
            <a:ext cx="2254250" cy="136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7" name="AutoShape 33"/>
          <p:cNvCxnSpPr>
            <a:cxnSpLocks noChangeShapeType="1"/>
            <a:stCxn id="886789" idx="6"/>
            <a:endCxn id="886807" idx="2"/>
          </p:cNvCxnSpPr>
          <p:nvPr/>
        </p:nvCxnSpPr>
        <p:spPr bwMode="auto">
          <a:xfrm flipV="1">
            <a:off x="1778000" y="4527550"/>
            <a:ext cx="1590675" cy="722313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8" name="AutoShape 34"/>
          <p:cNvCxnSpPr>
            <a:cxnSpLocks noChangeShapeType="1"/>
            <a:stCxn id="886789" idx="6"/>
            <a:endCxn id="886808" idx="2"/>
          </p:cNvCxnSpPr>
          <p:nvPr/>
        </p:nvCxnSpPr>
        <p:spPr bwMode="auto">
          <a:xfrm>
            <a:off x="1778000" y="5249863"/>
            <a:ext cx="1590675" cy="658812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19" name="AutoShape 35"/>
          <p:cNvCxnSpPr>
            <a:cxnSpLocks noChangeShapeType="1"/>
            <a:stCxn id="886809" idx="6"/>
            <a:endCxn id="886803" idx="1"/>
          </p:cNvCxnSpPr>
          <p:nvPr/>
        </p:nvCxnSpPr>
        <p:spPr bwMode="auto">
          <a:xfrm>
            <a:off x="6076950" y="4527550"/>
            <a:ext cx="1601788" cy="633413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6820" name="AutoShape 36"/>
          <p:cNvCxnSpPr>
            <a:cxnSpLocks noChangeShapeType="1"/>
            <a:stCxn id="886810" idx="6"/>
            <a:endCxn id="886803" idx="3"/>
          </p:cNvCxnSpPr>
          <p:nvPr/>
        </p:nvCxnSpPr>
        <p:spPr bwMode="auto">
          <a:xfrm flipV="1">
            <a:off x="6076950" y="5338763"/>
            <a:ext cx="1601788" cy="569912"/>
          </a:xfrm>
          <a:prstGeom prst="straightConnector1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6821" name="Text Box 37"/>
          <p:cNvSpPr txBox="1">
            <a:spLocks noChangeArrowheads="1"/>
          </p:cNvSpPr>
          <p:nvPr/>
        </p:nvSpPr>
        <p:spPr bwMode="auto">
          <a:xfrm>
            <a:off x="2508250" y="437673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6822" name="Text Box 38"/>
          <p:cNvSpPr txBox="1">
            <a:spLocks noChangeArrowheads="1"/>
          </p:cNvSpPr>
          <p:nvPr/>
        </p:nvSpPr>
        <p:spPr bwMode="auto">
          <a:xfrm>
            <a:off x="6664325" y="430847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6823" name="Text Box 39"/>
              <p:cNvSpPr txBox="1">
                <a:spLocks noChangeArrowheads="1"/>
              </p:cNvSpPr>
              <p:nvPr/>
            </p:nvSpPr>
            <p:spPr bwMode="auto">
              <a:xfrm>
                <a:off x="4586288" y="3684588"/>
                <a:ext cx="3460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="0" dirty="0"/>
              </a:p>
            </p:txBody>
          </p:sp>
        </mc:Choice>
        <mc:Fallback xmlns="">
          <p:sp>
            <p:nvSpPr>
              <p:cNvPr id="88682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6288" y="3684588"/>
                <a:ext cx="346075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6824" name="Text Box 40"/>
              <p:cNvSpPr txBox="1">
                <a:spLocks noChangeArrowheads="1"/>
              </p:cNvSpPr>
              <p:nvPr/>
            </p:nvSpPr>
            <p:spPr bwMode="auto">
              <a:xfrm>
                <a:off x="6524625" y="6454775"/>
                <a:ext cx="554038" cy="374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86824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625" y="6454775"/>
                <a:ext cx="554038" cy="374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6825" name="Text Box 41"/>
              <p:cNvSpPr txBox="1">
                <a:spLocks noChangeArrowheads="1"/>
              </p:cNvSpPr>
              <p:nvPr/>
            </p:nvSpPr>
            <p:spPr bwMode="auto">
              <a:xfrm>
                <a:off x="2576513" y="6454775"/>
                <a:ext cx="554037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8682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6513" y="6454775"/>
                <a:ext cx="554037" cy="369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6826" name="Text Box 42"/>
              <p:cNvSpPr txBox="1">
                <a:spLocks noChangeArrowheads="1"/>
              </p:cNvSpPr>
              <p:nvPr/>
            </p:nvSpPr>
            <p:spPr bwMode="auto">
              <a:xfrm>
                <a:off x="1390650" y="3590925"/>
                <a:ext cx="554038" cy="374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8682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0650" y="3590925"/>
                <a:ext cx="554038" cy="374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9230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25DF4-BA2D-4F45-A498-C8ABE09F3D89}"/>
              </a:ext>
            </a:extLst>
          </p:cNvPr>
          <p:cNvSpPr txBox="1"/>
          <p:nvPr/>
        </p:nvSpPr>
        <p:spPr>
          <a:xfrm>
            <a:off x="6536051" y="334731"/>
            <a:ext cx="2455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edges will have capacity 1.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Graph starts with flow 0  on every edge.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6911E-6276-9645-9047-8567CC19D615}"/>
              </a:ext>
            </a:extLst>
          </p:cNvPr>
          <p:cNvSpPr txBox="1"/>
          <p:nvPr/>
        </p:nvSpPr>
        <p:spPr>
          <a:xfrm>
            <a:off x="209556" y="3389699"/>
            <a:ext cx="8909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Important Observation.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of the capacities are integers.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=&gt;  All flows and residual capacities created by the F-F algorithm will be integers.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particular, since all original capacities are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all flows are either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DBDC-B80F-034D-AD1C-B9AA08B1D3BF}"/>
              </a:ext>
            </a:extLst>
          </p:cNvPr>
          <p:cNvSpPr txBox="1"/>
          <p:nvPr/>
        </p:nvSpPr>
        <p:spPr>
          <a:xfrm>
            <a:off x="227978" y="4944905"/>
            <a:ext cx="8308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=&gt; In intermediate residual graphs, every edge  e appears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either in original direction with capacity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(when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f(e)=0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or in reverse direction with capacity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(when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f(e)=1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DEE71-6627-4846-81B3-41416C222C7A}"/>
              </a:ext>
            </a:extLst>
          </p:cNvPr>
          <p:cNvSpPr txBox="1"/>
          <p:nvPr/>
        </p:nvSpPr>
        <p:spPr>
          <a:xfrm>
            <a:off x="530953" y="6287046"/>
            <a:ext cx="68042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edge appears in BOTH directions.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36B84C5-9765-004A-8287-C20644023426}"/>
              </a:ext>
            </a:extLst>
          </p:cNvPr>
          <p:cNvGrpSpPr/>
          <p:nvPr/>
        </p:nvGrpSpPr>
        <p:grpSpPr>
          <a:xfrm>
            <a:off x="20320" y="228600"/>
            <a:ext cx="6400800" cy="2819400"/>
            <a:chOff x="990600" y="25400"/>
            <a:chExt cx="6896100" cy="3429000"/>
          </a:xfrm>
        </p:grpSpPr>
        <p:sp>
          <p:nvSpPr>
            <p:cNvPr id="121" name="Rectangle 4">
              <a:extLst>
                <a:ext uri="{FF2B5EF4-FFF2-40B4-BE49-F238E27FC236}">
                  <a16:creationId xmlns:a16="http://schemas.microsoft.com/office/drawing/2014/main" id="{6052E87A-D95A-784E-AA10-61BB68BC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5400"/>
              <a:ext cx="6896100" cy="3429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2" name="Oval 5">
              <a:extLst>
                <a:ext uri="{FF2B5EF4-FFF2-40B4-BE49-F238E27FC236}">
                  <a16:creationId xmlns:a16="http://schemas.microsoft.com/office/drawing/2014/main" id="{38F98362-047E-4A41-B145-3586CBA2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381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s</a:t>
              </a:r>
            </a:p>
          </p:txBody>
        </p:sp>
        <p:sp>
          <p:nvSpPr>
            <p:cNvPr id="123" name="Oval 6">
              <a:extLst>
                <a:ext uri="{FF2B5EF4-FFF2-40B4-BE49-F238E27FC236}">
                  <a16:creationId xmlns:a16="http://schemas.microsoft.com/office/drawing/2014/main" id="{851B59A9-AA55-1343-9CAB-A8046C5F32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80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 dirty="0"/>
                <a:t>1</a:t>
              </a:r>
            </a:p>
          </p:txBody>
        </p:sp>
        <p:sp>
          <p:nvSpPr>
            <p:cNvPr id="124" name="Oval 7">
              <a:extLst>
                <a:ext uri="{FF2B5EF4-FFF2-40B4-BE49-F238E27FC236}">
                  <a16:creationId xmlns:a16="http://schemas.microsoft.com/office/drawing/2014/main" id="{9DDE5C53-EE24-6046-B6A0-6DC90606C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730375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</a:t>
              </a:r>
            </a:p>
          </p:txBody>
        </p:sp>
        <p:sp>
          <p:nvSpPr>
            <p:cNvPr id="125" name="Oval 8">
              <a:extLst>
                <a:ext uri="{FF2B5EF4-FFF2-40B4-BE49-F238E27FC236}">
                  <a16:creationId xmlns:a16="http://schemas.microsoft.com/office/drawing/2014/main" id="{14674BA2-99D8-7E41-8A26-EC801F60AF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3074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</a:t>
              </a:r>
            </a:p>
          </p:txBody>
        </p:sp>
        <p:cxnSp>
          <p:nvCxnSpPr>
            <p:cNvPr id="126" name="AutoShape 9">
              <a:extLst>
                <a:ext uri="{FF2B5EF4-FFF2-40B4-BE49-F238E27FC236}">
                  <a16:creationId xmlns:a16="http://schemas.microsoft.com/office/drawing/2014/main" id="{BB18A273-0BCD-2A42-994E-5D544A4673DE}"/>
                </a:ext>
              </a:extLst>
            </p:cNvPr>
            <p:cNvCxnSpPr>
              <a:cxnSpLocks noChangeShapeType="1"/>
              <a:stCxn id="122" idx="6"/>
              <a:endCxn id="123" idx="3"/>
            </p:cNvCxnSpPr>
            <p:nvPr/>
          </p:nvCxnSpPr>
          <p:spPr bwMode="auto">
            <a:xfrm flipV="1">
              <a:off x="1533525" y="485775"/>
              <a:ext cx="1633538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">
              <a:extLst>
                <a:ext uri="{FF2B5EF4-FFF2-40B4-BE49-F238E27FC236}">
                  <a16:creationId xmlns:a16="http://schemas.microsoft.com/office/drawing/2014/main" id="{0E8B5F9E-7C4D-5545-9AF4-494AA9F91198}"/>
                </a:ext>
              </a:extLst>
            </p:cNvPr>
            <p:cNvCxnSpPr>
              <a:cxnSpLocks noChangeShapeType="1"/>
              <a:stCxn id="122" idx="6"/>
              <a:endCxn id="124" idx="2"/>
            </p:cNvCxnSpPr>
            <p:nvPr/>
          </p:nvCxnSpPr>
          <p:spPr bwMode="auto">
            <a:xfrm>
              <a:off x="1533525" y="1846263"/>
              <a:ext cx="15922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">
              <a:extLst>
                <a:ext uri="{FF2B5EF4-FFF2-40B4-BE49-F238E27FC236}">
                  <a16:creationId xmlns:a16="http://schemas.microsoft.com/office/drawing/2014/main" id="{2E14F92B-A0FB-7243-BC11-793238EF8101}"/>
                </a:ext>
              </a:extLst>
            </p:cNvPr>
            <p:cNvCxnSpPr>
              <a:cxnSpLocks noChangeShapeType="1"/>
              <a:stCxn id="122" idx="6"/>
              <a:endCxn id="125" idx="1"/>
            </p:cNvCxnSpPr>
            <p:nvPr/>
          </p:nvCxnSpPr>
          <p:spPr bwMode="auto">
            <a:xfrm>
              <a:off x="1533525" y="1846263"/>
              <a:ext cx="1633538" cy="1255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2">
              <a:extLst>
                <a:ext uri="{FF2B5EF4-FFF2-40B4-BE49-F238E27FC236}">
                  <a16:creationId xmlns:a16="http://schemas.microsoft.com/office/drawing/2014/main" id="{423DB54C-8945-8744-A327-F80F65EC5D6A}"/>
                </a:ext>
              </a:extLst>
            </p:cNvPr>
            <p:cNvCxnSpPr>
              <a:cxnSpLocks noChangeShapeType="1"/>
              <a:stCxn id="124" idx="6"/>
              <a:endCxn id="133" idx="2"/>
            </p:cNvCxnSpPr>
            <p:nvPr/>
          </p:nvCxnSpPr>
          <p:spPr bwMode="auto">
            <a:xfrm>
              <a:off x="3371850" y="1846263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3">
              <a:extLst>
                <a:ext uri="{FF2B5EF4-FFF2-40B4-BE49-F238E27FC236}">
                  <a16:creationId xmlns:a16="http://schemas.microsoft.com/office/drawing/2014/main" id="{1AD43B48-42FE-6D40-89E3-6BFD2524A8A7}"/>
                </a:ext>
              </a:extLst>
            </p:cNvPr>
            <p:cNvCxnSpPr>
              <a:cxnSpLocks noChangeShapeType="1"/>
              <a:stCxn id="123" idx="6"/>
              <a:endCxn id="132" idx="2"/>
            </p:cNvCxnSpPr>
            <p:nvPr/>
          </p:nvCxnSpPr>
          <p:spPr bwMode="auto">
            <a:xfrm>
              <a:off x="3373438" y="398463"/>
              <a:ext cx="22113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4">
              <a:extLst>
                <a:ext uri="{FF2B5EF4-FFF2-40B4-BE49-F238E27FC236}">
                  <a16:creationId xmlns:a16="http://schemas.microsoft.com/office/drawing/2014/main" id="{15FC608C-CE50-F347-9A1A-9F37FC689584}"/>
                </a:ext>
              </a:extLst>
            </p:cNvPr>
            <p:cNvCxnSpPr>
              <a:cxnSpLocks noChangeShapeType="1"/>
              <a:stCxn id="125" idx="6"/>
              <a:endCxn id="134" idx="2"/>
            </p:cNvCxnSpPr>
            <p:nvPr/>
          </p:nvCxnSpPr>
          <p:spPr bwMode="auto">
            <a:xfrm>
              <a:off x="3371850" y="3190875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2" name="Oval 15">
              <a:extLst>
                <a:ext uri="{FF2B5EF4-FFF2-40B4-BE49-F238E27FC236}">
                  <a16:creationId xmlns:a16="http://schemas.microsoft.com/office/drawing/2014/main" id="{DB18C996-783C-A54A-880F-87B113BFD9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80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1'</a:t>
              </a:r>
            </a:p>
          </p:txBody>
        </p:sp>
        <p:sp>
          <p:nvSpPr>
            <p:cNvPr id="133" name="Oval 16">
              <a:extLst>
                <a:ext uri="{FF2B5EF4-FFF2-40B4-BE49-F238E27FC236}">
                  <a16:creationId xmlns:a16="http://schemas.microsoft.com/office/drawing/2014/main" id="{79F78440-77EE-A04B-A07C-EFD650290C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3'</a:t>
              </a:r>
            </a:p>
          </p:txBody>
        </p:sp>
        <p:sp>
          <p:nvSpPr>
            <p:cNvPr id="134" name="Oval 17">
              <a:extLst>
                <a:ext uri="{FF2B5EF4-FFF2-40B4-BE49-F238E27FC236}">
                  <a16:creationId xmlns:a16="http://schemas.microsoft.com/office/drawing/2014/main" id="{1E32E2AF-1999-3A4B-9CF5-43BEE3A20A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3074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5'</a:t>
              </a:r>
            </a:p>
          </p:txBody>
        </p:sp>
        <p:cxnSp>
          <p:nvCxnSpPr>
            <p:cNvPr id="135" name="AutoShape 18">
              <a:extLst>
                <a:ext uri="{FF2B5EF4-FFF2-40B4-BE49-F238E27FC236}">
                  <a16:creationId xmlns:a16="http://schemas.microsoft.com/office/drawing/2014/main" id="{504547CA-62AA-C14D-95FF-4EFBA7D1AADA}"/>
                </a:ext>
              </a:extLst>
            </p:cNvPr>
            <p:cNvCxnSpPr>
              <a:cxnSpLocks noChangeShapeType="1"/>
              <a:stCxn id="123" idx="6"/>
              <a:endCxn id="142" idx="1"/>
            </p:cNvCxnSpPr>
            <p:nvPr/>
          </p:nvCxnSpPr>
          <p:spPr bwMode="auto">
            <a:xfrm>
              <a:off x="3373438" y="398463"/>
              <a:ext cx="225425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6" name="Oval 19">
              <a:extLst>
                <a:ext uri="{FF2B5EF4-FFF2-40B4-BE49-F238E27FC236}">
                  <a16:creationId xmlns:a16="http://schemas.microsoft.com/office/drawing/2014/main" id="{F6CADF36-4389-264E-8F93-EFA28F60C9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99338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t</a:t>
              </a:r>
            </a:p>
          </p:txBody>
        </p:sp>
        <p:cxnSp>
          <p:nvCxnSpPr>
            <p:cNvPr id="137" name="AutoShape 20">
              <a:extLst>
                <a:ext uri="{FF2B5EF4-FFF2-40B4-BE49-F238E27FC236}">
                  <a16:creationId xmlns:a16="http://schemas.microsoft.com/office/drawing/2014/main" id="{67D36584-01C1-8041-B408-E763547B329B}"/>
                </a:ext>
              </a:extLst>
            </p:cNvPr>
            <p:cNvCxnSpPr>
              <a:cxnSpLocks noChangeShapeType="1"/>
              <a:stCxn id="132" idx="6"/>
              <a:endCxn id="136" idx="0"/>
            </p:cNvCxnSpPr>
            <p:nvPr/>
          </p:nvCxnSpPr>
          <p:spPr bwMode="auto">
            <a:xfrm>
              <a:off x="5832475" y="398463"/>
              <a:ext cx="1682750" cy="1323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21">
              <a:extLst>
                <a:ext uri="{FF2B5EF4-FFF2-40B4-BE49-F238E27FC236}">
                  <a16:creationId xmlns:a16="http://schemas.microsoft.com/office/drawing/2014/main" id="{FD4CF0BB-8450-CF49-B83A-59F00204EF77}"/>
                </a:ext>
              </a:extLst>
            </p:cNvPr>
            <p:cNvCxnSpPr>
              <a:cxnSpLocks noChangeShapeType="1"/>
              <a:stCxn id="133" idx="6"/>
              <a:endCxn id="136" idx="2"/>
            </p:cNvCxnSpPr>
            <p:nvPr/>
          </p:nvCxnSpPr>
          <p:spPr bwMode="auto">
            <a:xfrm>
              <a:off x="5832475" y="1846263"/>
              <a:ext cx="1558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22">
              <a:extLst>
                <a:ext uri="{FF2B5EF4-FFF2-40B4-BE49-F238E27FC236}">
                  <a16:creationId xmlns:a16="http://schemas.microsoft.com/office/drawing/2014/main" id="{DB46823F-5E5A-FD46-B7F4-5AC211E0A5CD}"/>
                </a:ext>
              </a:extLst>
            </p:cNvPr>
            <p:cNvCxnSpPr>
              <a:cxnSpLocks noChangeShapeType="1"/>
              <a:stCxn id="134" idx="7"/>
              <a:endCxn id="136" idx="4"/>
            </p:cNvCxnSpPr>
            <p:nvPr/>
          </p:nvCxnSpPr>
          <p:spPr bwMode="auto">
            <a:xfrm flipV="1">
              <a:off x="5791200" y="1970088"/>
              <a:ext cx="1722438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0" name="Oval 23">
              <a:extLst>
                <a:ext uri="{FF2B5EF4-FFF2-40B4-BE49-F238E27FC236}">
                  <a16:creationId xmlns:a16="http://schemas.microsoft.com/office/drawing/2014/main" id="{8C24065B-FC9B-9745-84B5-2800B7DD1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006475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</a:t>
              </a:r>
            </a:p>
          </p:txBody>
        </p:sp>
        <p:sp>
          <p:nvSpPr>
            <p:cNvPr id="141" name="Oval 24">
              <a:extLst>
                <a:ext uri="{FF2B5EF4-FFF2-40B4-BE49-F238E27FC236}">
                  <a16:creationId xmlns:a16="http://schemas.microsoft.com/office/drawing/2014/main" id="{05E79B2A-E2D3-DB45-8EC4-CAE860DF4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387600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</a:t>
              </a:r>
            </a:p>
          </p:txBody>
        </p:sp>
        <p:sp>
          <p:nvSpPr>
            <p:cNvPr id="142" name="Oval 25">
              <a:extLst>
                <a:ext uri="{FF2B5EF4-FFF2-40B4-BE49-F238E27FC236}">
                  <a16:creationId xmlns:a16="http://schemas.microsoft.com/office/drawing/2014/main" id="{C97EAA36-8BCB-6547-A082-E60D962DA7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006475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2'</a:t>
              </a:r>
            </a:p>
          </p:txBody>
        </p:sp>
        <p:sp>
          <p:nvSpPr>
            <p:cNvPr id="143" name="Oval 26">
              <a:extLst>
                <a:ext uri="{FF2B5EF4-FFF2-40B4-BE49-F238E27FC236}">
                  <a16:creationId xmlns:a16="http://schemas.microsoft.com/office/drawing/2014/main" id="{1C160647-8DEA-3E40-A01D-A59A47BA4F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387600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4'</a:t>
              </a:r>
            </a:p>
          </p:txBody>
        </p:sp>
        <p:cxnSp>
          <p:nvCxnSpPr>
            <p:cNvPr id="144" name="AutoShape 27">
              <a:extLst>
                <a:ext uri="{FF2B5EF4-FFF2-40B4-BE49-F238E27FC236}">
                  <a16:creationId xmlns:a16="http://schemas.microsoft.com/office/drawing/2014/main" id="{547133F6-9B1C-234F-97C9-A7A225855CFF}"/>
                </a:ext>
              </a:extLst>
            </p:cNvPr>
            <p:cNvCxnSpPr>
              <a:cxnSpLocks noChangeShapeType="1"/>
              <a:stCxn id="140" idx="6"/>
              <a:endCxn id="142" idx="2"/>
            </p:cNvCxnSpPr>
            <p:nvPr/>
          </p:nvCxnSpPr>
          <p:spPr bwMode="auto">
            <a:xfrm>
              <a:off x="3371850" y="1123950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28">
              <a:extLst>
                <a:ext uri="{FF2B5EF4-FFF2-40B4-BE49-F238E27FC236}">
                  <a16:creationId xmlns:a16="http://schemas.microsoft.com/office/drawing/2014/main" id="{52AEE58C-905F-9D45-9215-657A18A9B607}"/>
                </a:ext>
              </a:extLst>
            </p:cNvPr>
            <p:cNvCxnSpPr>
              <a:cxnSpLocks noChangeShapeType="1"/>
              <a:stCxn id="141" idx="6"/>
              <a:endCxn id="142" idx="3"/>
            </p:cNvCxnSpPr>
            <p:nvPr/>
          </p:nvCxnSpPr>
          <p:spPr bwMode="auto">
            <a:xfrm flipV="1">
              <a:off x="3371850" y="1212850"/>
              <a:ext cx="2255838" cy="129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29">
              <a:extLst>
                <a:ext uri="{FF2B5EF4-FFF2-40B4-BE49-F238E27FC236}">
                  <a16:creationId xmlns:a16="http://schemas.microsoft.com/office/drawing/2014/main" id="{521635AB-4BA0-BD4A-996F-2BB0EEED8794}"/>
                </a:ext>
              </a:extLst>
            </p:cNvPr>
            <p:cNvCxnSpPr>
              <a:cxnSpLocks noChangeShapeType="1"/>
              <a:stCxn id="124" idx="6"/>
              <a:endCxn id="143" idx="1"/>
            </p:cNvCxnSpPr>
            <p:nvPr/>
          </p:nvCxnSpPr>
          <p:spPr bwMode="auto">
            <a:xfrm>
              <a:off x="3371850" y="1846263"/>
              <a:ext cx="2255838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30">
              <a:extLst>
                <a:ext uri="{FF2B5EF4-FFF2-40B4-BE49-F238E27FC236}">
                  <a16:creationId xmlns:a16="http://schemas.microsoft.com/office/drawing/2014/main" id="{86B146B7-AEE6-464D-81A2-114A3271FF7B}"/>
                </a:ext>
              </a:extLst>
            </p:cNvPr>
            <p:cNvCxnSpPr>
              <a:cxnSpLocks noChangeShapeType="1"/>
              <a:stCxn id="141" idx="6"/>
              <a:endCxn id="134" idx="1"/>
            </p:cNvCxnSpPr>
            <p:nvPr/>
          </p:nvCxnSpPr>
          <p:spPr bwMode="auto">
            <a:xfrm>
              <a:off x="3371850" y="2503488"/>
              <a:ext cx="2255838" cy="598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31">
              <a:extLst>
                <a:ext uri="{FF2B5EF4-FFF2-40B4-BE49-F238E27FC236}">
                  <a16:creationId xmlns:a16="http://schemas.microsoft.com/office/drawing/2014/main" id="{45880E2C-F45F-D94D-B312-EEE3313A8D7C}"/>
                </a:ext>
              </a:extLst>
            </p:cNvPr>
            <p:cNvCxnSpPr>
              <a:cxnSpLocks noChangeShapeType="1"/>
              <a:stCxn id="125" idx="6"/>
              <a:endCxn id="142" idx="4"/>
            </p:cNvCxnSpPr>
            <p:nvPr/>
          </p:nvCxnSpPr>
          <p:spPr bwMode="auto">
            <a:xfrm flipV="1">
              <a:off x="3371850" y="1246188"/>
              <a:ext cx="2336800" cy="1944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32">
              <a:extLst>
                <a:ext uri="{FF2B5EF4-FFF2-40B4-BE49-F238E27FC236}">
                  <a16:creationId xmlns:a16="http://schemas.microsoft.com/office/drawing/2014/main" id="{7A8A478D-794E-CE43-BE7D-BC7707A738D8}"/>
                </a:ext>
              </a:extLst>
            </p:cNvPr>
            <p:cNvCxnSpPr>
              <a:cxnSpLocks noChangeShapeType="1"/>
              <a:stCxn id="124" idx="6"/>
              <a:endCxn id="132" idx="3"/>
            </p:cNvCxnSpPr>
            <p:nvPr/>
          </p:nvCxnSpPr>
          <p:spPr bwMode="auto">
            <a:xfrm flipV="1">
              <a:off x="3373438" y="485775"/>
              <a:ext cx="2254250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33">
              <a:extLst>
                <a:ext uri="{FF2B5EF4-FFF2-40B4-BE49-F238E27FC236}">
                  <a16:creationId xmlns:a16="http://schemas.microsoft.com/office/drawing/2014/main" id="{46C720A8-5903-8047-B566-E9649290D070}"/>
                </a:ext>
              </a:extLst>
            </p:cNvPr>
            <p:cNvCxnSpPr>
              <a:cxnSpLocks noChangeShapeType="1"/>
              <a:stCxn id="122" idx="6"/>
              <a:endCxn id="140" idx="2"/>
            </p:cNvCxnSpPr>
            <p:nvPr/>
          </p:nvCxnSpPr>
          <p:spPr bwMode="auto">
            <a:xfrm flipV="1">
              <a:off x="1533525" y="1123950"/>
              <a:ext cx="1590675" cy="722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34">
              <a:extLst>
                <a:ext uri="{FF2B5EF4-FFF2-40B4-BE49-F238E27FC236}">
                  <a16:creationId xmlns:a16="http://schemas.microsoft.com/office/drawing/2014/main" id="{ECFEB214-A747-9641-930D-55949C23E1F2}"/>
                </a:ext>
              </a:extLst>
            </p:cNvPr>
            <p:cNvCxnSpPr>
              <a:cxnSpLocks noChangeShapeType="1"/>
              <a:stCxn id="122" idx="6"/>
              <a:endCxn id="141" idx="2"/>
            </p:cNvCxnSpPr>
            <p:nvPr/>
          </p:nvCxnSpPr>
          <p:spPr bwMode="auto">
            <a:xfrm>
              <a:off x="1533525" y="1846263"/>
              <a:ext cx="1590675" cy="658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35">
              <a:extLst>
                <a:ext uri="{FF2B5EF4-FFF2-40B4-BE49-F238E27FC236}">
                  <a16:creationId xmlns:a16="http://schemas.microsoft.com/office/drawing/2014/main" id="{CF3FF226-2719-4245-92A0-2A2AC80B6C06}"/>
                </a:ext>
              </a:extLst>
            </p:cNvPr>
            <p:cNvCxnSpPr>
              <a:cxnSpLocks noChangeShapeType="1"/>
              <a:stCxn id="142" idx="6"/>
              <a:endCxn id="136" idx="1"/>
            </p:cNvCxnSpPr>
            <p:nvPr/>
          </p:nvCxnSpPr>
          <p:spPr bwMode="auto">
            <a:xfrm>
              <a:off x="5832475" y="1123950"/>
              <a:ext cx="1601788" cy="633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36">
              <a:extLst>
                <a:ext uri="{FF2B5EF4-FFF2-40B4-BE49-F238E27FC236}">
                  <a16:creationId xmlns:a16="http://schemas.microsoft.com/office/drawing/2014/main" id="{11AEE9D4-09FC-F44C-8C57-A9C7CD8BC7DA}"/>
                </a:ext>
              </a:extLst>
            </p:cNvPr>
            <p:cNvCxnSpPr>
              <a:cxnSpLocks noChangeShapeType="1"/>
              <a:stCxn id="143" idx="6"/>
              <a:endCxn id="136" idx="3"/>
            </p:cNvCxnSpPr>
            <p:nvPr/>
          </p:nvCxnSpPr>
          <p:spPr bwMode="auto">
            <a:xfrm flipV="1">
              <a:off x="5832475" y="1935163"/>
              <a:ext cx="1601788" cy="569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54" name="Text Box 37">
            <a:extLst>
              <a:ext uri="{FF2B5EF4-FFF2-40B4-BE49-F238E27FC236}">
                <a16:creationId xmlns:a16="http://schemas.microsoft.com/office/drawing/2014/main" id="{F2A3ADE1-7D4D-BE47-871E-0241F42CA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55" name="Text Box 37">
            <a:extLst>
              <a:ext uri="{FF2B5EF4-FFF2-40B4-BE49-F238E27FC236}">
                <a16:creationId xmlns:a16="http://schemas.microsoft.com/office/drawing/2014/main" id="{321CD961-9B1B-D44B-AC68-4A23CFD22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E458D148-D262-7348-87E5-C2F7F78F3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734A4E7C-55F7-BA41-8747-B3944694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70017933-1CB9-1146-9B3F-4E96D25B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07607B9A-8181-D244-9B90-73E00BFD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EAD802D9-202F-E54B-949C-DE744C3B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EFB9C2A-3DFB-4343-BB5E-CDA941FB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308E8BA1-247F-D549-9665-19D76548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CFBE770B-F057-D04F-AA28-0D2F49509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8F864A61-9CD2-814D-ABF5-8DA77A9A8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EF582567-786F-6643-A721-D769DD83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5D0CD2A3-C349-264D-B50F-20F0D937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90FE88AF-9A0A-9242-9711-414C55C08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B58AF831-6C67-5E40-ACC0-134F2F0B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04F52E49-9DD8-5343-BDFD-93239695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FB70E129-2137-574E-AB17-E0ACCE1F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09171EA1-BE80-2C40-B896-D4CA5DC9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B53BF099-6A33-614C-BF9A-C942A3AD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06633C54-8C25-4C48-8FC6-E36135649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138088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744FF8-2C4F-3647-8A2D-179429C21152}"/>
                  </a:ext>
                </a:extLst>
              </p:cNvPr>
              <p:cNvSpPr txBox="1"/>
              <p:nvPr/>
            </p:nvSpPr>
            <p:spPr>
              <a:xfrm>
                <a:off x="248249" y="4852381"/>
                <a:ext cx="777544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every edge in residual graph will have residual capacity </a:t>
                </a:r>
                <a:r>
                  <a:rPr 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1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augmenting path </a:t>
                </a:r>
                <a:r>
                  <a:rPr lang="en-US" sz="2000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found will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744FF8-2C4F-3647-8A2D-179429C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9" y="4852381"/>
                <a:ext cx="7775445" cy="732508"/>
              </a:xfrm>
              <a:prstGeom prst="rect">
                <a:avLst/>
              </a:prstGeom>
              <a:blipFill>
                <a:blip r:embed="rId3"/>
                <a:stretch>
                  <a:fillRect l="-863" t="-5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7F989B0-DD94-5A41-8170-6D9FEA2BE676}"/>
              </a:ext>
            </a:extLst>
          </p:cNvPr>
          <p:cNvSpPr txBox="1"/>
          <p:nvPr/>
        </p:nvSpPr>
        <p:spPr>
          <a:xfrm>
            <a:off x="137518" y="3451258"/>
            <a:ext cx="8308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=&gt; In intermediate residual graphs, every edge  e appears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either in original direction with capacity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(when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f(e)=0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or in reverse direction with capacity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(when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f(e)=1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E09FD6-30A4-2347-A419-F0CE5CAD15C7}"/>
              </a:ext>
            </a:extLst>
          </p:cNvPr>
          <p:cNvGrpSpPr/>
          <p:nvPr/>
        </p:nvGrpSpPr>
        <p:grpSpPr>
          <a:xfrm>
            <a:off x="20320" y="228600"/>
            <a:ext cx="6400800" cy="2819400"/>
            <a:chOff x="990600" y="25400"/>
            <a:chExt cx="6896100" cy="3429000"/>
          </a:xfrm>
        </p:grpSpPr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63EF54C3-ABD6-DF41-B6CB-D00FBC99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5400"/>
              <a:ext cx="6896100" cy="3429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FCF178C3-AB2B-3E43-87D3-136A9DC972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381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s</a:t>
              </a:r>
            </a:p>
          </p:txBody>
        </p:sp>
        <p:sp>
          <p:nvSpPr>
            <p:cNvPr id="71" name="Oval 6">
              <a:extLst>
                <a:ext uri="{FF2B5EF4-FFF2-40B4-BE49-F238E27FC236}">
                  <a16:creationId xmlns:a16="http://schemas.microsoft.com/office/drawing/2014/main" id="{1F1F6FF6-1F03-6940-A4D5-2B1C964E5F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80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 dirty="0"/>
                <a:t>1</a:t>
              </a:r>
            </a:p>
          </p:txBody>
        </p:sp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98183DE5-68F0-DC45-B7C9-F2221A8D61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730375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78CDEBC6-42D5-CF4E-8EC2-A9B6932B11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3074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</a:t>
              </a:r>
            </a:p>
          </p:txBody>
        </p:sp>
        <p:cxnSp>
          <p:nvCxnSpPr>
            <p:cNvPr id="74" name="AutoShape 9">
              <a:extLst>
                <a:ext uri="{FF2B5EF4-FFF2-40B4-BE49-F238E27FC236}">
                  <a16:creationId xmlns:a16="http://schemas.microsoft.com/office/drawing/2014/main" id="{28ED137D-6507-4644-996A-A81C47004440}"/>
                </a:ext>
              </a:extLst>
            </p:cNvPr>
            <p:cNvCxnSpPr>
              <a:cxnSpLocks noChangeShapeType="1"/>
              <a:stCxn id="70" idx="6"/>
              <a:endCxn id="71" idx="3"/>
            </p:cNvCxnSpPr>
            <p:nvPr/>
          </p:nvCxnSpPr>
          <p:spPr bwMode="auto">
            <a:xfrm flipV="1">
              <a:off x="1533525" y="485775"/>
              <a:ext cx="1633538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0">
              <a:extLst>
                <a:ext uri="{FF2B5EF4-FFF2-40B4-BE49-F238E27FC236}">
                  <a16:creationId xmlns:a16="http://schemas.microsoft.com/office/drawing/2014/main" id="{597477F5-F44C-A94A-B908-AC376F5CAF40}"/>
                </a:ext>
              </a:extLst>
            </p:cNvPr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1533525" y="1846263"/>
              <a:ext cx="15922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1">
              <a:extLst>
                <a:ext uri="{FF2B5EF4-FFF2-40B4-BE49-F238E27FC236}">
                  <a16:creationId xmlns:a16="http://schemas.microsoft.com/office/drawing/2014/main" id="{7E50853C-0680-B64A-B30B-654E6B7C4345}"/>
                </a:ext>
              </a:extLst>
            </p:cNvPr>
            <p:cNvCxnSpPr>
              <a:cxnSpLocks noChangeShapeType="1"/>
              <a:stCxn id="70" idx="6"/>
              <a:endCxn id="73" idx="1"/>
            </p:cNvCxnSpPr>
            <p:nvPr/>
          </p:nvCxnSpPr>
          <p:spPr bwMode="auto">
            <a:xfrm>
              <a:off x="1533525" y="1846263"/>
              <a:ext cx="1633538" cy="1255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2">
              <a:extLst>
                <a:ext uri="{FF2B5EF4-FFF2-40B4-BE49-F238E27FC236}">
                  <a16:creationId xmlns:a16="http://schemas.microsoft.com/office/drawing/2014/main" id="{F290F33E-4CCE-0D4B-ADA5-FE423F6ECDB9}"/>
                </a:ext>
              </a:extLst>
            </p:cNvPr>
            <p:cNvCxnSpPr>
              <a:cxnSpLocks noChangeShapeType="1"/>
              <a:stCxn id="72" idx="6"/>
              <a:endCxn id="81" idx="2"/>
            </p:cNvCxnSpPr>
            <p:nvPr/>
          </p:nvCxnSpPr>
          <p:spPr bwMode="auto">
            <a:xfrm>
              <a:off x="3371850" y="1846263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3">
              <a:extLst>
                <a:ext uri="{FF2B5EF4-FFF2-40B4-BE49-F238E27FC236}">
                  <a16:creationId xmlns:a16="http://schemas.microsoft.com/office/drawing/2014/main" id="{3E992636-927D-274F-AA5A-03F73B217E96}"/>
                </a:ext>
              </a:extLst>
            </p:cNvPr>
            <p:cNvCxnSpPr>
              <a:cxnSpLocks noChangeShapeType="1"/>
              <a:stCxn id="71" idx="6"/>
              <a:endCxn id="80" idx="2"/>
            </p:cNvCxnSpPr>
            <p:nvPr/>
          </p:nvCxnSpPr>
          <p:spPr bwMode="auto">
            <a:xfrm>
              <a:off x="3373438" y="398463"/>
              <a:ext cx="22113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">
              <a:extLst>
                <a:ext uri="{FF2B5EF4-FFF2-40B4-BE49-F238E27FC236}">
                  <a16:creationId xmlns:a16="http://schemas.microsoft.com/office/drawing/2014/main" id="{A2DC0EBB-E279-984C-AA1B-C4F122983BA2}"/>
                </a:ext>
              </a:extLst>
            </p:cNvPr>
            <p:cNvCxnSpPr>
              <a:cxnSpLocks noChangeShapeType="1"/>
              <a:stCxn id="73" idx="6"/>
              <a:endCxn id="82" idx="2"/>
            </p:cNvCxnSpPr>
            <p:nvPr/>
          </p:nvCxnSpPr>
          <p:spPr bwMode="auto">
            <a:xfrm>
              <a:off x="3371850" y="3190875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0" name="Oval 15">
              <a:extLst>
                <a:ext uri="{FF2B5EF4-FFF2-40B4-BE49-F238E27FC236}">
                  <a16:creationId xmlns:a16="http://schemas.microsoft.com/office/drawing/2014/main" id="{CA28BEF8-0A36-9C40-A74A-20E7CA1414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80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1'</a:t>
              </a:r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81517199-A106-1448-9224-51F6F4F93B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3'</a:t>
              </a:r>
            </a:p>
          </p:txBody>
        </p:sp>
        <p:sp>
          <p:nvSpPr>
            <p:cNvPr id="82" name="Oval 17">
              <a:extLst>
                <a:ext uri="{FF2B5EF4-FFF2-40B4-BE49-F238E27FC236}">
                  <a16:creationId xmlns:a16="http://schemas.microsoft.com/office/drawing/2014/main" id="{7EE0A9AB-45EB-7B4B-9850-872A3D0655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3074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5'</a:t>
              </a:r>
            </a:p>
          </p:txBody>
        </p:sp>
        <p:cxnSp>
          <p:nvCxnSpPr>
            <p:cNvPr id="83" name="AutoShape 18">
              <a:extLst>
                <a:ext uri="{FF2B5EF4-FFF2-40B4-BE49-F238E27FC236}">
                  <a16:creationId xmlns:a16="http://schemas.microsoft.com/office/drawing/2014/main" id="{F94DED01-F87F-E040-A8FE-485F0F99960B}"/>
                </a:ext>
              </a:extLst>
            </p:cNvPr>
            <p:cNvCxnSpPr>
              <a:cxnSpLocks noChangeShapeType="1"/>
              <a:stCxn id="71" idx="6"/>
              <a:endCxn id="90" idx="1"/>
            </p:cNvCxnSpPr>
            <p:nvPr/>
          </p:nvCxnSpPr>
          <p:spPr bwMode="auto">
            <a:xfrm>
              <a:off x="3373438" y="398463"/>
              <a:ext cx="225425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4" name="Oval 19">
              <a:extLst>
                <a:ext uri="{FF2B5EF4-FFF2-40B4-BE49-F238E27FC236}">
                  <a16:creationId xmlns:a16="http://schemas.microsoft.com/office/drawing/2014/main" id="{D11C7240-9031-FF4A-869F-45EEA5CF26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99338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t</a:t>
              </a:r>
            </a:p>
          </p:txBody>
        </p:sp>
        <p:cxnSp>
          <p:nvCxnSpPr>
            <p:cNvPr id="85" name="AutoShape 20">
              <a:extLst>
                <a:ext uri="{FF2B5EF4-FFF2-40B4-BE49-F238E27FC236}">
                  <a16:creationId xmlns:a16="http://schemas.microsoft.com/office/drawing/2014/main" id="{3C266D2F-7842-4E4A-9E03-8B593D0158DE}"/>
                </a:ext>
              </a:extLst>
            </p:cNvPr>
            <p:cNvCxnSpPr>
              <a:cxnSpLocks noChangeShapeType="1"/>
              <a:stCxn id="80" idx="6"/>
              <a:endCxn id="84" idx="0"/>
            </p:cNvCxnSpPr>
            <p:nvPr/>
          </p:nvCxnSpPr>
          <p:spPr bwMode="auto">
            <a:xfrm>
              <a:off x="5832475" y="398463"/>
              <a:ext cx="1682750" cy="1323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21">
              <a:extLst>
                <a:ext uri="{FF2B5EF4-FFF2-40B4-BE49-F238E27FC236}">
                  <a16:creationId xmlns:a16="http://schemas.microsoft.com/office/drawing/2014/main" id="{1F90E6F9-4278-5244-A004-6DEB1EE88D95}"/>
                </a:ext>
              </a:extLst>
            </p:cNvPr>
            <p:cNvCxnSpPr>
              <a:cxnSpLocks noChangeShapeType="1"/>
              <a:stCxn id="81" idx="6"/>
              <a:endCxn id="84" idx="2"/>
            </p:cNvCxnSpPr>
            <p:nvPr/>
          </p:nvCxnSpPr>
          <p:spPr bwMode="auto">
            <a:xfrm>
              <a:off x="5832475" y="1846263"/>
              <a:ext cx="1558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22">
              <a:extLst>
                <a:ext uri="{FF2B5EF4-FFF2-40B4-BE49-F238E27FC236}">
                  <a16:creationId xmlns:a16="http://schemas.microsoft.com/office/drawing/2014/main" id="{57DC4B23-2FBB-874A-9051-08A94582389E}"/>
                </a:ext>
              </a:extLst>
            </p:cNvPr>
            <p:cNvCxnSpPr>
              <a:cxnSpLocks noChangeShapeType="1"/>
              <a:stCxn id="82" idx="7"/>
              <a:endCxn id="84" idx="4"/>
            </p:cNvCxnSpPr>
            <p:nvPr/>
          </p:nvCxnSpPr>
          <p:spPr bwMode="auto">
            <a:xfrm flipV="1">
              <a:off x="5791200" y="1970088"/>
              <a:ext cx="1722438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8" name="Oval 23">
              <a:extLst>
                <a:ext uri="{FF2B5EF4-FFF2-40B4-BE49-F238E27FC236}">
                  <a16:creationId xmlns:a16="http://schemas.microsoft.com/office/drawing/2014/main" id="{CB0F9E36-B763-5344-A6E6-19427482A9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006475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</a:t>
              </a:r>
            </a:p>
          </p:txBody>
        </p:sp>
        <p:sp>
          <p:nvSpPr>
            <p:cNvPr id="89" name="Oval 24">
              <a:extLst>
                <a:ext uri="{FF2B5EF4-FFF2-40B4-BE49-F238E27FC236}">
                  <a16:creationId xmlns:a16="http://schemas.microsoft.com/office/drawing/2014/main" id="{5BFF4450-6EB0-E649-9224-495B93CC79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387600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</a:t>
              </a:r>
            </a:p>
          </p:txBody>
        </p:sp>
        <p:sp>
          <p:nvSpPr>
            <p:cNvPr id="90" name="Oval 25">
              <a:extLst>
                <a:ext uri="{FF2B5EF4-FFF2-40B4-BE49-F238E27FC236}">
                  <a16:creationId xmlns:a16="http://schemas.microsoft.com/office/drawing/2014/main" id="{15BA796F-BF61-F74E-BE0E-8A988EBEA3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006475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2'</a:t>
              </a:r>
            </a:p>
          </p:txBody>
        </p:sp>
        <p:sp>
          <p:nvSpPr>
            <p:cNvPr id="91" name="Oval 26">
              <a:extLst>
                <a:ext uri="{FF2B5EF4-FFF2-40B4-BE49-F238E27FC236}">
                  <a16:creationId xmlns:a16="http://schemas.microsoft.com/office/drawing/2014/main" id="{8CF2A5A6-7E39-994D-995D-0FCE1B668D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387600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4'</a:t>
              </a:r>
            </a:p>
          </p:txBody>
        </p:sp>
        <p:cxnSp>
          <p:nvCxnSpPr>
            <p:cNvPr id="92" name="AutoShape 27">
              <a:extLst>
                <a:ext uri="{FF2B5EF4-FFF2-40B4-BE49-F238E27FC236}">
                  <a16:creationId xmlns:a16="http://schemas.microsoft.com/office/drawing/2014/main" id="{5C0C342C-3623-6042-93E9-6E4F93FB8416}"/>
                </a:ext>
              </a:extLst>
            </p:cNvPr>
            <p:cNvCxnSpPr>
              <a:cxnSpLocks noChangeShapeType="1"/>
              <a:stCxn id="88" idx="6"/>
              <a:endCxn id="90" idx="2"/>
            </p:cNvCxnSpPr>
            <p:nvPr/>
          </p:nvCxnSpPr>
          <p:spPr bwMode="auto">
            <a:xfrm>
              <a:off x="3371850" y="1123950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28">
              <a:extLst>
                <a:ext uri="{FF2B5EF4-FFF2-40B4-BE49-F238E27FC236}">
                  <a16:creationId xmlns:a16="http://schemas.microsoft.com/office/drawing/2014/main" id="{AF887808-CCE0-2C46-A928-247A742100EC}"/>
                </a:ext>
              </a:extLst>
            </p:cNvPr>
            <p:cNvCxnSpPr>
              <a:cxnSpLocks noChangeShapeType="1"/>
              <a:stCxn id="89" idx="6"/>
              <a:endCxn id="90" idx="3"/>
            </p:cNvCxnSpPr>
            <p:nvPr/>
          </p:nvCxnSpPr>
          <p:spPr bwMode="auto">
            <a:xfrm flipV="1">
              <a:off x="3371850" y="1212850"/>
              <a:ext cx="2255838" cy="129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29">
              <a:extLst>
                <a:ext uri="{FF2B5EF4-FFF2-40B4-BE49-F238E27FC236}">
                  <a16:creationId xmlns:a16="http://schemas.microsoft.com/office/drawing/2014/main" id="{18F9499A-FCE1-204A-89F3-EA297826254E}"/>
                </a:ext>
              </a:extLst>
            </p:cNvPr>
            <p:cNvCxnSpPr>
              <a:cxnSpLocks noChangeShapeType="1"/>
              <a:stCxn id="72" idx="6"/>
              <a:endCxn id="91" idx="1"/>
            </p:cNvCxnSpPr>
            <p:nvPr/>
          </p:nvCxnSpPr>
          <p:spPr bwMode="auto">
            <a:xfrm>
              <a:off x="3371850" y="1846263"/>
              <a:ext cx="2255838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30">
              <a:extLst>
                <a:ext uri="{FF2B5EF4-FFF2-40B4-BE49-F238E27FC236}">
                  <a16:creationId xmlns:a16="http://schemas.microsoft.com/office/drawing/2014/main" id="{E74AAF3B-F164-D74F-87CC-4E1A8D56ECE1}"/>
                </a:ext>
              </a:extLst>
            </p:cNvPr>
            <p:cNvCxnSpPr>
              <a:cxnSpLocks noChangeShapeType="1"/>
              <a:stCxn id="89" idx="6"/>
              <a:endCxn id="82" idx="1"/>
            </p:cNvCxnSpPr>
            <p:nvPr/>
          </p:nvCxnSpPr>
          <p:spPr bwMode="auto">
            <a:xfrm>
              <a:off x="3371850" y="2503488"/>
              <a:ext cx="2255838" cy="598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6" name="AutoShape 31">
              <a:extLst>
                <a:ext uri="{FF2B5EF4-FFF2-40B4-BE49-F238E27FC236}">
                  <a16:creationId xmlns:a16="http://schemas.microsoft.com/office/drawing/2014/main" id="{45E9F661-E9F7-DD48-A3F7-143375E9F8CF}"/>
                </a:ext>
              </a:extLst>
            </p:cNvPr>
            <p:cNvCxnSpPr>
              <a:cxnSpLocks noChangeShapeType="1"/>
              <a:stCxn id="73" idx="6"/>
              <a:endCxn id="90" idx="4"/>
            </p:cNvCxnSpPr>
            <p:nvPr/>
          </p:nvCxnSpPr>
          <p:spPr bwMode="auto">
            <a:xfrm flipV="1">
              <a:off x="3371850" y="1246188"/>
              <a:ext cx="2336800" cy="1944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7" name="AutoShape 32">
              <a:extLst>
                <a:ext uri="{FF2B5EF4-FFF2-40B4-BE49-F238E27FC236}">
                  <a16:creationId xmlns:a16="http://schemas.microsoft.com/office/drawing/2014/main" id="{14772B3F-709D-FB49-805F-D250888BEFE2}"/>
                </a:ext>
              </a:extLst>
            </p:cNvPr>
            <p:cNvCxnSpPr>
              <a:cxnSpLocks noChangeShapeType="1"/>
              <a:stCxn id="72" idx="6"/>
              <a:endCxn id="80" idx="3"/>
            </p:cNvCxnSpPr>
            <p:nvPr/>
          </p:nvCxnSpPr>
          <p:spPr bwMode="auto">
            <a:xfrm flipV="1">
              <a:off x="3373438" y="485775"/>
              <a:ext cx="2254250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33">
              <a:extLst>
                <a:ext uri="{FF2B5EF4-FFF2-40B4-BE49-F238E27FC236}">
                  <a16:creationId xmlns:a16="http://schemas.microsoft.com/office/drawing/2014/main" id="{6B869E24-1A39-064A-9F0D-A0EED4A548BE}"/>
                </a:ext>
              </a:extLst>
            </p:cNvPr>
            <p:cNvCxnSpPr>
              <a:cxnSpLocks noChangeShapeType="1"/>
              <a:stCxn id="70" idx="6"/>
              <a:endCxn id="88" idx="2"/>
            </p:cNvCxnSpPr>
            <p:nvPr/>
          </p:nvCxnSpPr>
          <p:spPr bwMode="auto">
            <a:xfrm flipV="1">
              <a:off x="1533525" y="1123950"/>
              <a:ext cx="1590675" cy="722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34">
              <a:extLst>
                <a:ext uri="{FF2B5EF4-FFF2-40B4-BE49-F238E27FC236}">
                  <a16:creationId xmlns:a16="http://schemas.microsoft.com/office/drawing/2014/main" id="{DDA3A0E1-226B-1447-9FA1-768D050D05C6}"/>
                </a:ext>
              </a:extLst>
            </p:cNvPr>
            <p:cNvCxnSpPr>
              <a:cxnSpLocks noChangeShapeType="1"/>
              <a:stCxn id="70" idx="6"/>
              <a:endCxn id="89" idx="2"/>
            </p:cNvCxnSpPr>
            <p:nvPr/>
          </p:nvCxnSpPr>
          <p:spPr bwMode="auto">
            <a:xfrm>
              <a:off x="1533525" y="1846263"/>
              <a:ext cx="1590675" cy="658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35">
              <a:extLst>
                <a:ext uri="{FF2B5EF4-FFF2-40B4-BE49-F238E27FC236}">
                  <a16:creationId xmlns:a16="http://schemas.microsoft.com/office/drawing/2014/main" id="{0C2B32FA-6E67-E041-932C-3D2AAADA01CE}"/>
                </a:ext>
              </a:extLst>
            </p:cNvPr>
            <p:cNvCxnSpPr>
              <a:cxnSpLocks noChangeShapeType="1"/>
              <a:stCxn id="90" idx="6"/>
              <a:endCxn id="84" idx="1"/>
            </p:cNvCxnSpPr>
            <p:nvPr/>
          </p:nvCxnSpPr>
          <p:spPr bwMode="auto">
            <a:xfrm>
              <a:off x="5832475" y="1123950"/>
              <a:ext cx="1601788" cy="633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36">
              <a:extLst>
                <a:ext uri="{FF2B5EF4-FFF2-40B4-BE49-F238E27FC236}">
                  <a16:creationId xmlns:a16="http://schemas.microsoft.com/office/drawing/2014/main" id="{761BD977-B4A6-4148-9C90-B78C3F2504A0}"/>
                </a:ext>
              </a:extLst>
            </p:cNvPr>
            <p:cNvCxnSpPr>
              <a:cxnSpLocks noChangeShapeType="1"/>
              <a:stCxn id="91" idx="6"/>
              <a:endCxn id="84" idx="3"/>
            </p:cNvCxnSpPr>
            <p:nvPr/>
          </p:nvCxnSpPr>
          <p:spPr bwMode="auto">
            <a:xfrm flipV="1">
              <a:off x="5832475" y="1935163"/>
              <a:ext cx="1601788" cy="569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02" name="Text Box 37">
            <a:extLst>
              <a:ext uri="{FF2B5EF4-FFF2-40B4-BE49-F238E27FC236}">
                <a16:creationId xmlns:a16="http://schemas.microsoft.com/office/drawing/2014/main" id="{E65367B4-4ECD-8749-8649-7A5026A69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E7B852AF-24F6-0045-8E6E-A010D285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81608B84-9580-4146-BFF7-B3699EC2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D2C12E43-DD6B-5847-819F-3A4C2FBF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291A39F5-C7A7-4C47-A713-A311B006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947C15F0-1971-1644-97F0-852F3375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AB3911-BC74-1E43-9AAE-DCB9DF571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C79A1471-1EB4-E14C-86F9-CAAD5D16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5F4298F7-AAA7-A243-BD36-2E113D9D9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40C1F29A-D093-3947-A62C-B0FB0956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001ADD17-DE77-294A-A78A-1549A33B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0E52D0F8-3EC6-6647-8AD4-A6C0B3AC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893EB0F2-DADC-3E48-B15F-0551CF4D9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74E62B69-0521-FF43-9DF1-72D9C6143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B45DE640-FFDE-BB48-868B-2486AC26A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07D1BB4F-DBE9-8C45-A5E4-1ED0E880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35CD3BBA-E9D6-5446-B35A-40070EC8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B27DE072-FA91-374C-9893-CA1542FD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F478ED74-7E79-0642-8601-DF75C175F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9A5408E3-A04E-BF44-ADD3-09EC9552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F25DF4-BA2D-4F45-A498-C8ABE09F3D89}"/>
              </a:ext>
            </a:extLst>
          </p:cNvPr>
          <p:cNvSpPr txBox="1"/>
          <p:nvPr/>
        </p:nvSpPr>
        <p:spPr>
          <a:xfrm>
            <a:off x="6536051" y="334731"/>
            <a:ext cx="2455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edges will have capacity 1.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Graph starts with flow 0  on every edge.</a:t>
            </a:r>
          </a:p>
        </p:txBody>
      </p:sp>
    </p:spTree>
    <p:extLst>
      <p:ext uri="{BB962C8B-B14F-4D97-AF65-F5344CB8AC3E}">
        <p14:creationId xmlns:p14="http://schemas.microsoft.com/office/powerpoint/2010/main" val="192854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284B3F7-2C6C-D746-ADB3-1969E35E63FE}"/>
              </a:ext>
            </a:extLst>
          </p:cNvPr>
          <p:cNvGrpSpPr/>
          <p:nvPr/>
        </p:nvGrpSpPr>
        <p:grpSpPr>
          <a:xfrm>
            <a:off x="20320" y="228600"/>
            <a:ext cx="6400800" cy="2819400"/>
            <a:chOff x="990600" y="25400"/>
            <a:chExt cx="6896100" cy="3429000"/>
          </a:xfrm>
        </p:grpSpPr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77531CCA-1A0A-864F-9FFA-93C51007F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5400"/>
              <a:ext cx="6896100" cy="3429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C0BE5221-F35C-A04E-B21A-799219A356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381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s</a:t>
              </a:r>
            </a:p>
          </p:txBody>
        </p:sp>
        <p:sp>
          <p:nvSpPr>
            <p:cNvPr id="71" name="Oval 6">
              <a:extLst>
                <a:ext uri="{FF2B5EF4-FFF2-40B4-BE49-F238E27FC236}">
                  <a16:creationId xmlns:a16="http://schemas.microsoft.com/office/drawing/2014/main" id="{2FFBB56F-D49E-B44B-9B88-697C2425D5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80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 dirty="0"/>
                <a:t>1</a:t>
              </a:r>
            </a:p>
          </p:txBody>
        </p:sp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0AE86EAC-69F7-B144-8C22-950762E260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730375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79A7D35F-8033-1049-8BC9-0F035AEA8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3074988"/>
              <a:ext cx="233362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</a:t>
              </a:r>
            </a:p>
          </p:txBody>
        </p:sp>
        <p:cxnSp>
          <p:nvCxnSpPr>
            <p:cNvPr id="74" name="AutoShape 9">
              <a:extLst>
                <a:ext uri="{FF2B5EF4-FFF2-40B4-BE49-F238E27FC236}">
                  <a16:creationId xmlns:a16="http://schemas.microsoft.com/office/drawing/2014/main" id="{31C78ABA-6F90-1943-B92F-84E530636F55}"/>
                </a:ext>
              </a:extLst>
            </p:cNvPr>
            <p:cNvCxnSpPr>
              <a:cxnSpLocks noChangeShapeType="1"/>
              <a:stCxn id="70" idx="6"/>
              <a:endCxn id="71" idx="3"/>
            </p:cNvCxnSpPr>
            <p:nvPr/>
          </p:nvCxnSpPr>
          <p:spPr bwMode="auto">
            <a:xfrm flipV="1">
              <a:off x="1533525" y="485775"/>
              <a:ext cx="1633538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0">
              <a:extLst>
                <a:ext uri="{FF2B5EF4-FFF2-40B4-BE49-F238E27FC236}">
                  <a16:creationId xmlns:a16="http://schemas.microsoft.com/office/drawing/2014/main" id="{C338B02C-6DE4-3F47-8211-251843ABC30B}"/>
                </a:ext>
              </a:extLst>
            </p:cNvPr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1533525" y="1846263"/>
              <a:ext cx="15922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1">
              <a:extLst>
                <a:ext uri="{FF2B5EF4-FFF2-40B4-BE49-F238E27FC236}">
                  <a16:creationId xmlns:a16="http://schemas.microsoft.com/office/drawing/2014/main" id="{344452A5-0322-DC46-9F93-D08F867B1F63}"/>
                </a:ext>
              </a:extLst>
            </p:cNvPr>
            <p:cNvCxnSpPr>
              <a:cxnSpLocks noChangeShapeType="1"/>
              <a:stCxn id="70" idx="6"/>
              <a:endCxn id="73" idx="1"/>
            </p:cNvCxnSpPr>
            <p:nvPr/>
          </p:nvCxnSpPr>
          <p:spPr bwMode="auto">
            <a:xfrm>
              <a:off x="1533525" y="1846263"/>
              <a:ext cx="1633538" cy="1255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2">
              <a:extLst>
                <a:ext uri="{FF2B5EF4-FFF2-40B4-BE49-F238E27FC236}">
                  <a16:creationId xmlns:a16="http://schemas.microsoft.com/office/drawing/2014/main" id="{63B896DD-9E77-3644-BC8D-04B42C24BAB6}"/>
                </a:ext>
              </a:extLst>
            </p:cNvPr>
            <p:cNvCxnSpPr>
              <a:cxnSpLocks noChangeShapeType="1"/>
              <a:stCxn id="72" idx="6"/>
              <a:endCxn id="81" idx="2"/>
            </p:cNvCxnSpPr>
            <p:nvPr/>
          </p:nvCxnSpPr>
          <p:spPr bwMode="auto">
            <a:xfrm>
              <a:off x="3371850" y="1846263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3">
              <a:extLst>
                <a:ext uri="{FF2B5EF4-FFF2-40B4-BE49-F238E27FC236}">
                  <a16:creationId xmlns:a16="http://schemas.microsoft.com/office/drawing/2014/main" id="{2F78473B-152A-BB47-9FFB-2A3DCD84A9E4}"/>
                </a:ext>
              </a:extLst>
            </p:cNvPr>
            <p:cNvCxnSpPr>
              <a:cxnSpLocks noChangeShapeType="1"/>
              <a:stCxn id="71" idx="6"/>
              <a:endCxn id="80" idx="2"/>
            </p:cNvCxnSpPr>
            <p:nvPr/>
          </p:nvCxnSpPr>
          <p:spPr bwMode="auto">
            <a:xfrm>
              <a:off x="3373438" y="398463"/>
              <a:ext cx="22113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">
              <a:extLst>
                <a:ext uri="{FF2B5EF4-FFF2-40B4-BE49-F238E27FC236}">
                  <a16:creationId xmlns:a16="http://schemas.microsoft.com/office/drawing/2014/main" id="{E6A29A32-B9A4-0D46-8B50-805105C8EFD9}"/>
                </a:ext>
              </a:extLst>
            </p:cNvPr>
            <p:cNvCxnSpPr>
              <a:cxnSpLocks noChangeShapeType="1"/>
              <a:stCxn id="73" idx="6"/>
              <a:endCxn id="82" idx="2"/>
            </p:cNvCxnSpPr>
            <p:nvPr/>
          </p:nvCxnSpPr>
          <p:spPr bwMode="auto">
            <a:xfrm>
              <a:off x="3371850" y="3190875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0" name="Oval 15">
              <a:extLst>
                <a:ext uri="{FF2B5EF4-FFF2-40B4-BE49-F238E27FC236}">
                  <a16:creationId xmlns:a16="http://schemas.microsoft.com/office/drawing/2014/main" id="{B31F1942-2A1D-A645-95C6-09584D4CC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80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1'</a:t>
              </a:r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D9F48077-786A-A143-BF05-67F99857BD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3'</a:t>
              </a:r>
            </a:p>
          </p:txBody>
        </p:sp>
        <p:sp>
          <p:nvSpPr>
            <p:cNvPr id="82" name="Oval 17">
              <a:extLst>
                <a:ext uri="{FF2B5EF4-FFF2-40B4-BE49-F238E27FC236}">
                  <a16:creationId xmlns:a16="http://schemas.microsoft.com/office/drawing/2014/main" id="{5A7F837D-4CCC-1640-B122-7C2CEF1BFD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3074988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5'</a:t>
              </a:r>
            </a:p>
          </p:txBody>
        </p:sp>
        <p:cxnSp>
          <p:nvCxnSpPr>
            <p:cNvPr id="83" name="AutoShape 18">
              <a:extLst>
                <a:ext uri="{FF2B5EF4-FFF2-40B4-BE49-F238E27FC236}">
                  <a16:creationId xmlns:a16="http://schemas.microsoft.com/office/drawing/2014/main" id="{F5566476-5214-EC4E-83CB-F8E262C36602}"/>
                </a:ext>
              </a:extLst>
            </p:cNvPr>
            <p:cNvCxnSpPr>
              <a:cxnSpLocks noChangeShapeType="1"/>
              <a:stCxn id="71" idx="6"/>
              <a:endCxn id="90" idx="1"/>
            </p:cNvCxnSpPr>
            <p:nvPr/>
          </p:nvCxnSpPr>
          <p:spPr bwMode="auto">
            <a:xfrm>
              <a:off x="3373438" y="398463"/>
              <a:ext cx="225425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4" name="Oval 19">
              <a:extLst>
                <a:ext uri="{FF2B5EF4-FFF2-40B4-BE49-F238E27FC236}">
                  <a16:creationId xmlns:a16="http://schemas.microsoft.com/office/drawing/2014/main" id="{3E3D8253-F077-474E-9CA5-55F7EC2E97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99338" y="1730375"/>
              <a:ext cx="231775" cy="2317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dirty="0"/>
                <a:t>t</a:t>
              </a:r>
            </a:p>
          </p:txBody>
        </p:sp>
        <p:cxnSp>
          <p:nvCxnSpPr>
            <p:cNvPr id="85" name="AutoShape 20">
              <a:extLst>
                <a:ext uri="{FF2B5EF4-FFF2-40B4-BE49-F238E27FC236}">
                  <a16:creationId xmlns:a16="http://schemas.microsoft.com/office/drawing/2014/main" id="{156CA48F-731A-3749-B10F-6AA93C5665FA}"/>
                </a:ext>
              </a:extLst>
            </p:cNvPr>
            <p:cNvCxnSpPr>
              <a:cxnSpLocks noChangeShapeType="1"/>
              <a:stCxn id="80" idx="6"/>
              <a:endCxn id="84" idx="0"/>
            </p:cNvCxnSpPr>
            <p:nvPr/>
          </p:nvCxnSpPr>
          <p:spPr bwMode="auto">
            <a:xfrm>
              <a:off x="5832475" y="398463"/>
              <a:ext cx="1682750" cy="1323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21">
              <a:extLst>
                <a:ext uri="{FF2B5EF4-FFF2-40B4-BE49-F238E27FC236}">
                  <a16:creationId xmlns:a16="http://schemas.microsoft.com/office/drawing/2014/main" id="{A258A22A-50CF-D948-BF4C-8B691E609D8D}"/>
                </a:ext>
              </a:extLst>
            </p:cNvPr>
            <p:cNvCxnSpPr>
              <a:cxnSpLocks noChangeShapeType="1"/>
              <a:stCxn id="81" idx="6"/>
              <a:endCxn id="84" idx="2"/>
            </p:cNvCxnSpPr>
            <p:nvPr/>
          </p:nvCxnSpPr>
          <p:spPr bwMode="auto">
            <a:xfrm>
              <a:off x="5832475" y="1846263"/>
              <a:ext cx="1558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22">
              <a:extLst>
                <a:ext uri="{FF2B5EF4-FFF2-40B4-BE49-F238E27FC236}">
                  <a16:creationId xmlns:a16="http://schemas.microsoft.com/office/drawing/2014/main" id="{E34774E1-7599-6B4C-A711-E327BF566C50}"/>
                </a:ext>
              </a:extLst>
            </p:cNvPr>
            <p:cNvCxnSpPr>
              <a:cxnSpLocks noChangeShapeType="1"/>
              <a:stCxn id="82" idx="7"/>
              <a:endCxn id="84" idx="4"/>
            </p:cNvCxnSpPr>
            <p:nvPr/>
          </p:nvCxnSpPr>
          <p:spPr bwMode="auto">
            <a:xfrm flipV="1">
              <a:off x="5791200" y="1970088"/>
              <a:ext cx="1722438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8" name="Oval 23">
              <a:extLst>
                <a:ext uri="{FF2B5EF4-FFF2-40B4-BE49-F238E27FC236}">
                  <a16:creationId xmlns:a16="http://schemas.microsoft.com/office/drawing/2014/main" id="{3492C040-64EE-7842-8BAB-87F58DDE1B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1006475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</a:t>
              </a:r>
            </a:p>
          </p:txBody>
        </p:sp>
        <p:sp>
          <p:nvSpPr>
            <p:cNvPr id="89" name="Oval 24">
              <a:extLst>
                <a:ext uri="{FF2B5EF4-FFF2-40B4-BE49-F238E27FC236}">
                  <a16:creationId xmlns:a16="http://schemas.microsoft.com/office/drawing/2014/main" id="{27EB0894-79B1-1C43-AFAA-A1FE32B209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8" y="2387600"/>
              <a:ext cx="233362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</a:t>
              </a:r>
            </a:p>
          </p:txBody>
        </p:sp>
        <p:sp>
          <p:nvSpPr>
            <p:cNvPr id="90" name="Oval 25">
              <a:extLst>
                <a:ext uri="{FF2B5EF4-FFF2-40B4-BE49-F238E27FC236}">
                  <a16:creationId xmlns:a16="http://schemas.microsoft.com/office/drawing/2014/main" id="{6C93ED9A-66AD-0149-8CA3-101E41C0AE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1006475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2'</a:t>
              </a:r>
            </a:p>
          </p:txBody>
        </p:sp>
        <p:sp>
          <p:nvSpPr>
            <p:cNvPr id="91" name="Oval 26">
              <a:extLst>
                <a:ext uri="{FF2B5EF4-FFF2-40B4-BE49-F238E27FC236}">
                  <a16:creationId xmlns:a16="http://schemas.microsoft.com/office/drawing/2014/main" id="{29751D76-DFB9-884B-A567-BE82682118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2763" y="2387600"/>
              <a:ext cx="231775" cy="2333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200"/>
                <a:t>4'</a:t>
              </a:r>
            </a:p>
          </p:txBody>
        </p:sp>
        <p:cxnSp>
          <p:nvCxnSpPr>
            <p:cNvPr id="92" name="AutoShape 27">
              <a:extLst>
                <a:ext uri="{FF2B5EF4-FFF2-40B4-BE49-F238E27FC236}">
                  <a16:creationId xmlns:a16="http://schemas.microsoft.com/office/drawing/2014/main" id="{789F62C4-D0DA-2944-8F76-3D38EA114A76}"/>
                </a:ext>
              </a:extLst>
            </p:cNvPr>
            <p:cNvCxnSpPr>
              <a:cxnSpLocks noChangeShapeType="1"/>
              <a:stCxn id="88" idx="6"/>
              <a:endCxn id="90" idx="2"/>
            </p:cNvCxnSpPr>
            <p:nvPr/>
          </p:nvCxnSpPr>
          <p:spPr bwMode="auto">
            <a:xfrm>
              <a:off x="3371850" y="1123950"/>
              <a:ext cx="2212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28">
              <a:extLst>
                <a:ext uri="{FF2B5EF4-FFF2-40B4-BE49-F238E27FC236}">
                  <a16:creationId xmlns:a16="http://schemas.microsoft.com/office/drawing/2014/main" id="{7E8C99E9-9AEB-0C42-AFC8-4E6256D61C06}"/>
                </a:ext>
              </a:extLst>
            </p:cNvPr>
            <p:cNvCxnSpPr>
              <a:cxnSpLocks noChangeShapeType="1"/>
              <a:stCxn id="89" idx="6"/>
              <a:endCxn id="90" idx="3"/>
            </p:cNvCxnSpPr>
            <p:nvPr/>
          </p:nvCxnSpPr>
          <p:spPr bwMode="auto">
            <a:xfrm flipV="1">
              <a:off x="3371850" y="1212850"/>
              <a:ext cx="2255838" cy="129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29">
              <a:extLst>
                <a:ext uri="{FF2B5EF4-FFF2-40B4-BE49-F238E27FC236}">
                  <a16:creationId xmlns:a16="http://schemas.microsoft.com/office/drawing/2014/main" id="{033ACE4E-8845-334F-87F1-9BDA5B42B536}"/>
                </a:ext>
              </a:extLst>
            </p:cNvPr>
            <p:cNvCxnSpPr>
              <a:cxnSpLocks noChangeShapeType="1"/>
              <a:stCxn id="72" idx="6"/>
              <a:endCxn id="91" idx="1"/>
            </p:cNvCxnSpPr>
            <p:nvPr/>
          </p:nvCxnSpPr>
          <p:spPr bwMode="auto">
            <a:xfrm>
              <a:off x="3371850" y="1846263"/>
              <a:ext cx="2255838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30">
              <a:extLst>
                <a:ext uri="{FF2B5EF4-FFF2-40B4-BE49-F238E27FC236}">
                  <a16:creationId xmlns:a16="http://schemas.microsoft.com/office/drawing/2014/main" id="{4062B44B-29DF-2245-8E90-EC6BA32AE7E8}"/>
                </a:ext>
              </a:extLst>
            </p:cNvPr>
            <p:cNvCxnSpPr>
              <a:cxnSpLocks noChangeShapeType="1"/>
              <a:stCxn id="89" idx="6"/>
              <a:endCxn id="82" idx="1"/>
            </p:cNvCxnSpPr>
            <p:nvPr/>
          </p:nvCxnSpPr>
          <p:spPr bwMode="auto">
            <a:xfrm>
              <a:off x="3371850" y="2503488"/>
              <a:ext cx="2255838" cy="598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6" name="AutoShape 31">
              <a:extLst>
                <a:ext uri="{FF2B5EF4-FFF2-40B4-BE49-F238E27FC236}">
                  <a16:creationId xmlns:a16="http://schemas.microsoft.com/office/drawing/2014/main" id="{0FC6AB29-19DB-AD4D-BE18-21ACE8BAEB6E}"/>
                </a:ext>
              </a:extLst>
            </p:cNvPr>
            <p:cNvCxnSpPr>
              <a:cxnSpLocks noChangeShapeType="1"/>
              <a:stCxn id="73" idx="6"/>
              <a:endCxn id="90" idx="4"/>
            </p:cNvCxnSpPr>
            <p:nvPr/>
          </p:nvCxnSpPr>
          <p:spPr bwMode="auto">
            <a:xfrm flipV="1">
              <a:off x="3371850" y="1246188"/>
              <a:ext cx="2336800" cy="1944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7" name="AutoShape 32">
              <a:extLst>
                <a:ext uri="{FF2B5EF4-FFF2-40B4-BE49-F238E27FC236}">
                  <a16:creationId xmlns:a16="http://schemas.microsoft.com/office/drawing/2014/main" id="{5D9FBA0B-9AC9-0445-B91B-DE8EB8B13069}"/>
                </a:ext>
              </a:extLst>
            </p:cNvPr>
            <p:cNvCxnSpPr>
              <a:cxnSpLocks noChangeShapeType="1"/>
              <a:stCxn id="72" idx="6"/>
              <a:endCxn id="80" idx="3"/>
            </p:cNvCxnSpPr>
            <p:nvPr/>
          </p:nvCxnSpPr>
          <p:spPr bwMode="auto">
            <a:xfrm flipV="1">
              <a:off x="3373438" y="485775"/>
              <a:ext cx="2254250" cy="1360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33">
              <a:extLst>
                <a:ext uri="{FF2B5EF4-FFF2-40B4-BE49-F238E27FC236}">
                  <a16:creationId xmlns:a16="http://schemas.microsoft.com/office/drawing/2014/main" id="{1C3D5040-C734-2249-AD0D-2CB4DE3DDB6F}"/>
                </a:ext>
              </a:extLst>
            </p:cNvPr>
            <p:cNvCxnSpPr>
              <a:cxnSpLocks noChangeShapeType="1"/>
              <a:stCxn id="70" idx="6"/>
              <a:endCxn id="88" idx="2"/>
            </p:cNvCxnSpPr>
            <p:nvPr/>
          </p:nvCxnSpPr>
          <p:spPr bwMode="auto">
            <a:xfrm flipV="1">
              <a:off x="1533525" y="1123950"/>
              <a:ext cx="1590675" cy="722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34">
              <a:extLst>
                <a:ext uri="{FF2B5EF4-FFF2-40B4-BE49-F238E27FC236}">
                  <a16:creationId xmlns:a16="http://schemas.microsoft.com/office/drawing/2014/main" id="{28995C08-8544-D442-8C76-D9B414D44891}"/>
                </a:ext>
              </a:extLst>
            </p:cNvPr>
            <p:cNvCxnSpPr>
              <a:cxnSpLocks noChangeShapeType="1"/>
              <a:stCxn id="70" idx="6"/>
              <a:endCxn id="89" idx="2"/>
            </p:cNvCxnSpPr>
            <p:nvPr/>
          </p:nvCxnSpPr>
          <p:spPr bwMode="auto">
            <a:xfrm>
              <a:off x="1533525" y="1846263"/>
              <a:ext cx="1590675" cy="658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35">
              <a:extLst>
                <a:ext uri="{FF2B5EF4-FFF2-40B4-BE49-F238E27FC236}">
                  <a16:creationId xmlns:a16="http://schemas.microsoft.com/office/drawing/2014/main" id="{72FC3C6D-7957-DA4A-B4C4-A03F5EAB6BFC}"/>
                </a:ext>
              </a:extLst>
            </p:cNvPr>
            <p:cNvCxnSpPr>
              <a:cxnSpLocks noChangeShapeType="1"/>
              <a:stCxn id="90" idx="6"/>
              <a:endCxn id="84" idx="1"/>
            </p:cNvCxnSpPr>
            <p:nvPr/>
          </p:nvCxnSpPr>
          <p:spPr bwMode="auto">
            <a:xfrm>
              <a:off x="5832475" y="1123950"/>
              <a:ext cx="1601788" cy="633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36">
              <a:extLst>
                <a:ext uri="{FF2B5EF4-FFF2-40B4-BE49-F238E27FC236}">
                  <a16:creationId xmlns:a16="http://schemas.microsoft.com/office/drawing/2014/main" id="{B3BF3939-1222-B047-8B07-8833F479B69F}"/>
                </a:ext>
              </a:extLst>
            </p:cNvPr>
            <p:cNvCxnSpPr>
              <a:cxnSpLocks noChangeShapeType="1"/>
              <a:stCxn id="91" idx="6"/>
              <a:endCxn id="84" idx="3"/>
            </p:cNvCxnSpPr>
            <p:nvPr/>
          </p:nvCxnSpPr>
          <p:spPr bwMode="auto">
            <a:xfrm flipV="1">
              <a:off x="5832475" y="1935163"/>
              <a:ext cx="1601788" cy="569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174" name="Text Box 37">
            <a:extLst>
              <a:ext uri="{FF2B5EF4-FFF2-40B4-BE49-F238E27FC236}">
                <a16:creationId xmlns:a16="http://schemas.microsoft.com/office/drawing/2014/main" id="{FA2AA86B-0714-B341-8EB0-86B2F03B8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08458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4">
            <a:extLst>
              <a:ext uri="{FF2B5EF4-FFF2-40B4-BE49-F238E27FC236}">
                <a16:creationId xmlns:a16="http://schemas.microsoft.com/office/drawing/2014/main" id="{77531CCA-1A0A-864F-9FFA-93C51007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C0BE5221-F35C-A04E-B21A-799219A35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2FFBB56F-D49E-B44B-9B88-697C2425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0AE86EAC-69F7-B144-8C22-950762E2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73" name="Oval 8">
            <a:extLst>
              <a:ext uri="{FF2B5EF4-FFF2-40B4-BE49-F238E27FC236}">
                <a16:creationId xmlns:a16="http://schemas.microsoft.com/office/drawing/2014/main" id="{79A7D35F-8033-1049-8BC9-0F035AEA8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74" name="AutoShape 9">
            <a:extLst>
              <a:ext uri="{FF2B5EF4-FFF2-40B4-BE49-F238E27FC236}">
                <a16:creationId xmlns:a16="http://schemas.microsoft.com/office/drawing/2014/main" id="{31C78ABA-6F90-1943-B92F-84E530636F55}"/>
              </a:ext>
            </a:extLst>
          </p:cNvPr>
          <p:cNvCxnSpPr>
            <a:cxnSpLocks noChangeShapeType="1"/>
            <a:stCxn id="70" idx="6"/>
            <a:endCxn id="71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10">
            <a:extLst>
              <a:ext uri="{FF2B5EF4-FFF2-40B4-BE49-F238E27FC236}">
                <a16:creationId xmlns:a16="http://schemas.microsoft.com/office/drawing/2014/main" id="{C338B02C-6DE4-3F47-8211-251843ABC30B}"/>
              </a:ext>
            </a:extLst>
          </p:cNvPr>
          <p:cNvCxnSpPr>
            <a:cxnSpLocks noChangeShapeType="1"/>
            <a:stCxn id="70" idx="6"/>
            <a:endCxn id="72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1">
            <a:extLst>
              <a:ext uri="{FF2B5EF4-FFF2-40B4-BE49-F238E27FC236}">
                <a16:creationId xmlns:a16="http://schemas.microsoft.com/office/drawing/2014/main" id="{344452A5-0322-DC46-9F93-D08F867B1F63}"/>
              </a:ext>
            </a:extLst>
          </p:cNvPr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12">
            <a:extLst>
              <a:ext uri="{FF2B5EF4-FFF2-40B4-BE49-F238E27FC236}">
                <a16:creationId xmlns:a16="http://schemas.microsoft.com/office/drawing/2014/main" id="{63B896DD-9E77-3644-BC8D-04B42C24BAB6}"/>
              </a:ext>
            </a:extLst>
          </p:cNvPr>
          <p:cNvCxnSpPr>
            <a:cxnSpLocks noChangeShapeType="1"/>
            <a:stCxn id="72" idx="6"/>
            <a:endCxn id="81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3">
            <a:extLst>
              <a:ext uri="{FF2B5EF4-FFF2-40B4-BE49-F238E27FC236}">
                <a16:creationId xmlns:a16="http://schemas.microsoft.com/office/drawing/2014/main" id="{2F78473B-152A-BB47-9FFB-2A3DCD84A9E4}"/>
              </a:ext>
            </a:extLst>
          </p:cNvPr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4">
            <a:extLst>
              <a:ext uri="{FF2B5EF4-FFF2-40B4-BE49-F238E27FC236}">
                <a16:creationId xmlns:a16="http://schemas.microsoft.com/office/drawing/2014/main" id="{E6A29A32-B9A4-0D46-8B50-805105C8EFD9}"/>
              </a:ext>
            </a:extLst>
          </p:cNvPr>
          <p:cNvCxnSpPr>
            <a:cxnSpLocks noChangeShapeType="1"/>
            <a:stCxn id="73" idx="6"/>
            <a:endCxn id="82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5">
            <a:extLst>
              <a:ext uri="{FF2B5EF4-FFF2-40B4-BE49-F238E27FC236}">
                <a16:creationId xmlns:a16="http://schemas.microsoft.com/office/drawing/2014/main" id="{B31F1942-2A1D-A645-95C6-09584D4CC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9F48077-786A-A143-BF05-67F99857B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2" name="Oval 17">
            <a:extLst>
              <a:ext uri="{FF2B5EF4-FFF2-40B4-BE49-F238E27FC236}">
                <a16:creationId xmlns:a16="http://schemas.microsoft.com/office/drawing/2014/main" id="{5A7F837D-4CCC-1640-B122-7C2CEF1BF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3" name="AutoShape 18">
            <a:extLst>
              <a:ext uri="{FF2B5EF4-FFF2-40B4-BE49-F238E27FC236}">
                <a16:creationId xmlns:a16="http://schemas.microsoft.com/office/drawing/2014/main" id="{F5566476-5214-EC4E-83CB-F8E262C36602}"/>
              </a:ext>
            </a:extLst>
          </p:cNvPr>
          <p:cNvCxnSpPr>
            <a:cxnSpLocks noChangeShapeType="1"/>
            <a:stCxn id="71" idx="6"/>
            <a:endCxn id="90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Oval 19">
            <a:extLst>
              <a:ext uri="{FF2B5EF4-FFF2-40B4-BE49-F238E27FC236}">
                <a16:creationId xmlns:a16="http://schemas.microsoft.com/office/drawing/2014/main" id="{3E3D8253-F077-474E-9CA5-55F7EC2E9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85" name="AutoShape 20">
            <a:extLst>
              <a:ext uri="{FF2B5EF4-FFF2-40B4-BE49-F238E27FC236}">
                <a16:creationId xmlns:a16="http://schemas.microsoft.com/office/drawing/2014/main" id="{156CA48F-731A-3749-B10F-6AA93C5665FA}"/>
              </a:ext>
            </a:extLst>
          </p:cNvPr>
          <p:cNvCxnSpPr>
            <a:cxnSpLocks noChangeShapeType="1"/>
            <a:stCxn id="80" idx="6"/>
            <a:endCxn id="84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>
            <a:extLst>
              <a:ext uri="{FF2B5EF4-FFF2-40B4-BE49-F238E27FC236}">
                <a16:creationId xmlns:a16="http://schemas.microsoft.com/office/drawing/2014/main" id="{A258A22A-50CF-D948-BF4C-8B691E609D8D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>
            <a:extLst>
              <a:ext uri="{FF2B5EF4-FFF2-40B4-BE49-F238E27FC236}">
                <a16:creationId xmlns:a16="http://schemas.microsoft.com/office/drawing/2014/main" id="{E34774E1-7599-6B4C-A711-E327BF566C50}"/>
              </a:ext>
            </a:extLst>
          </p:cNvPr>
          <p:cNvCxnSpPr>
            <a:cxnSpLocks noChangeShapeType="1"/>
            <a:stCxn id="82" idx="7"/>
            <a:endCxn id="84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23">
            <a:extLst>
              <a:ext uri="{FF2B5EF4-FFF2-40B4-BE49-F238E27FC236}">
                <a16:creationId xmlns:a16="http://schemas.microsoft.com/office/drawing/2014/main" id="{3492C040-64EE-7842-8BAB-87F58DDE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27EB0894-79B1-1C43-AFAA-A1FE32B20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0" name="Oval 25">
            <a:extLst>
              <a:ext uri="{FF2B5EF4-FFF2-40B4-BE49-F238E27FC236}">
                <a16:creationId xmlns:a16="http://schemas.microsoft.com/office/drawing/2014/main" id="{6C93ED9A-66AD-0149-8CA3-101E41C0A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29751D76-DFB9-884B-A567-BE8268211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2" name="AutoShape 27">
            <a:extLst>
              <a:ext uri="{FF2B5EF4-FFF2-40B4-BE49-F238E27FC236}">
                <a16:creationId xmlns:a16="http://schemas.microsoft.com/office/drawing/2014/main" id="{789F62C4-D0DA-2944-8F76-3D38EA114A76}"/>
              </a:ext>
            </a:extLst>
          </p:cNvPr>
          <p:cNvCxnSpPr>
            <a:cxnSpLocks noChangeShapeType="1"/>
            <a:stCxn id="88" idx="6"/>
            <a:endCxn id="90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8">
            <a:extLst>
              <a:ext uri="{FF2B5EF4-FFF2-40B4-BE49-F238E27FC236}">
                <a16:creationId xmlns:a16="http://schemas.microsoft.com/office/drawing/2014/main" id="{7E8C99E9-9AEB-0C42-AFC8-4E6256D61C06}"/>
              </a:ext>
            </a:extLst>
          </p:cNvPr>
          <p:cNvCxnSpPr>
            <a:cxnSpLocks noChangeShapeType="1"/>
            <a:stCxn id="89" idx="6"/>
            <a:endCxn id="90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9">
            <a:extLst>
              <a:ext uri="{FF2B5EF4-FFF2-40B4-BE49-F238E27FC236}">
                <a16:creationId xmlns:a16="http://schemas.microsoft.com/office/drawing/2014/main" id="{033ACE4E-8845-334F-87F1-9BDA5B42B536}"/>
              </a:ext>
            </a:extLst>
          </p:cNvPr>
          <p:cNvCxnSpPr>
            <a:cxnSpLocks noChangeShapeType="1"/>
            <a:stCxn id="72" idx="6"/>
            <a:endCxn id="91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30">
            <a:extLst>
              <a:ext uri="{FF2B5EF4-FFF2-40B4-BE49-F238E27FC236}">
                <a16:creationId xmlns:a16="http://schemas.microsoft.com/office/drawing/2014/main" id="{4062B44B-29DF-2245-8E90-EC6BA32AE7E8}"/>
              </a:ext>
            </a:extLst>
          </p:cNvPr>
          <p:cNvCxnSpPr>
            <a:cxnSpLocks noChangeShapeType="1"/>
            <a:stCxn id="89" idx="6"/>
            <a:endCxn id="82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31">
            <a:extLst>
              <a:ext uri="{FF2B5EF4-FFF2-40B4-BE49-F238E27FC236}">
                <a16:creationId xmlns:a16="http://schemas.microsoft.com/office/drawing/2014/main" id="{0FC6AB29-19DB-AD4D-BE18-21ACE8BAEB6E}"/>
              </a:ext>
            </a:extLst>
          </p:cNvPr>
          <p:cNvCxnSpPr>
            <a:cxnSpLocks noChangeShapeType="1"/>
            <a:stCxn id="73" idx="6"/>
            <a:endCxn id="90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5D9FBA0B-9AC9-0445-B91B-DE8EB8B13069}"/>
              </a:ext>
            </a:extLst>
          </p:cNvPr>
          <p:cNvCxnSpPr>
            <a:cxnSpLocks noChangeShapeType="1"/>
            <a:stCxn id="72" idx="6"/>
            <a:endCxn id="80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33">
            <a:extLst>
              <a:ext uri="{FF2B5EF4-FFF2-40B4-BE49-F238E27FC236}">
                <a16:creationId xmlns:a16="http://schemas.microsoft.com/office/drawing/2014/main" id="{1C3D5040-C734-2249-AD0D-2CB4DE3DDB6F}"/>
              </a:ext>
            </a:extLst>
          </p:cNvPr>
          <p:cNvCxnSpPr>
            <a:cxnSpLocks noChangeShapeType="1"/>
            <a:stCxn id="70" idx="6"/>
            <a:endCxn id="88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4">
            <a:extLst>
              <a:ext uri="{FF2B5EF4-FFF2-40B4-BE49-F238E27FC236}">
                <a16:creationId xmlns:a16="http://schemas.microsoft.com/office/drawing/2014/main" id="{28995C08-8544-D442-8C76-D9B414D44891}"/>
              </a:ext>
            </a:extLst>
          </p:cNvPr>
          <p:cNvCxnSpPr>
            <a:cxnSpLocks noChangeShapeType="1"/>
            <a:stCxn id="70" idx="6"/>
            <a:endCxn id="89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5">
            <a:extLst>
              <a:ext uri="{FF2B5EF4-FFF2-40B4-BE49-F238E27FC236}">
                <a16:creationId xmlns:a16="http://schemas.microsoft.com/office/drawing/2014/main" id="{72FC3C6D-7957-DA4A-B4C4-A03F5EAB6BFC}"/>
              </a:ext>
            </a:extLst>
          </p:cNvPr>
          <p:cNvCxnSpPr>
            <a:cxnSpLocks noChangeShapeType="1"/>
            <a:stCxn id="90" idx="6"/>
            <a:endCxn id="84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6">
            <a:extLst>
              <a:ext uri="{FF2B5EF4-FFF2-40B4-BE49-F238E27FC236}">
                <a16:creationId xmlns:a16="http://schemas.microsoft.com/office/drawing/2014/main" id="{B3BF3939-1222-B047-8B07-8833F479B69F}"/>
              </a:ext>
            </a:extLst>
          </p:cNvPr>
          <p:cNvCxnSpPr>
            <a:cxnSpLocks noChangeShapeType="1"/>
            <a:stCxn id="91" idx="6"/>
            <a:endCxn id="84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17DAD-E33B-554B-B72A-66588645E757}"/>
              </a:ext>
            </a:extLst>
          </p:cNvPr>
          <p:cNvSpPr txBox="1"/>
          <p:nvPr/>
        </p:nvSpPr>
        <p:spPr>
          <a:xfrm>
            <a:off x="6471773" y="4178591"/>
            <a:ext cx="257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 that edges from old augmenting path flipped direction.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76EB41E-7D0C-0D4E-8DD6-AC6DFB96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49C9C-F721-4B49-8257-5E9C972CA3BE}"/>
              </a:ext>
            </a:extLst>
          </p:cNvPr>
          <p:cNvSpPr txBox="1"/>
          <p:nvPr/>
        </p:nvSpPr>
        <p:spPr>
          <a:xfrm>
            <a:off x="6536051" y="5287127"/>
            <a:ext cx="245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Green edges will denote flipped direction</a:t>
            </a:r>
          </a:p>
        </p:txBody>
      </p:sp>
    </p:spTree>
    <p:extLst>
      <p:ext uri="{BB962C8B-B14F-4D97-AF65-F5344CB8AC3E}">
        <p14:creationId xmlns:p14="http://schemas.microsoft.com/office/powerpoint/2010/main" val="421785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>
          <a:xfrm>
            <a:off x="7213600" y="6994525"/>
            <a:ext cx="1905000" cy="228600"/>
          </a:xfrm>
        </p:spPr>
        <p:txBody>
          <a:bodyPr/>
          <a:lstStyle/>
          <a:p>
            <a:fld id="{FC7B309C-5540-4CCC-AA9D-127DD58D9775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/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F25DF4-BA2D-4F45-A498-C8ABE09F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1" y="334731"/>
                <a:ext cx="2455549" cy="461665"/>
              </a:xfrm>
              <a:prstGeom prst="rect">
                <a:avLst/>
              </a:prstGeom>
              <a:blipFill>
                <a:blip r:embed="rId3"/>
                <a:stretch>
                  <a:fillRect l="-412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4">
            <a:extLst>
              <a:ext uri="{FF2B5EF4-FFF2-40B4-BE49-F238E27FC236}">
                <a16:creationId xmlns:a16="http://schemas.microsoft.com/office/drawing/2014/main" id="{77531CCA-1A0A-864F-9FFA-93C51007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" y="228600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C0BE5221-F35C-A04E-B21A-799219A35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755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2FFBB56F-D49E-B44B-9B88-697C2425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438750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0AE86EAC-69F7-B144-8C22-950762E26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6304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73" name="Oval 8">
            <a:extLst>
              <a:ext uri="{FF2B5EF4-FFF2-40B4-BE49-F238E27FC236}">
                <a16:creationId xmlns:a16="http://schemas.microsoft.com/office/drawing/2014/main" id="{79A7D35F-8033-1049-8BC9-0F035AEA8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73603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74" name="AutoShape 9">
            <a:extLst>
              <a:ext uri="{FF2B5EF4-FFF2-40B4-BE49-F238E27FC236}">
                <a16:creationId xmlns:a16="http://schemas.microsoft.com/office/drawing/2014/main" id="{31C78ABA-6F90-1943-B92F-84E530636F55}"/>
              </a:ext>
            </a:extLst>
          </p:cNvPr>
          <p:cNvCxnSpPr>
            <a:cxnSpLocks noChangeShapeType="1"/>
            <a:stCxn id="70" idx="6"/>
            <a:endCxn id="71" idx="3"/>
          </p:cNvCxnSpPr>
          <p:nvPr/>
        </p:nvCxnSpPr>
        <p:spPr bwMode="auto">
          <a:xfrm flipV="1">
            <a:off x="524250" y="607131"/>
            <a:ext cx="1516212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10">
            <a:extLst>
              <a:ext uri="{FF2B5EF4-FFF2-40B4-BE49-F238E27FC236}">
                <a16:creationId xmlns:a16="http://schemas.microsoft.com/office/drawing/2014/main" id="{C338B02C-6DE4-3F47-8211-251843ABC30B}"/>
              </a:ext>
            </a:extLst>
          </p:cNvPr>
          <p:cNvCxnSpPr>
            <a:cxnSpLocks noChangeShapeType="1"/>
            <a:stCxn id="70" idx="6"/>
            <a:endCxn id="72" idx="2"/>
          </p:cNvCxnSpPr>
          <p:nvPr/>
        </p:nvCxnSpPr>
        <p:spPr bwMode="auto">
          <a:xfrm>
            <a:off x="524250" y="1725754"/>
            <a:ext cx="14779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11">
            <a:extLst>
              <a:ext uri="{FF2B5EF4-FFF2-40B4-BE49-F238E27FC236}">
                <a16:creationId xmlns:a16="http://schemas.microsoft.com/office/drawing/2014/main" id="{344452A5-0322-DC46-9F93-D08F867B1F63}"/>
              </a:ext>
            </a:extLst>
          </p:cNvPr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524250" y="1725754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12">
            <a:extLst>
              <a:ext uri="{FF2B5EF4-FFF2-40B4-BE49-F238E27FC236}">
                <a16:creationId xmlns:a16="http://schemas.microsoft.com/office/drawing/2014/main" id="{63B896DD-9E77-3644-BC8D-04B42C24BAB6}"/>
              </a:ext>
            </a:extLst>
          </p:cNvPr>
          <p:cNvCxnSpPr>
            <a:cxnSpLocks noChangeShapeType="1"/>
            <a:stCxn id="72" idx="6"/>
            <a:endCxn id="81" idx="2"/>
          </p:cNvCxnSpPr>
          <p:nvPr/>
        </p:nvCxnSpPr>
        <p:spPr bwMode="auto">
          <a:xfrm>
            <a:off x="2230541" y="172575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3">
            <a:extLst>
              <a:ext uri="{FF2B5EF4-FFF2-40B4-BE49-F238E27FC236}">
                <a16:creationId xmlns:a16="http://schemas.microsoft.com/office/drawing/2014/main" id="{2F78473B-152A-BB47-9FFB-2A3DCD84A9E4}"/>
              </a:ext>
            </a:extLst>
          </p:cNvPr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2232015" y="535341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14">
            <a:extLst>
              <a:ext uri="{FF2B5EF4-FFF2-40B4-BE49-F238E27FC236}">
                <a16:creationId xmlns:a16="http://schemas.microsoft.com/office/drawing/2014/main" id="{E6A29A32-B9A4-0D46-8B50-805105C8EFD9}"/>
              </a:ext>
            </a:extLst>
          </p:cNvPr>
          <p:cNvCxnSpPr>
            <a:cxnSpLocks noChangeShapeType="1"/>
            <a:stCxn id="73" idx="6"/>
            <a:endCxn id="82" idx="2"/>
          </p:cNvCxnSpPr>
          <p:nvPr/>
        </p:nvCxnSpPr>
        <p:spPr bwMode="auto">
          <a:xfrm>
            <a:off x="2230541" y="2831324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Oval 15">
            <a:extLst>
              <a:ext uri="{FF2B5EF4-FFF2-40B4-BE49-F238E27FC236}">
                <a16:creationId xmlns:a16="http://schemas.microsoft.com/office/drawing/2014/main" id="{B31F1942-2A1D-A645-95C6-09584D4CC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438750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9F48077-786A-A143-BF05-67F99857B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82" name="Oval 17">
            <a:extLst>
              <a:ext uri="{FF2B5EF4-FFF2-40B4-BE49-F238E27FC236}">
                <a16:creationId xmlns:a16="http://schemas.microsoft.com/office/drawing/2014/main" id="{5A7F837D-4CCC-1640-B122-7C2CEF1BF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73603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83" name="AutoShape 18">
            <a:extLst>
              <a:ext uri="{FF2B5EF4-FFF2-40B4-BE49-F238E27FC236}">
                <a16:creationId xmlns:a16="http://schemas.microsoft.com/office/drawing/2014/main" id="{F5566476-5214-EC4E-83CB-F8E262C36602}"/>
              </a:ext>
            </a:extLst>
          </p:cNvPr>
          <p:cNvCxnSpPr>
            <a:cxnSpLocks noChangeShapeType="1"/>
            <a:stCxn id="71" idx="6"/>
            <a:endCxn id="90" idx="1"/>
          </p:cNvCxnSpPr>
          <p:nvPr/>
        </p:nvCxnSpPr>
        <p:spPr bwMode="auto">
          <a:xfrm>
            <a:off x="2232015" y="535341"/>
            <a:ext cx="2092343" cy="52211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Oval 19">
            <a:extLst>
              <a:ext uri="{FF2B5EF4-FFF2-40B4-BE49-F238E27FC236}">
                <a16:creationId xmlns:a16="http://schemas.microsoft.com/office/drawing/2014/main" id="{3E3D8253-F077-474E-9CA5-55F7EC2E9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762" y="16304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85" name="AutoShape 20">
            <a:extLst>
              <a:ext uri="{FF2B5EF4-FFF2-40B4-BE49-F238E27FC236}">
                <a16:creationId xmlns:a16="http://schemas.microsoft.com/office/drawing/2014/main" id="{156CA48F-731A-3749-B10F-6AA93C5665FA}"/>
              </a:ext>
            </a:extLst>
          </p:cNvPr>
          <p:cNvCxnSpPr>
            <a:cxnSpLocks noChangeShapeType="1"/>
            <a:stCxn id="80" idx="6"/>
            <a:endCxn id="84" idx="0"/>
          </p:cNvCxnSpPr>
          <p:nvPr/>
        </p:nvCxnSpPr>
        <p:spPr bwMode="auto">
          <a:xfrm>
            <a:off x="4514436" y="535341"/>
            <a:ext cx="1561890" cy="1088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>
            <a:extLst>
              <a:ext uri="{FF2B5EF4-FFF2-40B4-BE49-F238E27FC236}">
                <a16:creationId xmlns:a16="http://schemas.microsoft.com/office/drawing/2014/main" id="{A258A22A-50CF-D948-BF4C-8B691E609D8D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4514436" y="1725754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>
            <a:extLst>
              <a:ext uri="{FF2B5EF4-FFF2-40B4-BE49-F238E27FC236}">
                <a16:creationId xmlns:a16="http://schemas.microsoft.com/office/drawing/2014/main" id="{E34774E1-7599-6B4C-A711-E327BF566C50}"/>
              </a:ext>
            </a:extLst>
          </p:cNvPr>
          <p:cNvCxnSpPr>
            <a:cxnSpLocks noChangeShapeType="1"/>
            <a:stCxn id="82" idx="7"/>
            <a:endCxn id="84" idx="4"/>
          </p:cNvCxnSpPr>
          <p:nvPr/>
        </p:nvCxnSpPr>
        <p:spPr bwMode="auto">
          <a:xfrm flipV="1">
            <a:off x="4476126" y="1827566"/>
            <a:ext cx="1598727" cy="930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Oval 23">
            <a:extLst>
              <a:ext uri="{FF2B5EF4-FFF2-40B4-BE49-F238E27FC236}">
                <a16:creationId xmlns:a16="http://schemas.microsoft.com/office/drawing/2014/main" id="{3492C040-64EE-7842-8BAB-87F58DDE1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103526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89" name="Oval 24">
            <a:extLst>
              <a:ext uri="{FF2B5EF4-FFF2-40B4-BE49-F238E27FC236}">
                <a16:creationId xmlns:a16="http://schemas.microsoft.com/office/drawing/2014/main" id="{27EB0894-79B1-1C43-AFAA-A1FE32B20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8046" y="2170853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90" name="Oval 25">
            <a:extLst>
              <a:ext uri="{FF2B5EF4-FFF2-40B4-BE49-F238E27FC236}">
                <a16:creationId xmlns:a16="http://schemas.microsoft.com/office/drawing/2014/main" id="{6C93ED9A-66AD-0149-8CA3-101E41C0A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103526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91" name="Oval 26">
            <a:extLst>
              <a:ext uri="{FF2B5EF4-FFF2-40B4-BE49-F238E27FC236}">
                <a16:creationId xmlns:a16="http://schemas.microsoft.com/office/drawing/2014/main" id="{29751D76-DFB9-884B-A567-BE8268211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941" y="2170853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92" name="AutoShape 27">
            <a:extLst>
              <a:ext uri="{FF2B5EF4-FFF2-40B4-BE49-F238E27FC236}">
                <a16:creationId xmlns:a16="http://schemas.microsoft.com/office/drawing/2014/main" id="{789F62C4-D0DA-2944-8F76-3D38EA114A76}"/>
              </a:ext>
            </a:extLst>
          </p:cNvPr>
          <p:cNvCxnSpPr>
            <a:cxnSpLocks noChangeShapeType="1"/>
            <a:stCxn id="88" idx="6"/>
            <a:endCxn id="90" idx="2"/>
          </p:cNvCxnSpPr>
          <p:nvPr/>
        </p:nvCxnSpPr>
        <p:spPr bwMode="auto">
          <a:xfrm>
            <a:off x="2230541" y="1131852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28">
            <a:extLst>
              <a:ext uri="{FF2B5EF4-FFF2-40B4-BE49-F238E27FC236}">
                <a16:creationId xmlns:a16="http://schemas.microsoft.com/office/drawing/2014/main" id="{7E8C99E9-9AEB-0C42-AFC8-4E6256D61C06}"/>
              </a:ext>
            </a:extLst>
          </p:cNvPr>
          <p:cNvCxnSpPr>
            <a:cxnSpLocks noChangeShapeType="1"/>
            <a:stCxn id="89" idx="6"/>
            <a:endCxn id="90" idx="3"/>
          </p:cNvCxnSpPr>
          <p:nvPr/>
        </p:nvCxnSpPr>
        <p:spPr bwMode="auto">
          <a:xfrm flipV="1">
            <a:off x="2230541" y="1204948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29">
            <a:extLst>
              <a:ext uri="{FF2B5EF4-FFF2-40B4-BE49-F238E27FC236}">
                <a16:creationId xmlns:a16="http://schemas.microsoft.com/office/drawing/2014/main" id="{033ACE4E-8845-334F-87F1-9BDA5B42B536}"/>
              </a:ext>
            </a:extLst>
          </p:cNvPr>
          <p:cNvCxnSpPr>
            <a:cxnSpLocks noChangeShapeType="1"/>
            <a:stCxn id="72" idx="6"/>
            <a:endCxn id="91" idx="1"/>
          </p:cNvCxnSpPr>
          <p:nvPr/>
        </p:nvCxnSpPr>
        <p:spPr bwMode="auto">
          <a:xfrm>
            <a:off x="2230541" y="1725754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30">
            <a:extLst>
              <a:ext uri="{FF2B5EF4-FFF2-40B4-BE49-F238E27FC236}">
                <a16:creationId xmlns:a16="http://schemas.microsoft.com/office/drawing/2014/main" id="{4062B44B-29DF-2245-8E90-EC6BA32AE7E8}"/>
              </a:ext>
            </a:extLst>
          </p:cNvPr>
          <p:cNvCxnSpPr>
            <a:cxnSpLocks noChangeShapeType="1"/>
            <a:stCxn id="89" idx="6"/>
            <a:endCxn id="82" idx="1"/>
          </p:cNvCxnSpPr>
          <p:nvPr/>
        </p:nvCxnSpPr>
        <p:spPr bwMode="auto">
          <a:xfrm>
            <a:off x="2230541" y="2266139"/>
            <a:ext cx="2093816" cy="4920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31">
            <a:extLst>
              <a:ext uri="{FF2B5EF4-FFF2-40B4-BE49-F238E27FC236}">
                <a16:creationId xmlns:a16="http://schemas.microsoft.com/office/drawing/2014/main" id="{0FC6AB29-19DB-AD4D-BE18-21ACE8BAEB6E}"/>
              </a:ext>
            </a:extLst>
          </p:cNvPr>
          <p:cNvCxnSpPr>
            <a:cxnSpLocks noChangeShapeType="1"/>
            <a:stCxn id="73" idx="6"/>
            <a:endCxn id="90" idx="4"/>
          </p:cNvCxnSpPr>
          <p:nvPr/>
        </p:nvCxnSpPr>
        <p:spPr bwMode="auto">
          <a:xfrm flipV="1">
            <a:off x="2230541" y="1232359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32">
            <a:extLst>
              <a:ext uri="{FF2B5EF4-FFF2-40B4-BE49-F238E27FC236}">
                <a16:creationId xmlns:a16="http://schemas.microsoft.com/office/drawing/2014/main" id="{5D9FBA0B-9AC9-0445-B91B-DE8EB8B13069}"/>
              </a:ext>
            </a:extLst>
          </p:cNvPr>
          <p:cNvCxnSpPr>
            <a:cxnSpLocks noChangeShapeType="1"/>
            <a:stCxn id="72" idx="6"/>
            <a:endCxn id="80" idx="3"/>
          </p:cNvCxnSpPr>
          <p:nvPr/>
        </p:nvCxnSpPr>
        <p:spPr bwMode="auto">
          <a:xfrm flipV="1">
            <a:off x="2232015" y="607131"/>
            <a:ext cx="2092343" cy="111862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33">
            <a:extLst>
              <a:ext uri="{FF2B5EF4-FFF2-40B4-BE49-F238E27FC236}">
                <a16:creationId xmlns:a16="http://schemas.microsoft.com/office/drawing/2014/main" id="{1C3D5040-C734-2249-AD0D-2CB4DE3DDB6F}"/>
              </a:ext>
            </a:extLst>
          </p:cNvPr>
          <p:cNvCxnSpPr>
            <a:cxnSpLocks noChangeShapeType="1"/>
            <a:stCxn id="70" idx="6"/>
            <a:endCxn id="88" idx="2"/>
          </p:cNvCxnSpPr>
          <p:nvPr/>
        </p:nvCxnSpPr>
        <p:spPr bwMode="auto">
          <a:xfrm flipV="1">
            <a:off x="524250" y="1131852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34">
            <a:extLst>
              <a:ext uri="{FF2B5EF4-FFF2-40B4-BE49-F238E27FC236}">
                <a16:creationId xmlns:a16="http://schemas.microsoft.com/office/drawing/2014/main" id="{28995C08-8544-D442-8C76-D9B414D44891}"/>
              </a:ext>
            </a:extLst>
          </p:cNvPr>
          <p:cNvCxnSpPr>
            <a:cxnSpLocks noChangeShapeType="1"/>
            <a:stCxn id="70" idx="6"/>
            <a:endCxn id="89" idx="2"/>
          </p:cNvCxnSpPr>
          <p:nvPr/>
        </p:nvCxnSpPr>
        <p:spPr bwMode="auto">
          <a:xfrm>
            <a:off x="524250" y="1725754"/>
            <a:ext cx="1476428" cy="54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35">
            <a:extLst>
              <a:ext uri="{FF2B5EF4-FFF2-40B4-BE49-F238E27FC236}">
                <a16:creationId xmlns:a16="http://schemas.microsoft.com/office/drawing/2014/main" id="{72FC3C6D-7957-DA4A-B4C4-A03F5EAB6BFC}"/>
              </a:ext>
            </a:extLst>
          </p:cNvPr>
          <p:cNvCxnSpPr>
            <a:cxnSpLocks noChangeShapeType="1"/>
            <a:stCxn id="90" idx="6"/>
            <a:endCxn id="84" idx="1"/>
          </p:cNvCxnSpPr>
          <p:nvPr/>
        </p:nvCxnSpPr>
        <p:spPr bwMode="auto">
          <a:xfrm>
            <a:off x="4514436" y="1131852"/>
            <a:ext cx="1486742" cy="5208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36">
            <a:extLst>
              <a:ext uri="{FF2B5EF4-FFF2-40B4-BE49-F238E27FC236}">
                <a16:creationId xmlns:a16="http://schemas.microsoft.com/office/drawing/2014/main" id="{B3BF3939-1222-B047-8B07-8833F479B69F}"/>
              </a:ext>
            </a:extLst>
          </p:cNvPr>
          <p:cNvCxnSpPr>
            <a:cxnSpLocks noChangeShapeType="1"/>
            <a:stCxn id="91" idx="6"/>
            <a:endCxn id="84" idx="3"/>
          </p:cNvCxnSpPr>
          <p:nvPr/>
        </p:nvCxnSpPr>
        <p:spPr bwMode="auto">
          <a:xfrm flipV="1">
            <a:off x="4514436" y="1798850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Text Box 37">
            <a:extLst>
              <a:ext uri="{FF2B5EF4-FFF2-40B4-BE49-F238E27FC236}">
                <a16:creationId xmlns:a16="http://schemas.microsoft.com/office/drawing/2014/main" id="{579632D6-45CE-B044-B457-F924833A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8498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77A4FBB1-5E0C-4E4C-A21D-E4E624E9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2" y="25590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FD1134E9-7603-4049-8DB5-88F79373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7" y="8935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5" name="Text Box 37">
            <a:extLst>
              <a:ext uri="{FF2B5EF4-FFF2-40B4-BE49-F238E27FC236}">
                <a16:creationId xmlns:a16="http://schemas.microsoft.com/office/drawing/2014/main" id="{747B7B90-DA9E-AB4C-83B6-5BC19F37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83" y="59926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C04F9AE0-9CB1-1D4E-913B-D63A5DBB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92738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8BFE9469-A5CB-254E-BE80-589B3DB5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95" y="106712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DF8F4DBD-5235-344E-8626-BFD78CB4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91" y="148268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09" name="Text Box 37">
            <a:extLst>
              <a:ext uri="{FF2B5EF4-FFF2-40B4-BE49-F238E27FC236}">
                <a16:creationId xmlns:a16="http://schemas.microsoft.com/office/drawing/2014/main" id="{6A142D74-1001-F04F-84A5-C58CCF70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67" y="185167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800B6F83-2B1B-7448-A376-AEE1786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047" y="244557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A8FF3758-DDAF-6A43-B3A6-6F9F9F41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647" y="295590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7A3BB8A0-7FAB-154D-B47F-8E4E9E0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29" y="241363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AB122134-12B2-D244-8A21-CEA556FB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154" y="1908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BA3FA4B0-6FA0-A043-A240-DD2671E1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276" y="148935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920F7E76-0666-7942-9515-DF478A4E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72" y="105507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116" name="Text Box 37">
            <a:extLst>
              <a:ext uri="{FF2B5EF4-FFF2-40B4-BE49-F238E27FC236}">
                <a16:creationId xmlns:a16="http://schemas.microsoft.com/office/drawing/2014/main" id="{5042C952-B4F4-C04D-A172-029CE7C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35" y="150251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7" name="Text Box 37">
            <a:extLst>
              <a:ext uri="{FF2B5EF4-FFF2-40B4-BE49-F238E27FC236}">
                <a16:creationId xmlns:a16="http://schemas.microsoft.com/office/drawing/2014/main" id="{FA89E5CF-3CD4-0D4E-B5EA-61AB558C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84" y="192016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8" name="Text Box 37">
            <a:extLst>
              <a:ext uri="{FF2B5EF4-FFF2-40B4-BE49-F238E27FC236}">
                <a16:creationId xmlns:a16="http://schemas.microsoft.com/office/drawing/2014/main" id="{428829BB-DD55-9747-B79B-EA3A44F4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317" y="2448032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6B0AD51A-3B1C-C843-B8A1-B49BB08D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897" y="243942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C92FB9DD-6763-8F40-9157-A18DD5EF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082" y="190229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0/1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90C1F8E7-9C84-FD4F-A90C-F3DDED8F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" y="3613429"/>
            <a:ext cx="6400800" cy="2819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" name="Oval 5">
            <a:extLst>
              <a:ext uri="{FF2B5EF4-FFF2-40B4-BE49-F238E27FC236}">
                <a16:creationId xmlns:a16="http://schemas.microsoft.com/office/drawing/2014/main" id="{DA4D69FF-15DC-B74F-8002-7B1F53DA2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4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sp>
        <p:nvSpPr>
          <p:cNvPr id="124" name="Oval 6">
            <a:extLst>
              <a:ext uri="{FF2B5EF4-FFF2-40B4-BE49-F238E27FC236}">
                <a16:creationId xmlns:a16="http://schemas.microsoft.com/office/drawing/2014/main" id="{FF615D32-D658-B04F-B82A-21DA88EC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3823579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 dirty="0"/>
              <a:t>1</a:t>
            </a:r>
          </a:p>
        </p:txBody>
      </p:sp>
      <p:sp>
        <p:nvSpPr>
          <p:cNvPr id="125" name="Oval 7">
            <a:extLst>
              <a:ext uri="{FF2B5EF4-FFF2-40B4-BE49-F238E27FC236}">
                <a16:creationId xmlns:a16="http://schemas.microsoft.com/office/drawing/2014/main" id="{B3CBA113-CD36-584E-B155-E50B332FA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015297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126" name="Oval 8">
            <a:extLst>
              <a:ext uri="{FF2B5EF4-FFF2-40B4-BE49-F238E27FC236}">
                <a16:creationId xmlns:a16="http://schemas.microsoft.com/office/drawing/2014/main" id="{346B54B2-02EA-F241-9AFB-9CE6EAB8A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6120868"/>
            <a:ext cx="216601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127" name="AutoShape 9">
            <a:extLst>
              <a:ext uri="{FF2B5EF4-FFF2-40B4-BE49-F238E27FC236}">
                <a16:creationId xmlns:a16="http://schemas.microsoft.com/office/drawing/2014/main" id="{87D51FE2-2B63-A342-9AEC-8B5F858CF560}"/>
              </a:ext>
            </a:extLst>
          </p:cNvPr>
          <p:cNvCxnSpPr>
            <a:cxnSpLocks noChangeShapeType="1"/>
            <a:stCxn id="123" idx="6"/>
            <a:endCxn id="124" idx="3"/>
          </p:cNvCxnSpPr>
          <p:nvPr/>
        </p:nvCxnSpPr>
        <p:spPr bwMode="auto">
          <a:xfrm flipV="1">
            <a:off x="557919" y="3991960"/>
            <a:ext cx="1516212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0">
            <a:extLst>
              <a:ext uri="{FF2B5EF4-FFF2-40B4-BE49-F238E27FC236}">
                <a16:creationId xmlns:a16="http://schemas.microsoft.com/office/drawing/2014/main" id="{13469853-D8AB-5347-BA7A-C1ED26CE9D89}"/>
              </a:ext>
            </a:extLst>
          </p:cNvPr>
          <p:cNvCxnSpPr>
            <a:cxnSpLocks noChangeShapeType="1"/>
            <a:stCxn id="123" idx="6"/>
            <a:endCxn id="125" idx="2"/>
          </p:cNvCxnSpPr>
          <p:nvPr/>
        </p:nvCxnSpPr>
        <p:spPr bwMode="auto">
          <a:xfrm>
            <a:off x="557919" y="5110583"/>
            <a:ext cx="1477902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11">
            <a:extLst>
              <a:ext uri="{FF2B5EF4-FFF2-40B4-BE49-F238E27FC236}">
                <a16:creationId xmlns:a16="http://schemas.microsoft.com/office/drawing/2014/main" id="{6A1AE3E2-41CF-DE48-B99D-04C500B9FED9}"/>
              </a:ext>
            </a:extLst>
          </p:cNvPr>
          <p:cNvCxnSpPr>
            <a:cxnSpLocks noChangeShapeType="1"/>
            <a:stCxn id="123" idx="6"/>
            <a:endCxn id="126" idx="1"/>
          </p:cNvCxnSpPr>
          <p:nvPr/>
        </p:nvCxnSpPr>
        <p:spPr bwMode="auto">
          <a:xfrm>
            <a:off x="557919" y="5110583"/>
            <a:ext cx="1516212" cy="10324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12">
            <a:extLst>
              <a:ext uri="{FF2B5EF4-FFF2-40B4-BE49-F238E27FC236}">
                <a16:creationId xmlns:a16="http://schemas.microsoft.com/office/drawing/2014/main" id="{3FD598FB-DFA8-4F44-9A1E-38538D64CB1C}"/>
              </a:ext>
            </a:extLst>
          </p:cNvPr>
          <p:cNvCxnSpPr>
            <a:cxnSpLocks noChangeShapeType="1"/>
            <a:stCxn id="125" idx="6"/>
            <a:endCxn id="134" idx="2"/>
          </p:cNvCxnSpPr>
          <p:nvPr/>
        </p:nvCxnSpPr>
        <p:spPr bwMode="auto">
          <a:xfrm>
            <a:off x="2264210" y="511058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AutoShape 13">
            <a:extLst>
              <a:ext uri="{FF2B5EF4-FFF2-40B4-BE49-F238E27FC236}">
                <a16:creationId xmlns:a16="http://schemas.microsoft.com/office/drawing/2014/main" id="{4ACD1AA7-1071-1F48-8A16-5BB3B293079C}"/>
              </a:ext>
            </a:extLst>
          </p:cNvPr>
          <p:cNvCxnSpPr>
            <a:cxnSpLocks noChangeShapeType="1"/>
            <a:stCxn id="124" idx="6"/>
            <a:endCxn id="133" idx="2"/>
          </p:cNvCxnSpPr>
          <p:nvPr/>
        </p:nvCxnSpPr>
        <p:spPr bwMode="auto">
          <a:xfrm>
            <a:off x="2265684" y="3920170"/>
            <a:ext cx="20525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AutoShape 14">
            <a:extLst>
              <a:ext uri="{FF2B5EF4-FFF2-40B4-BE49-F238E27FC236}">
                <a16:creationId xmlns:a16="http://schemas.microsoft.com/office/drawing/2014/main" id="{72455D23-4DF3-004F-B99F-8B57A61F0F95}"/>
              </a:ext>
            </a:extLst>
          </p:cNvPr>
          <p:cNvCxnSpPr>
            <a:cxnSpLocks noChangeShapeType="1"/>
            <a:stCxn id="126" idx="6"/>
            <a:endCxn id="135" idx="2"/>
          </p:cNvCxnSpPr>
          <p:nvPr/>
        </p:nvCxnSpPr>
        <p:spPr bwMode="auto">
          <a:xfrm>
            <a:off x="2264210" y="6216153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Oval 15">
            <a:extLst>
              <a:ext uri="{FF2B5EF4-FFF2-40B4-BE49-F238E27FC236}">
                <a16:creationId xmlns:a16="http://schemas.microsoft.com/office/drawing/2014/main" id="{550DF599-B0DC-A942-96FB-A7D19C08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3823579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1'</a:t>
            </a:r>
          </a:p>
        </p:txBody>
      </p:sp>
      <p:sp>
        <p:nvSpPr>
          <p:cNvPr id="134" name="Oval 16">
            <a:extLst>
              <a:ext uri="{FF2B5EF4-FFF2-40B4-BE49-F238E27FC236}">
                <a16:creationId xmlns:a16="http://schemas.microsoft.com/office/drawing/2014/main" id="{03D1A6DA-5B74-0F4F-8020-ED72B9C39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3'</a:t>
            </a:r>
          </a:p>
        </p:txBody>
      </p:sp>
      <p:sp>
        <p:nvSpPr>
          <p:cNvPr id="135" name="Oval 17">
            <a:extLst>
              <a:ext uri="{FF2B5EF4-FFF2-40B4-BE49-F238E27FC236}">
                <a16:creationId xmlns:a16="http://schemas.microsoft.com/office/drawing/2014/main" id="{49AD47AA-054B-CA4A-A31B-33E5D1B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6120868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5'</a:t>
            </a:r>
          </a:p>
        </p:txBody>
      </p:sp>
      <p:cxnSp>
        <p:nvCxnSpPr>
          <p:cNvPr id="136" name="AutoShape 18">
            <a:extLst>
              <a:ext uri="{FF2B5EF4-FFF2-40B4-BE49-F238E27FC236}">
                <a16:creationId xmlns:a16="http://schemas.microsoft.com/office/drawing/2014/main" id="{79C3A46C-AEF8-2F44-8D90-AC935A69D2FD}"/>
              </a:ext>
            </a:extLst>
          </p:cNvPr>
          <p:cNvCxnSpPr>
            <a:cxnSpLocks noChangeShapeType="1"/>
            <a:stCxn id="124" idx="6"/>
            <a:endCxn id="143" idx="1"/>
          </p:cNvCxnSpPr>
          <p:nvPr/>
        </p:nvCxnSpPr>
        <p:spPr bwMode="auto">
          <a:xfrm>
            <a:off x="2265684" y="3920170"/>
            <a:ext cx="2092343" cy="522111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Oval 19">
            <a:extLst>
              <a:ext uri="{FF2B5EF4-FFF2-40B4-BE49-F238E27FC236}">
                <a16:creationId xmlns:a16="http://schemas.microsoft.com/office/drawing/2014/main" id="{BA1D75D3-1D08-C642-B979-AC29A2B20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2431" y="5015297"/>
            <a:ext cx="215128" cy="19057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t</a:t>
            </a:r>
          </a:p>
        </p:txBody>
      </p:sp>
      <p:cxnSp>
        <p:nvCxnSpPr>
          <p:cNvPr id="138" name="AutoShape 20">
            <a:extLst>
              <a:ext uri="{FF2B5EF4-FFF2-40B4-BE49-F238E27FC236}">
                <a16:creationId xmlns:a16="http://schemas.microsoft.com/office/drawing/2014/main" id="{24B15D42-CC8D-AE4C-AF0C-F58D9DC83791}"/>
              </a:ext>
            </a:extLst>
          </p:cNvPr>
          <p:cNvCxnSpPr>
            <a:cxnSpLocks noChangeShapeType="1"/>
            <a:stCxn id="133" idx="6"/>
            <a:endCxn id="137" idx="0"/>
          </p:cNvCxnSpPr>
          <p:nvPr/>
        </p:nvCxnSpPr>
        <p:spPr bwMode="auto">
          <a:xfrm>
            <a:off x="4548105" y="3920170"/>
            <a:ext cx="1561890" cy="108860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9" name="AutoShape 21">
            <a:extLst>
              <a:ext uri="{FF2B5EF4-FFF2-40B4-BE49-F238E27FC236}">
                <a16:creationId xmlns:a16="http://schemas.microsoft.com/office/drawing/2014/main" id="{AE2331D1-0DEB-9E4C-A9CB-F45DD1AC9E2B}"/>
              </a:ext>
            </a:extLst>
          </p:cNvPr>
          <p:cNvCxnSpPr>
            <a:cxnSpLocks noChangeShapeType="1"/>
            <a:stCxn id="134" idx="6"/>
            <a:endCxn id="137" idx="2"/>
          </p:cNvCxnSpPr>
          <p:nvPr/>
        </p:nvCxnSpPr>
        <p:spPr bwMode="auto">
          <a:xfrm>
            <a:off x="4548105" y="5110583"/>
            <a:ext cx="14469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0" name="AutoShape 22">
            <a:extLst>
              <a:ext uri="{FF2B5EF4-FFF2-40B4-BE49-F238E27FC236}">
                <a16:creationId xmlns:a16="http://schemas.microsoft.com/office/drawing/2014/main" id="{EDBF96F2-2300-F54A-9745-2D7DCBD9A2D6}"/>
              </a:ext>
            </a:extLst>
          </p:cNvPr>
          <p:cNvCxnSpPr>
            <a:cxnSpLocks noChangeShapeType="1"/>
            <a:stCxn id="135" idx="7"/>
            <a:endCxn id="137" idx="4"/>
          </p:cNvCxnSpPr>
          <p:nvPr/>
        </p:nvCxnSpPr>
        <p:spPr bwMode="auto">
          <a:xfrm flipV="1">
            <a:off x="4509795" y="5212395"/>
            <a:ext cx="1598727" cy="930663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1" name="Oval 23">
            <a:extLst>
              <a:ext uri="{FF2B5EF4-FFF2-40B4-BE49-F238E27FC236}">
                <a16:creationId xmlns:a16="http://schemas.microsoft.com/office/drawing/2014/main" id="{95B1DBCC-5148-8F46-91F2-C56B4DB76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4420091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142" name="Oval 24">
            <a:extLst>
              <a:ext uri="{FF2B5EF4-FFF2-40B4-BE49-F238E27FC236}">
                <a16:creationId xmlns:a16="http://schemas.microsoft.com/office/drawing/2014/main" id="{6A8C86C4-18AE-6243-97C5-9710BD2DE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1715" y="5555682"/>
            <a:ext cx="216601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143" name="Oval 25">
            <a:extLst>
              <a:ext uri="{FF2B5EF4-FFF2-40B4-BE49-F238E27FC236}">
                <a16:creationId xmlns:a16="http://schemas.microsoft.com/office/drawing/2014/main" id="{32F5E13D-A0C8-9A40-8FB5-BD8681F21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4420091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2'</a:t>
            </a:r>
          </a:p>
        </p:txBody>
      </p:sp>
      <p:sp>
        <p:nvSpPr>
          <p:cNvPr id="144" name="Oval 26">
            <a:extLst>
              <a:ext uri="{FF2B5EF4-FFF2-40B4-BE49-F238E27FC236}">
                <a16:creationId xmlns:a16="http://schemas.microsoft.com/office/drawing/2014/main" id="{D4028CB9-C4C2-9747-8C1F-C38AC75F6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5610" y="5555682"/>
            <a:ext cx="215128" cy="19187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4'</a:t>
            </a:r>
          </a:p>
        </p:txBody>
      </p:sp>
      <p:cxnSp>
        <p:nvCxnSpPr>
          <p:cNvPr id="145" name="AutoShape 27">
            <a:extLst>
              <a:ext uri="{FF2B5EF4-FFF2-40B4-BE49-F238E27FC236}">
                <a16:creationId xmlns:a16="http://schemas.microsoft.com/office/drawing/2014/main" id="{3BBCA9F7-FD50-054F-BAFB-61EF3EC43DDB}"/>
              </a:ext>
            </a:extLst>
          </p:cNvPr>
          <p:cNvCxnSpPr>
            <a:cxnSpLocks noChangeShapeType="1"/>
            <a:stCxn id="141" idx="6"/>
            <a:endCxn id="143" idx="2"/>
          </p:cNvCxnSpPr>
          <p:nvPr/>
        </p:nvCxnSpPr>
        <p:spPr bwMode="auto">
          <a:xfrm>
            <a:off x="2264210" y="4516681"/>
            <a:ext cx="20540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8">
            <a:extLst>
              <a:ext uri="{FF2B5EF4-FFF2-40B4-BE49-F238E27FC236}">
                <a16:creationId xmlns:a16="http://schemas.microsoft.com/office/drawing/2014/main" id="{9E7A9B36-8A0D-9742-8971-980BC8EF2CF5}"/>
              </a:ext>
            </a:extLst>
          </p:cNvPr>
          <p:cNvCxnSpPr>
            <a:cxnSpLocks noChangeShapeType="1"/>
            <a:stCxn id="142" idx="6"/>
            <a:endCxn id="143" idx="3"/>
          </p:cNvCxnSpPr>
          <p:nvPr/>
        </p:nvCxnSpPr>
        <p:spPr bwMode="auto">
          <a:xfrm flipV="1">
            <a:off x="2264210" y="4589777"/>
            <a:ext cx="2093816" cy="106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>
            <a:extLst>
              <a:ext uri="{FF2B5EF4-FFF2-40B4-BE49-F238E27FC236}">
                <a16:creationId xmlns:a16="http://schemas.microsoft.com/office/drawing/2014/main" id="{A4A862CB-03CB-9D40-B540-D918BA534167}"/>
              </a:ext>
            </a:extLst>
          </p:cNvPr>
          <p:cNvCxnSpPr>
            <a:cxnSpLocks noChangeShapeType="1"/>
            <a:stCxn id="125" idx="6"/>
            <a:endCxn id="144" idx="1"/>
          </p:cNvCxnSpPr>
          <p:nvPr/>
        </p:nvCxnSpPr>
        <p:spPr bwMode="auto">
          <a:xfrm>
            <a:off x="2264210" y="5110583"/>
            <a:ext cx="2093816" cy="46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" name="AutoShape 30">
            <a:extLst>
              <a:ext uri="{FF2B5EF4-FFF2-40B4-BE49-F238E27FC236}">
                <a16:creationId xmlns:a16="http://schemas.microsoft.com/office/drawing/2014/main" id="{39EFBB34-0519-9E40-AA22-040C5E8E02F2}"/>
              </a:ext>
            </a:extLst>
          </p:cNvPr>
          <p:cNvCxnSpPr>
            <a:cxnSpLocks noChangeShapeType="1"/>
            <a:stCxn id="142" idx="6"/>
            <a:endCxn id="135" idx="1"/>
          </p:cNvCxnSpPr>
          <p:nvPr/>
        </p:nvCxnSpPr>
        <p:spPr bwMode="auto">
          <a:xfrm>
            <a:off x="2264210" y="5650968"/>
            <a:ext cx="2093816" cy="492089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9" name="AutoShape 31">
            <a:extLst>
              <a:ext uri="{FF2B5EF4-FFF2-40B4-BE49-F238E27FC236}">
                <a16:creationId xmlns:a16="http://schemas.microsoft.com/office/drawing/2014/main" id="{2691F01C-A036-ED46-8193-C1DA848FF050}"/>
              </a:ext>
            </a:extLst>
          </p:cNvPr>
          <p:cNvCxnSpPr>
            <a:cxnSpLocks noChangeShapeType="1"/>
            <a:stCxn id="126" idx="6"/>
            <a:endCxn id="143" idx="4"/>
          </p:cNvCxnSpPr>
          <p:nvPr/>
        </p:nvCxnSpPr>
        <p:spPr bwMode="auto">
          <a:xfrm flipV="1">
            <a:off x="2264210" y="4617188"/>
            <a:ext cx="2168964" cy="159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" name="AutoShape 32">
            <a:extLst>
              <a:ext uri="{FF2B5EF4-FFF2-40B4-BE49-F238E27FC236}">
                <a16:creationId xmlns:a16="http://schemas.microsoft.com/office/drawing/2014/main" id="{7746BD11-920C-674C-941B-F205D508345B}"/>
              </a:ext>
            </a:extLst>
          </p:cNvPr>
          <p:cNvCxnSpPr>
            <a:cxnSpLocks noChangeShapeType="1"/>
            <a:stCxn id="125" idx="6"/>
            <a:endCxn id="133" idx="3"/>
          </p:cNvCxnSpPr>
          <p:nvPr/>
        </p:nvCxnSpPr>
        <p:spPr bwMode="auto">
          <a:xfrm flipV="1">
            <a:off x="2265684" y="3991960"/>
            <a:ext cx="2092343" cy="111862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1" name="AutoShape 33">
            <a:extLst>
              <a:ext uri="{FF2B5EF4-FFF2-40B4-BE49-F238E27FC236}">
                <a16:creationId xmlns:a16="http://schemas.microsoft.com/office/drawing/2014/main" id="{0C8AEF03-E6AA-7948-91D9-43D1C1808DD4}"/>
              </a:ext>
            </a:extLst>
          </p:cNvPr>
          <p:cNvCxnSpPr>
            <a:cxnSpLocks noChangeShapeType="1"/>
            <a:stCxn id="123" idx="6"/>
            <a:endCxn id="141" idx="2"/>
          </p:cNvCxnSpPr>
          <p:nvPr/>
        </p:nvCxnSpPr>
        <p:spPr bwMode="auto">
          <a:xfrm flipV="1">
            <a:off x="557919" y="4516681"/>
            <a:ext cx="1476428" cy="593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2" name="AutoShape 34">
            <a:extLst>
              <a:ext uri="{FF2B5EF4-FFF2-40B4-BE49-F238E27FC236}">
                <a16:creationId xmlns:a16="http://schemas.microsoft.com/office/drawing/2014/main" id="{6DFD86D1-C545-B945-9E5C-00A463A7961E}"/>
              </a:ext>
            </a:extLst>
          </p:cNvPr>
          <p:cNvCxnSpPr>
            <a:cxnSpLocks noChangeShapeType="1"/>
            <a:stCxn id="123" idx="6"/>
            <a:endCxn id="142" idx="2"/>
          </p:cNvCxnSpPr>
          <p:nvPr/>
        </p:nvCxnSpPr>
        <p:spPr bwMode="auto">
          <a:xfrm>
            <a:off x="557919" y="5110583"/>
            <a:ext cx="1476428" cy="541690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" name="AutoShape 35">
            <a:extLst>
              <a:ext uri="{FF2B5EF4-FFF2-40B4-BE49-F238E27FC236}">
                <a16:creationId xmlns:a16="http://schemas.microsoft.com/office/drawing/2014/main" id="{DFA228AB-0406-D641-918D-A8A9E87A9D83}"/>
              </a:ext>
            </a:extLst>
          </p:cNvPr>
          <p:cNvCxnSpPr>
            <a:cxnSpLocks noChangeShapeType="1"/>
            <a:stCxn id="143" idx="6"/>
            <a:endCxn id="137" idx="1"/>
          </p:cNvCxnSpPr>
          <p:nvPr/>
        </p:nvCxnSpPr>
        <p:spPr bwMode="auto">
          <a:xfrm>
            <a:off x="4548105" y="4516681"/>
            <a:ext cx="1486742" cy="52080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 type="triangle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36">
            <a:extLst>
              <a:ext uri="{FF2B5EF4-FFF2-40B4-BE49-F238E27FC236}">
                <a16:creationId xmlns:a16="http://schemas.microsoft.com/office/drawing/2014/main" id="{286DDF15-AF92-4D4F-8BE9-0A802FB6A2FA}"/>
              </a:ext>
            </a:extLst>
          </p:cNvPr>
          <p:cNvCxnSpPr>
            <a:cxnSpLocks noChangeShapeType="1"/>
            <a:stCxn id="144" idx="6"/>
            <a:endCxn id="137" idx="3"/>
          </p:cNvCxnSpPr>
          <p:nvPr/>
        </p:nvCxnSpPr>
        <p:spPr bwMode="auto">
          <a:xfrm flipV="1">
            <a:off x="4548105" y="5183679"/>
            <a:ext cx="1486742" cy="468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5" name="Text Box 37">
            <a:extLst>
              <a:ext uri="{FF2B5EF4-FFF2-40B4-BE49-F238E27FC236}">
                <a16:creationId xmlns:a16="http://schemas.microsoft.com/office/drawing/2014/main" id="{56836309-674D-1442-B9F6-05B72AB5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9" y="416981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 Box 37">
            <a:extLst>
              <a:ext uri="{FF2B5EF4-FFF2-40B4-BE49-F238E27FC236}">
                <a16:creationId xmlns:a16="http://schemas.microsoft.com/office/drawing/2014/main" id="{FAD4E837-AB7A-AB4F-BDB7-52AF1ABD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1" y="364073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 Box 37">
            <a:extLst>
              <a:ext uri="{FF2B5EF4-FFF2-40B4-BE49-F238E27FC236}">
                <a16:creationId xmlns:a16="http://schemas.microsoft.com/office/drawing/2014/main" id="{4F7D2FAE-759A-374E-84D8-B6F5D45E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476" y="4278344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8" name="Text Box 37">
            <a:extLst>
              <a:ext uri="{FF2B5EF4-FFF2-40B4-BE49-F238E27FC236}">
                <a16:creationId xmlns:a16="http://schemas.microsoft.com/office/drawing/2014/main" id="{110A4E77-5543-6044-81C1-AEC418A0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52" y="398409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9" name="Text Box 37">
            <a:extLst>
              <a:ext uri="{FF2B5EF4-FFF2-40B4-BE49-F238E27FC236}">
                <a16:creationId xmlns:a16="http://schemas.microsoft.com/office/drawing/2014/main" id="{77F01FC8-833A-1048-8091-72F7792B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31221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0" name="Text Box 37">
            <a:extLst>
              <a:ext uri="{FF2B5EF4-FFF2-40B4-BE49-F238E27FC236}">
                <a16:creationId xmlns:a16="http://schemas.microsoft.com/office/drawing/2014/main" id="{F13CD430-1056-C145-BB3A-8A6637CE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64" y="445194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1" name="Text Box 37">
            <a:extLst>
              <a:ext uri="{FF2B5EF4-FFF2-40B4-BE49-F238E27FC236}">
                <a16:creationId xmlns:a16="http://schemas.microsoft.com/office/drawing/2014/main" id="{3C380613-A3EE-284F-B086-2704812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60" y="4867516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AE1C26DD-3876-3F4D-9767-1BA73B5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36" y="523650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3" name="Text Box 37">
            <a:extLst>
              <a:ext uri="{FF2B5EF4-FFF2-40B4-BE49-F238E27FC236}">
                <a16:creationId xmlns:a16="http://schemas.microsoft.com/office/drawing/2014/main" id="{AA7C5A3A-52B7-AE48-B23B-AA63E1A8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716" y="583040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4" name="Text Box 37">
            <a:extLst>
              <a:ext uri="{FF2B5EF4-FFF2-40B4-BE49-F238E27FC236}">
                <a16:creationId xmlns:a16="http://schemas.microsoft.com/office/drawing/2014/main" id="{7B7B1CD0-4918-9640-BD3E-67DC818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16" y="634073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 Box 37">
            <a:extLst>
              <a:ext uri="{FF2B5EF4-FFF2-40B4-BE49-F238E27FC236}">
                <a16:creationId xmlns:a16="http://schemas.microsoft.com/office/drawing/2014/main" id="{96C12E4A-2E2E-E64F-86AA-759AF7B7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98" y="5798465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" name="Text Box 37">
            <a:extLst>
              <a:ext uri="{FF2B5EF4-FFF2-40B4-BE49-F238E27FC236}">
                <a16:creationId xmlns:a16="http://schemas.microsoft.com/office/drawing/2014/main" id="{6031599D-B433-3148-9B91-8485138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823" y="5293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604DDDA4-1217-054D-8B54-DD91823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5" y="487418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8" name="Text Box 37">
            <a:extLst>
              <a:ext uri="{FF2B5EF4-FFF2-40B4-BE49-F238E27FC236}">
                <a16:creationId xmlns:a16="http://schemas.microsoft.com/office/drawing/2014/main" id="{4DACF2F0-4B01-A740-9C2A-3D0D245D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41" y="4439899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9" name="Text Box 37">
            <a:extLst>
              <a:ext uri="{FF2B5EF4-FFF2-40B4-BE49-F238E27FC236}">
                <a16:creationId xmlns:a16="http://schemas.microsoft.com/office/drawing/2014/main" id="{A57B2B4B-BBF7-0046-87C9-321EC4B5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504" y="488734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0" name="Text Box 37">
            <a:extLst>
              <a:ext uri="{FF2B5EF4-FFF2-40B4-BE49-F238E27FC236}">
                <a16:creationId xmlns:a16="http://schemas.microsoft.com/office/drawing/2014/main" id="{A1D36044-BC08-B249-A89B-5D0AD500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53" y="530499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1" name="Text Box 37">
            <a:extLst>
              <a:ext uri="{FF2B5EF4-FFF2-40B4-BE49-F238E27FC236}">
                <a16:creationId xmlns:a16="http://schemas.microsoft.com/office/drawing/2014/main" id="{D4D25204-710B-E94E-ADD9-2CE0CDC3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986" y="5832861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2" name="Text Box 37">
            <a:extLst>
              <a:ext uri="{FF2B5EF4-FFF2-40B4-BE49-F238E27FC236}">
                <a16:creationId xmlns:a16="http://schemas.microsoft.com/office/drawing/2014/main" id="{65091371-C86E-6647-A2DE-72D2A78B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66" y="5824250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3" name="Text Box 37">
            <a:extLst>
              <a:ext uri="{FF2B5EF4-FFF2-40B4-BE49-F238E27FC236}">
                <a16:creationId xmlns:a16="http://schemas.microsoft.com/office/drawing/2014/main" id="{AB13C62D-8CE5-1E44-A3D0-A8E7EF32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751" y="5287127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94DA-51A1-8F4E-8808-BA9FDC1585C0}"/>
              </a:ext>
            </a:extLst>
          </p:cNvPr>
          <p:cNvSpPr txBox="1"/>
          <p:nvPr/>
        </p:nvSpPr>
        <p:spPr>
          <a:xfrm>
            <a:off x="6194446" y="3252091"/>
            <a:ext cx="28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Residual Network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&amp; Augmenting Path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6A6268F-0BC3-6542-99DC-66210D13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482" y="1228263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solidFill>
                  <a:srgbClr val="C00000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661718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17495</TotalTime>
  <Words>1476</Words>
  <Application>Microsoft Macintosh PowerPoint</Application>
  <PresentationFormat>On-screen Show (4:3)</PresentationFormat>
  <Paragraphs>867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Comic Sans MS</vt:lpstr>
      <vt:lpstr>Monotype Sorts</vt:lpstr>
      <vt:lpstr>Symbol</vt:lpstr>
      <vt:lpstr>Wingdings</vt:lpstr>
      <vt:lpstr>Theme1</vt:lpstr>
      <vt:lpstr>Max Flow Matching Algorithm</vt:lpstr>
      <vt:lpstr>Bipartite Matching Example</vt:lpstr>
      <vt:lpstr>Bipartite Matching Example</vt:lpstr>
      <vt:lpstr>From bipartite matching to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look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Microsoft Office User</cp:lastModifiedBy>
  <cp:revision>1021</cp:revision>
  <cp:lastPrinted>2016-11-22T03:28:55Z</cp:lastPrinted>
  <dcterms:created xsi:type="dcterms:W3CDTF">1999-12-31T01:41:01Z</dcterms:created>
  <dcterms:modified xsi:type="dcterms:W3CDTF">2019-04-29T05:29:16Z</dcterms:modified>
</cp:coreProperties>
</file>