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3" r:id="rId1"/>
    <p:sldMasterId id="2147483675" r:id="rId2"/>
    <p:sldMasterId id="2147483727" r:id="rId3"/>
    <p:sldMasterId id="2147483737" r:id="rId4"/>
  </p:sldMasterIdLst>
  <p:notesMasterIdLst>
    <p:notesMasterId r:id="rId18"/>
  </p:notesMasterIdLst>
  <p:handoutMasterIdLst>
    <p:handoutMasterId r:id="rId19"/>
  </p:handoutMasterIdLst>
  <p:sldIdLst>
    <p:sldId id="793" r:id="rId5"/>
    <p:sldId id="795" r:id="rId6"/>
    <p:sldId id="806" r:id="rId7"/>
    <p:sldId id="810" r:id="rId8"/>
    <p:sldId id="791" r:id="rId9"/>
    <p:sldId id="797" r:id="rId10"/>
    <p:sldId id="798" r:id="rId11"/>
    <p:sldId id="800" r:id="rId12"/>
    <p:sldId id="807" r:id="rId13"/>
    <p:sldId id="808" r:id="rId14"/>
    <p:sldId id="801" r:id="rId15"/>
    <p:sldId id="809" r:id="rId16"/>
    <p:sldId id="796" r:id="rId17"/>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h, Erin [USA]" initials="SE[" lastIdx="5" clrIdx="0">
    <p:extLst>
      <p:ext uri="{19B8F6BF-5375-455C-9EA6-DF929625EA0E}">
        <p15:presenceInfo xmlns:p15="http://schemas.microsoft.com/office/powerpoint/2012/main" userId="S::538823@bah.com::1cd3eda9-7242-433b-bc06-123243b1c395" providerId="AD"/>
      </p:ext>
    </p:extLst>
  </p:cmAuthor>
  <p:cmAuthor id="2" name="Lankford, Jessica [USA]" initials="LJ[" lastIdx="1" clrIdx="1">
    <p:extLst>
      <p:ext uri="{19B8F6BF-5375-455C-9EA6-DF929625EA0E}">
        <p15:presenceInfo xmlns:p15="http://schemas.microsoft.com/office/powerpoint/2012/main" userId="S::025786@bah.com::9209a323-74b8-4a32-96d1-ec6fa9361f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35A"/>
    <a:srgbClr val="D3461E"/>
    <a:srgbClr val="FFC000"/>
    <a:srgbClr val="0F5156"/>
    <a:srgbClr val="97D6EC"/>
    <a:srgbClr val="D03238"/>
    <a:srgbClr val="00A6B7"/>
    <a:srgbClr val="F7A81B"/>
    <a:srgbClr val="0F5257"/>
    <a:srgbClr val="88AF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654" autoAdjust="0"/>
  </p:normalViewPr>
  <p:slideViewPr>
    <p:cSldViewPr snapToGrid="0" snapToObjects="1">
      <p:cViewPr varScale="1">
        <p:scale>
          <a:sx n="102" d="100"/>
          <a:sy n="102" d="100"/>
        </p:scale>
        <p:origin x="1620" y="31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4" d="100"/>
          <a:sy n="54" d="100"/>
        </p:scale>
        <p:origin x="246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emeka Okeoma" userId="ed043f03926deebc" providerId="LiveId" clId="{B6AC9E09-187E-4C23-A1C0-D9DC2A665DA0}"/>
    <pc:docChg chg="custSel delSld modSld">
      <pc:chgData name="Chiemeka Okeoma" userId="ed043f03926deebc" providerId="LiveId" clId="{B6AC9E09-187E-4C23-A1C0-D9DC2A665DA0}" dt="2023-09-08T20:23:52.830" v="93" actId="20577"/>
      <pc:docMkLst>
        <pc:docMk/>
      </pc:docMkLst>
      <pc:sldChg chg="del">
        <pc:chgData name="Chiemeka Okeoma" userId="ed043f03926deebc" providerId="LiveId" clId="{B6AC9E09-187E-4C23-A1C0-D9DC2A665DA0}" dt="2023-09-08T20:23:09.145" v="15" actId="2696"/>
        <pc:sldMkLst>
          <pc:docMk/>
          <pc:sldMk cId="3749332013" sldId="789"/>
        </pc:sldMkLst>
      </pc:sldChg>
      <pc:sldChg chg="delSp mod">
        <pc:chgData name="Chiemeka Okeoma" userId="ed043f03926deebc" providerId="LiveId" clId="{B6AC9E09-187E-4C23-A1C0-D9DC2A665DA0}" dt="2023-09-08T20:22:38.093" v="5" actId="478"/>
        <pc:sldMkLst>
          <pc:docMk/>
          <pc:sldMk cId="2394783547" sldId="791"/>
        </pc:sldMkLst>
      </pc:sldChg>
      <pc:sldChg chg="delSp modSp mod">
        <pc:chgData name="Chiemeka Okeoma" userId="ed043f03926deebc" providerId="LiveId" clId="{B6AC9E09-187E-4C23-A1C0-D9DC2A665DA0}" dt="2023-09-08T20:23:52.830" v="93" actId="20577"/>
        <pc:sldMkLst>
          <pc:docMk/>
          <pc:sldMk cId="2458561141" sldId="793"/>
        </pc:sldMkLst>
      </pc:sldChg>
      <pc:sldChg chg="delSp mod">
        <pc:chgData name="Chiemeka Okeoma" userId="ed043f03926deebc" providerId="LiveId" clId="{B6AC9E09-187E-4C23-A1C0-D9DC2A665DA0}" dt="2023-09-08T20:22:30.100" v="2" actId="478"/>
        <pc:sldMkLst>
          <pc:docMk/>
          <pc:sldMk cId="3688810430" sldId="795"/>
        </pc:sldMkLst>
      </pc:sldChg>
      <pc:sldChg chg="delSp mod">
        <pc:chgData name="Chiemeka Okeoma" userId="ed043f03926deebc" providerId="LiveId" clId="{B6AC9E09-187E-4C23-A1C0-D9DC2A665DA0}" dt="2023-09-08T20:22:52.121" v="13" actId="478"/>
        <pc:sldMkLst>
          <pc:docMk/>
          <pc:sldMk cId="3430095039" sldId="796"/>
        </pc:sldMkLst>
      </pc:sldChg>
      <pc:sldChg chg="delSp mod">
        <pc:chgData name="Chiemeka Okeoma" userId="ed043f03926deebc" providerId="LiveId" clId="{B6AC9E09-187E-4C23-A1C0-D9DC2A665DA0}" dt="2023-09-08T20:22:39.892" v="6" actId="478"/>
        <pc:sldMkLst>
          <pc:docMk/>
          <pc:sldMk cId="4174984102" sldId="797"/>
        </pc:sldMkLst>
      </pc:sldChg>
      <pc:sldChg chg="delSp mod">
        <pc:chgData name="Chiemeka Okeoma" userId="ed043f03926deebc" providerId="LiveId" clId="{B6AC9E09-187E-4C23-A1C0-D9DC2A665DA0}" dt="2023-09-08T20:22:41.308" v="7" actId="478"/>
        <pc:sldMkLst>
          <pc:docMk/>
          <pc:sldMk cId="1641589441" sldId="798"/>
        </pc:sldMkLst>
      </pc:sldChg>
      <pc:sldChg chg="delSp mod">
        <pc:chgData name="Chiemeka Okeoma" userId="ed043f03926deebc" providerId="LiveId" clId="{B6AC9E09-187E-4C23-A1C0-D9DC2A665DA0}" dt="2023-09-08T20:22:43.081" v="8" actId="478"/>
        <pc:sldMkLst>
          <pc:docMk/>
          <pc:sldMk cId="2974946465" sldId="800"/>
        </pc:sldMkLst>
      </pc:sldChg>
      <pc:sldChg chg="delSp mod">
        <pc:chgData name="Chiemeka Okeoma" userId="ed043f03926deebc" providerId="LiveId" clId="{B6AC9E09-187E-4C23-A1C0-D9DC2A665DA0}" dt="2023-09-08T20:22:47.851" v="11" actId="478"/>
        <pc:sldMkLst>
          <pc:docMk/>
          <pc:sldMk cId="3886117412" sldId="801"/>
        </pc:sldMkLst>
      </pc:sldChg>
      <pc:sldChg chg="del">
        <pc:chgData name="Chiemeka Okeoma" userId="ed043f03926deebc" providerId="LiveId" clId="{B6AC9E09-187E-4C23-A1C0-D9DC2A665DA0}" dt="2023-09-08T20:22:56.354" v="14" actId="2696"/>
        <pc:sldMkLst>
          <pc:docMk/>
          <pc:sldMk cId="3581093915" sldId="805"/>
        </pc:sldMkLst>
      </pc:sldChg>
      <pc:sldChg chg="delSp mod">
        <pc:chgData name="Chiemeka Okeoma" userId="ed043f03926deebc" providerId="LiveId" clId="{B6AC9E09-187E-4C23-A1C0-D9DC2A665DA0}" dt="2023-09-08T20:22:33.686" v="3" actId="478"/>
        <pc:sldMkLst>
          <pc:docMk/>
          <pc:sldMk cId="913943647" sldId="806"/>
        </pc:sldMkLst>
      </pc:sldChg>
      <pc:sldChg chg="delSp mod">
        <pc:chgData name="Chiemeka Okeoma" userId="ed043f03926deebc" providerId="LiveId" clId="{B6AC9E09-187E-4C23-A1C0-D9DC2A665DA0}" dt="2023-09-08T20:22:44.479" v="9" actId="478"/>
        <pc:sldMkLst>
          <pc:docMk/>
          <pc:sldMk cId="935028223" sldId="807"/>
        </pc:sldMkLst>
      </pc:sldChg>
      <pc:sldChg chg="delSp mod">
        <pc:chgData name="Chiemeka Okeoma" userId="ed043f03926deebc" providerId="LiveId" clId="{B6AC9E09-187E-4C23-A1C0-D9DC2A665DA0}" dt="2023-09-08T20:22:46.489" v="10" actId="478"/>
        <pc:sldMkLst>
          <pc:docMk/>
          <pc:sldMk cId="2073436223" sldId="808"/>
        </pc:sldMkLst>
      </pc:sldChg>
      <pc:sldChg chg="delSp mod">
        <pc:chgData name="Chiemeka Okeoma" userId="ed043f03926deebc" providerId="LiveId" clId="{B6AC9E09-187E-4C23-A1C0-D9DC2A665DA0}" dt="2023-09-08T20:22:50.238" v="12" actId="478"/>
        <pc:sldMkLst>
          <pc:docMk/>
          <pc:sldMk cId="509410214" sldId="809"/>
        </pc:sldMkLst>
      </pc:sldChg>
      <pc:sldChg chg="delSp mod">
        <pc:chgData name="Chiemeka Okeoma" userId="ed043f03926deebc" providerId="LiveId" clId="{B6AC9E09-187E-4C23-A1C0-D9DC2A665DA0}" dt="2023-09-08T20:22:35.503" v="4" actId="478"/>
        <pc:sldMkLst>
          <pc:docMk/>
          <pc:sldMk cId="2132738318" sldId="810"/>
        </pc:sldMkLst>
      </pc:sldChg>
    </pc:docChg>
  </pc:docChgLst>
  <pc:docChgLst>
    <pc:chgData name="Chiemeka Okeoma" userId="ed043f03926deebc" providerId="LiveId" clId="{6C08DAA8-8699-4992-8B10-B47E13F8D639}"/>
    <pc:docChg chg="custSel modSld sldOrd">
      <pc:chgData name="Chiemeka Okeoma" userId="ed043f03926deebc" providerId="LiveId" clId="{6C08DAA8-8699-4992-8B10-B47E13F8D639}" dt="2025-01-27T07:12:00.616" v="260" actId="20577"/>
      <pc:docMkLst>
        <pc:docMk/>
      </pc:docMkLst>
      <pc:sldChg chg="modSp mod">
        <pc:chgData name="Chiemeka Okeoma" userId="ed043f03926deebc" providerId="LiveId" clId="{6C08DAA8-8699-4992-8B10-B47E13F8D639}" dt="2025-01-24T16:26:07.728" v="116" actId="20577"/>
        <pc:sldMkLst>
          <pc:docMk/>
          <pc:sldMk cId="2458561141" sldId="793"/>
        </pc:sldMkLst>
        <pc:spChg chg="mod">
          <ac:chgData name="Chiemeka Okeoma" userId="ed043f03926deebc" providerId="LiveId" clId="{6C08DAA8-8699-4992-8B10-B47E13F8D639}" dt="2025-01-24T16:26:07.728" v="116" actId="20577"/>
          <ac:spMkLst>
            <pc:docMk/>
            <pc:sldMk cId="2458561141" sldId="793"/>
            <ac:spMk id="11" creationId="{3DA13EB6-7A30-4AE6-846C-A73F22BF79EC}"/>
          </ac:spMkLst>
        </pc:spChg>
      </pc:sldChg>
      <pc:sldChg chg="modSp mod">
        <pc:chgData name="Chiemeka Okeoma" userId="ed043f03926deebc" providerId="LiveId" clId="{6C08DAA8-8699-4992-8B10-B47E13F8D639}" dt="2025-01-27T07:06:43.652" v="177" actId="20577"/>
        <pc:sldMkLst>
          <pc:docMk/>
          <pc:sldMk cId="3688810430" sldId="795"/>
        </pc:sldMkLst>
        <pc:spChg chg="mod">
          <ac:chgData name="Chiemeka Okeoma" userId="ed043f03926deebc" providerId="LiveId" clId="{6C08DAA8-8699-4992-8B10-B47E13F8D639}" dt="2025-01-27T07:06:43.652" v="177" actId="20577"/>
          <ac:spMkLst>
            <pc:docMk/>
            <pc:sldMk cId="3688810430" sldId="795"/>
            <ac:spMk id="8" creationId="{2D470E26-775A-40A0-9959-A0FD5DC0CCB4}"/>
          </ac:spMkLst>
        </pc:spChg>
      </pc:sldChg>
      <pc:sldChg chg="modSp mod">
        <pc:chgData name="Chiemeka Okeoma" userId="ed043f03926deebc" providerId="LiveId" clId="{6C08DAA8-8699-4992-8B10-B47E13F8D639}" dt="2025-01-27T07:12:00.616" v="260" actId="20577"/>
        <pc:sldMkLst>
          <pc:docMk/>
          <pc:sldMk cId="3430095039" sldId="796"/>
        </pc:sldMkLst>
        <pc:spChg chg="mod">
          <ac:chgData name="Chiemeka Okeoma" userId="ed043f03926deebc" providerId="LiveId" clId="{6C08DAA8-8699-4992-8B10-B47E13F8D639}" dt="2025-01-27T07:12:00.616" v="260" actId="20577"/>
          <ac:spMkLst>
            <pc:docMk/>
            <pc:sldMk cId="3430095039" sldId="796"/>
            <ac:spMk id="5" creationId="{C9A419E3-A46D-419D-ACEC-1F270A1BA06B}"/>
          </ac:spMkLst>
        </pc:spChg>
      </pc:sldChg>
      <pc:sldChg chg="modSp mod">
        <pc:chgData name="Chiemeka Okeoma" userId="ed043f03926deebc" providerId="LiveId" clId="{6C08DAA8-8699-4992-8B10-B47E13F8D639}" dt="2025-01-27T07:07:30.758" v="220" actId="20577"/>
        <pc:sldMkLst>
          <pc:docMk/>
          <pc:sldMk cId="1641589441" sldId="798"/>
        </pc:sldMkLst>
        <pc:spChg chg="mod">
          <ac:chgData name="Chiemeka Okeoma" userId="ed043f03926deebc" providerId="LiveId" clId="{6C08DAA8-8699-4992-8B10-B47E13F8D639}" dt="2025-01-27T07:07:30.758" v="220" actId="20577"/>
          <ac:spMkLst>
            <pc:docMk/>
            <pc:sldMk cId="1641589441" sldId="798"/>
            <ac:spMk id="17" creationId="{F0CED706-2604-2AD4-CB85-566606166DFA}"/>
          </ac:spMkLst>
        </pc:spChg>
      </pc:sldChg>
      <pc:sldChg chg="modSp mod">
        <pc:chgData name="Chiemeka Okeoma" userId="ed043f03926deebc" providerId="LiveId" clId="{6C08DAA8-8699-4992-8B10-B47E13F8D639}" dt="2025-01-27T07:07:58.942" v="224" actId="20577"/>
        <pc:sldMkLst>
          <pc:docMk/>
          <pc:sldMk cId="2974946465" sldId="800"/>
        </pc:sldMkLst>
        <pc:spChg chg="mod">
          <ac:chgData name="Chiemeka Okeoma" userId="ed043f03926deebc" providerId="LiveId" clId="{6C08DAA8-8699-4992-8B10-B47E13F8D639}" dt="2025-01-27T07:07:58.942" v="224" actId="20577"/>
          <ac:spMkLst>
            <pc:docMk/>
            <pc:sldMk cId="2974946465" sldId="800"/>
            <ac:spMk id="17" creationId="{A20FFDF4-DCDE-B59B-C980-FB8B5842935F}"/>
          </ac:spMkLst>
        </pc:spChg>
      </pc:sldChg>
      <pc:sldChg chg="ord">
        <pc:chgData name="Chiemeka Okeoma" userId="ed043f03926deebc" providerId="LiveId" clId="{6C08DAA8-8699-4992-8B10-B47E13F8D639}" dt="2025-01-27T07:10:29.335" v="258"/>
        <pc:sldMkLst>
          <pc:docMk/>
          <pc:sldMk cId="3886117412" sldId="801"/>
        </pc:sldMkLst>
      </pc:sldChg>
      <pc:sldChg chg="modSp mod">
        <pc:chgData name="Chiemeka Okeoma" userId="ed043f03926deebc" providerId="LiveId" clId="{6C08DAA8-8699-4992-8B10-B47E13F8D639}" dt="2025-01-27T07:09:13.697" v="256" actId="20577"/>
        <pc:sldMkLst>
          <pc:docMk/>
          <pc:sldMk cId="913943647" sldId="806"/>
        </pc:sldMkLst>
        <pc:spChg chg="mod">
          <ac:chgData name="Chiemeka Okeoma" userId="ed043f03926deebc" providerId="LiveId" clId="{6C08DAA8-8699-4992-8B10-B47E13F8D639}" dt="2025-01-27T07:09:13.697" v="256" actId="20577"/>
          <ac:spMkLst>
            <pc:docMk/>
            <pc:sldMk cId="913943647" sldId="806"/>
            <ac:spMk id="5" creationId="{65A002A8-4EFA-3E4C-0425-BA8C8F073AF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327CA6-12BA-4E25-8D0C-D0BF47BEA956}" type="datetimeFigureOut">
              <a:rPr lang="en-US" smtClean="0"/>
              <a:t>1/27/2025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36C39-415E-47A8-98C8-62E2BB2964B8}" type="slidenum">
              <a:rPr lang="en-US" smtClean="0"/>
              <a:t>‹#›</a:t>
            </a:fld>
            <a:endParaRPr lang="en-US"/>
          </a:p>
        </p:txBody>
      </p:sp>
    </p:spTree>
    <p:extLst>
      <p:ext uri="{BB962C8B-B14F-4D97-AF65-F5344CB8AC3E}">
        <p14:creationId xmlns:p14="http://schemas.microsoft.com/office/powerpoint/2010/main" val="1714755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A80A5-7BB0-734F-8C27-B1DC0FB7F823}" type="datetimeFigureOut">
              <a:rPr lang="en-US" smtClean="0"/>
              <a:t>1/27/2025</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511DD-DAB9-1647-97C7-AACDE6029B44}" type="slidenum">
              <a:rPr lang="en-US" smtClean="0"/>
              <a:t>‹#›</a:t>
            </a:fld>
            <a:endParaRPr lang="en-US"/>
          </a:p>
        </p:txBody>
      </p:sp>
    </p:spTree>
    <p:extLst>
      <p:ext uri="{BB962C8B-B14F-4D97-AF65-F5344CB8AC3E}">
        <p14:creationId xmlns:p14="http://schemas.microsoft.com/office/powerpoint/2010/main" val="33846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External">
    <p:spTree>
      <p:nvGrpSpPr>
        <p:cNvPr id="1" name=""/>
        <p:cNvGrpSpPr/>
        <p:nvPr/>
      </p:nvGrpSpPr>
      <p:grpSpPr>
        <a:xfrm>
          <a:off x="0" y="0"/>
          <a:ext cx="0" cy="0"/>
          <a:chOff x="0" y="0"/>
          <a:chExt cx="0" cy="0"/>
        </a:xfrm>
      </p:grpSpPr>
      <p:sp>
        <p:nvSpPr>
          <p:cNvPr id="6" name="Rectangle 5"/>
          <p:cNvSpPr/>
          <p:nvPr userDrawn="1"/>
        </p:nvSpPr>
        <p:spPr>
          <a:xfrm>
            <a:off x="0" y="839775"/>
            <a:ext cx="9906000" cy="5587919"/>
          </a:xfrm>
          <a:prstGeom prst="rect">
            <a:avLst/>
          </a:prstGeom>
          <a:gradFill flip="none" rotWithShape="1">
            <a:gsLst>
              <a:gs pos="16000">
                <a:schemeClr val="accent2"/>
              </a:gs>
              <a:gs pos="90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p:cNvSpPr>
            <a:spLocks noGrp="1"/>
          </p:cNvSpPr>
          <p:nvPr>
            <p:ph type="pic" sz="quarter" idx="11"/>
          </p:nvPr>
        </p:nvSpPr>
        <p:spPr>
          <a:xfrm>
            <a:off x="307086" y="839772"/>
            <a:ext cx="2907792" cy="5586984"/>
          </a:xfrm>
          <a:solidFill>
            <a:schemeClr val="bg1"/>
          </a:solidFill>
        </p:spPr>
        <p:txBody>
          <a:bodyPr/>
          <a:lstStyle/>
          <a:p>
            <a:r>
              <a:rPr lang="en-US"/>
              <a:t>Click icon to add picture</a:t>
            </a:r>
            <a:endParaRPr lang="en-US" dirty="0"/>
          </a:p>
        </p:txBody>
      </p:sp>
      <p:sp>
        <p:nvSpPr>
          <p:cNvPr id="2" name="Title 1"/>
          <p:cNvSpPr>
            <a:spLocks noGrp="1"/>
          </p:cNvSpPr>
          <p:nvPr>
            <p:ph type="ctrTitle"/>
          </p:nvPr>
        </p:nvSpPr>
        <p:spPr>
          <a:xfrm>
            <a:off x="3593592" y="1201563"/>
            <a:ext cx="5654703"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Text Placeholder 16"/>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64871" y="6601819"/>
            <a:ext cx="3581400" cy="92964"/>
          </a:xfrm>
          <a:prstGeom prst="rect">
            <a:avLst/>
          </a:prstGeom>
        </p:spPr>
      </p:pic>
      <p:pic>
        <p:nvPicPr>
          <p:cNvPr id="13" name="Picture 12"/>
          <p:cNvPicPr>
            <a:picLocks noChangeAspect="1"/>
          </p:cNvPicPr>
          <p:nvPr userDrawn="1"/>
        </p:nvPicPr>
        <p:blipFill>
          <a:blip r:embed="rId3"/>
          <a:srcRect/>
          <a:stretch/>
        </p:blipFill>
        <p:spPr>
          <a:xfrm>
            <a:off x="7049603" y="308377"/>
            <a:ext cx="2296668" cy="246953"/>
          </a:xfrm>
          <a:prstGeom prst="rect">
            <a:avLst/>
          </a:prstGeom>
        </p:spPr>
      </p:pic>
    </p:spTree>
    <p:extLst>
      <p:ext uri="{BB962C8B-B14F-4D97-AF65-F5344CB8AC3E}">
        <p14:creationId xmlns:p14="http://schemas.microsoft.com/office/powerpoint/2010/main" val="163377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F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lvl1pPr algn="l">
              <a:defRPr/>
            </a:lvl1pPr>
          </a:lstStyle>
          <a:p>
            <a:r>
              <a:rPr lang="en-US" i="1" dirty="0">
                <a:solidFill>
                  <a:schemeClr val="tx1"/>
                </a:solidFill>
                <a:latin typeface="Georgia" charset="0"/>
              </a:rPr>
              <a:t>Copyright © 2022 Booz Allen Hamilton Inc. Internal</a:t>
            </a:r>
          </a:p>
        </p:txBody>
      </p:sp>
      <p:sp>
        <p:nvSpPr>
          <p:cNvPr id="6" name="Text Placeholder 2"/>
          <p:cNvSpPr>
            <a:spLocks noGrp="1"/>
          </p:cNvSpPr>
          <p:nvPr>
            <p:ph idx="1" hasCustomPrompt="1"/>
          </p:nvPr>
        </p:nvSpPr>
        <p:spPr>
          <a:xfrm>
            <a:off x="717826" y="1554480"/>
            <a:ext cx="8766026" cy="4626943"/>
          </a:xfrm>
          <a:prstGeom prst="rect">
            <a:avLst/>
          </a:prstGeom>
        </p:spPr>
        <p:txBody>
          <a:bodyPr vert="horz" lIns="0" tIns="0" rIns="0" bIns="0" rtlCol="0">
            <a:noAutofit/>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Tree>
    <p:extLst>
      <p:ext uri="{BB962C8B-B14F-4D97-AF65-F5344CB8AC3E}">
        <p14:creationId xmlns:p14="http://schemas.microsoft.com/office/powerpoint/2010/main" val="350459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F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lvl1pPr algn="l">
              <a:defRPr/>
            </a:lvl1pPr>
          </a:lstStyle>
          <a:p>
            <a:r>
              <a:rPr lang="en-US" i="1" dirty="0">
                <a:solidFill>
                  <a:schemeClr val="tx1"/>
                </a:solidFill>
                <a:latin typeface="Georgia" charset="0"/>
              </a:rPr>
              <a:t>Copyright © 2022 Booz Allen Hamilton Inc. Internal</a:t>
            </a:r>
          </a:p>
        </p:txBody>
      </p:sp>
      <p:sp>
        <p:nvSpPr>
          <p:cNvPr id="7" name="TextBox 6"/>
          <p:cNvSpPr txBox="1"/>
          <p:nvPr userDrawn="1"/>
        </p:nvSpPr>
        <p:spPr>
          <a:xfrm>
            <a:off x="717826" y="110273"/>
            <a:ext cx="8539814" cy="230832"/>
          </a:xfrm>
          <a:prstGeom prst="rect">
            <a:avLst/>
          </a:prstGeom>
          <a:noFill/>
        </p:spPr>
        <p:txBody>
          <a:bodyPr wrap="square" lIns="0" rtlCol="0">
            <a:spAutoFit/>
          </a:bodyPr>
          <a:lstStyle/>
          <a:p>
            <a:r>
              <a:rPr lang="en-US" sz="900" b="1" cap="all" spc="100" dirty="0">
                <a:solidFill>
                  <a:schemeClr val="accent5"/>
                </a:solidFill>
              </a:rPr>
              <a:t>optional Breadcrumb1</a:t>
            </a:r>
            <a:r>
              <a:rPr lang="en-US" sz="900" cap="all" spc="100" dirty="0">
                <a:solidFill>
                  <a:schemeClr val="accent5"/>
                </a:solidFill>
              </a:rPr>
              <a:t> </a:t>
            </a:r>
            <a:r>
              <a:rPr lang="en-US" sz="900" cap="all" spc="100" dirty="0"/>
              <a:t>| Breadcrumb2 | Breadcrumb3 | Breadcrumb4</a:t>
            </a:r>
          </a:p>
        </p:txBody>
      </p:sp>
      <p:sp>
        <p:nvSpPr>
          <p:cNvPr id="8" name="Text Placeholder 2"/>
          <p:cNvSpPr>
            <a:spLocks noGrp="1"/>
          </p:cNvSpPr>
          <p:nvPr>
            <p:ph idx="1" hasCustomPrompt="1"/>
          </p:nvPr>
        </p:nvSpPr>
        <p:spPr>
          <a:xfrm>
            <a:off x="717826" y="1554480"/>
            <a:ext cx="8766026" cy="4626943"/>
          </a:xfrm>
          <a:prstGeom prst="rect">
            <a:avLst/>
          </a:prstGeom>
        </p:spPr>
        <p:txBody>
          <a:bodyPr vert="horz" lIns="0" tIns="0" rIns="0" bIns="0" rtlCol="0">
            <a:no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F Content Two Column">
    <p:spTree>
      <p:nvGrpSpPr>
        <p:cNvPr id="1" name=""/>
        <p:cNvGrpSpPr/>
        <p:nvPr/>
      </p:nvGrpSpPr>
      <p:grpSpPr>
        <a:xfrm>
          <a:off x="0" y="0"/>
          <a:ext cx="0" cy="0"/>
          <a:chOff x="0" y="0"/>
          <a:chExt cx="0" cy="0"/>
        </a:xfrm>
      </p:grpSpPr>
      <p:sp>
        <p:nvSpPr>
          <p:cNvPr id="9" name="Content Placeholder 8"/>
          <p:cNvSpPr>
            <a:spLocks noGrp="1"/>
          </p:cNvSpPr>
          <p:nvPr>
            <p:ph sz="quarter" idx="12" hasCustomPrompt="1"/>
          </p:nvPr>
        </p:nvSpPr>
        <p:spPr>
          <a:xfrm>
            <a:off x="5258740" y="1550021"/>
            <a:ext cx="4225111" cy="4626943"/>
          </a:xfrm>
        </p:spPr>
        <p:txBody>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lvl1pPr algn="l">
              <a:defRPr/>
            </a:lvl1pPr>
          </a:lstStyle>
          <a:p>
            <a:r>
              <a:rPr lang="en-US" i="1" dirty="0">
                <a:solidFill>
                  <a:schemeClr val="tx1"/>
                </a:solidFill>
                <a:latin typeface="Georgia" charset="0"/>
              </a:rPr>
              <a:t>Copyright © 2022 Booz Allen Hamilton Inc. Internal</a:t>
            </a:r>
          </a:p>
        </p:txBody>
      </p:sp>
      <p:sp>
        <p:nvSpPr>
          <p:cNvPr id="10" name="Content Placeholder 8"/>
          <p:cNvSpPr>
            <a:spLocks noGrp="1"/>
          </p:cNvSpPr>
          <p:nvPr>
            <p:ph sz="quarter" idx="13" hasCustomPrompt="1"/>
          </p:nvPr>
        </p:nvSpPr>
        <p:spPr>
          <a:xfrm>
            <a:off x="717825" y="1550021"/>
            <a:ext cx="4151286" cy="4626943"/>
          </a:xfrm>
        </p:spPr>
        <p:txBody>
          <a:bodyPr/>
          <a:lstStyle>
            <a:lvl1pPr>
              <a:defRPr baseline="0">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Tree>
    <p:extLst>
      <p:ext uri="{BB962C8B-B14F-4D97-AF65-F5344CB8AC3E}">
        <p14:creationId xmlns:p14="http://schemas.microsoft.com/office/powerpoint/2010/main" val="2367528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F Content 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lvl1pPr algn="l">
              <a:defRPr/>
            </a:lvl1pPr>
          </a:lstStyle>
          <a:p>
            <a:r>
              <a:rPr lang="en-US" i="1" dirty="0">
                <a:solidFill>
                  <a:schemeClr val="tx1"/>
                </a:solidFill>
                <a:latin typeface="Georgia" charset="0"/>
              </a:rPr>
              <a:t>Copyright © 2022 Booz Allen Hamilton Inc. Internal</a:t>
            </a:r>
          </a:p>
        </p:txBody>
      </p:sp>
      <p:sp>
        <p:nvSpPr>
          <p:cNvPr id="7" name="Text Placeholder 6"/>
          <p:cNvSpPr>
            <a:spLocks noGrp="1"/>
          </p:cNvSpPr>
          <p:nvPr>
            <p:ph type="body" sz="quarter" idx="15" hasCustomPrompt="1"/>
          </p:nvPr>
        </p:nvSpPr>
        <p:spPr>
          <a:xfrm>
            <a:off x="717154" y="1547813"/>
            <a:ext cx="2485098" cy="4637087"/>
          </a:xfrm>
        </p:spPr>
        <p:txBody>
          <a:bodyPr/>
          <a:lstStyle>
            <a:lvl1pPr marL="0" indent="0">
              <a:buNone/>
              <a:defRPr sz="1400" b="0" i="1" cap="none" spc="0" baseline="0">
                <a:solidFill>
                  <a:schemeClr val="accent4"/>
                </a:solidFill>
                <a:latin typeface="Georgia" panose="02040502050405020303" pitchFamily="18" charset="0"/>
              </a:defRPr>
            </a:lvl1pPr>
          </a:lstStyle>
          <a:p>
            <a:pPr lvl="0"/>
            <a:r>
              <a:rPr lang="en-US" b="0" i="1" cap="none" spc="0" dirty="0">
                <a:latin typeface="Georgia" charset="0"/>
                <a:ea typeface="Georgia" charset="0"/>
                <a:cs typeface="Georgia" charset="0"/>
              </a:rPr>
              <a:t>Call out goes here. This is a pull quote or description for a chart or graphic.</a:t>
            </a:r>
          </a:p>
        </p:txBody>
      </p:sp>
      <p:sp>
        <p:nvSpPr>
          <p:cNvPr id="9" name="Content Placeholder 8"/>
          <p:cNvSpPr>
            <a:spLocks noGrp="1"/>
          </p:cNvSpPr>
          <p:nvPr>
            <p:ph sz="quarter" idx="16" hasCustomPrompt="1"/>
          </p:nvPr>
        </p:nvSpPr>
        <p:spPr>
          <a:xfrm>
            <a:off x="3506656" y="1547813"/>
            <a:ext cx="5977196" cy="4637087"/>
          </a:xfrm>
        </p:spPr>
        <p:txBody>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Tree>
    <p:extLst>
      <p:ext uri="{BB962C8B-B14F-4D97-AF65-F5344CB8AC3E}">
        <p14:creationId xmlns:p14="http://schemas.microsoft.com/office/powerpoint/2010/main" val="481344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F Table">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717825" y="5876734"/>
            <a:ext cx="8769097" cy="414338"/>
          </a:xfrm>
        </p:spPr>
        <p:txBody>
          <a:bodyPr anchor="b">
            <a:noAutofit/>
          </a:bodyPr>
          <a:lstStyle>
            <a:lvl1pPr marL="0" indent="0">
              <a:buNone/>
              <a:defRPr sz="1100" b="0" i="1" cap="none" spc="0" baseline="0">
                <a:solidFill>
                  <a:schemeClr val="tx1"/>
                </a:solidFill>
                <a:latin typeface="+mj-lt"/>
              </a:defRPr>
            </a:lvl1pPr>
          </a:lstStyle>
          <a:p>
            <a:pPr lvl="0"/>
            <a:r>
              <a:rPr lang="en-US" dirty="0"/>
              <a:t>Level 5 is a footnote or a place for source information.</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717825" y="1550021"/>
            <a:ext cx="8769097" cy="900217"/>
          </a:xfrm>
        </p:spPr>
        <p:txBody>
          <a:bodyPr/>
          <a:lstStyle>
            <a:lvl1pPr marL="0" indent="0">
              <a:spcBef>
                <a:spcPts val="1200"/>
              </a:spcBef>
              <a:buNone/>
              <a:defRPr b="1" cap="all" spc="100" baseline="0">
                <a:solidFill>
                  <a:schemeClr val="accent2"/>
                </a:solidFill>
              </a:defRPr>
            </a:lvl1pPr>
            <a:lvl2pPr marL="7938" indent="0">
              <a:spcBef>
                <a:spcPts val="600"/>
              </a:spcBef>
              <a:spcAft>
                <a:spcPts val="600"/>
              </a:spcAft>
              <a:buNone/>
              <a:tabLst/>
              <a:defRPr sz="1400" i="1">
                <a:latin typeface="Georgia" charset="0"/>
                <a:ea typeface="Georgia" charset="0"/>
                <a:cs typeface="Georgia" charset="0"/>
              </a:defRPr>
            </a:lvl2pPr>
          </a:lstStyle>
          <a:p>
            <a:pPr lvl="0"/>
            <a:r>
              <a:rPr lang="en-US" dirty="0"/>
              <a:t>Click to edit Master text styles</a:t>
            </a:r>
          </a:p>
          <a:p>
            <a:pPr lvl="1"/>
            <a:r>
              <a:rPr lang="en-US" dirty="0"/>
              <a:t>Second level</a:t>
            </a:r>
          </a:p>
        </p:txBody>
      </p:sp>
      <p:sp>
        <p:nvSpPr>
          <p:cNvPr id="15" name="Slide Number Placeholder 2"/>
          <p:cNvSpPr>
            <a:spLocks noGrp="1"/>
          </p:cNvSpPr>
          <p:nvPr>
            <p:ph type="sldNum" sz="quarter" idx="10"/>
          </p:nvPr>
        </p:nvSpPr>
        <p:spPr>
          <a:xfrm>
            <a:off x="8991622" y="6400800"/>
            <a:ext cx="495300" cy="457200"/>
          </a:xfrm>
        </p:spPr>
        <p:txBody>
          <a:bodyPr/>
          <a:lstStyle>
            <a:lvl1pPr>
              <a:defRPr sz="1000"/>
            </a:lvl1pPr>
          </a:lstStyle>
          <a:p>
            <a:fld id="{EACE6E22-E655-5947-A8B4-6F095FBA2C12}" type="slidenum">
              <a:rPr lang="en-US" smtClean="0"/>
              <a:pPr/>
              <a:t>‹#›</a:t>
            </a:fld>
            <a:endParaRPr lang="en-US" dirty="0"/>
          </a:p>
        </p:txBody>
      </p:sp>
      <p:sp>
        <p:nvSpPr>
          <p:cNvPr id="16" name="Footer Placeholder 3"/>
          <p:cNvSpPr>
            <a:spLocks noGrp="1"/>
          </p:cNvSpPr>
          <p:nvPr>
            <p:ph type="ftr" sz="quarter" idx="11"/>
          </p:nvPr>
        </p:nvSpPr>
        <p:spPr>
          <a:xfrm>
            <a:off x="717823" y="6400451"/>
            <a:ext cx="6076987" cy="457549"/>
          </a:xfrm>
        </p:spPr>
        <p:txBody>
          <a:bodyPr/>
          <a:lstStyle>
            <a:lvl1pPr algn="l">
              <a:defRPr/>
            </a:lvl1pPr>
          </a:lstStyle>
          <a:p>
            <a:r>
              <a:rPr lang="en-US" i="1" dirty="0">
                <a:solidFill>
                  <a:schemeClr val="tx1"/>
                </a:solidFill>
                <a:latin typeface="Georgia" charset="0"/>
              </a:rPr>
              <a:t>Copyright © 2022 Booz Allen Hamilton Inc. Internal</a:t>
            </a:r>
          </a:p>
        </p:txBody>
      </p:sp>
    </p:spTree>
    <p:extLst>
      <p:ext uri="{BB962C8B-B14F-4D97-AF65-F5344CB8AC3E}">
        <p14:creationId xmlns:p14="http://schemas.microsoft.com/office/powerpoint/2010/main" val="2333665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F Two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hart Placeholder 4"/>
          <p:cNvSpPr>
            <a:spLocks noGrp="1"/>
          </p:cNvSpPr>
          <p:nvPr>
            <p:ph type="chart" sz="quarter" idx="12"/>
          </p:nvPr>
        </p:nvSpPr>
        <p:spPr>
          <a:xfrm>
            <a:off x="717154" y="2781558"/>
            <a:ext cx="4293486" cy="2773565"/>
          </a:xfrm>
        </p:spPr>
        <p:txBody>
          <a:bodyPr/>
          <a:lstStyle/>
          <a:p>
            <a:r>
              <a:rPr lang="en-US"/>
              <a:t>Click icon to add chart</a:t>
            </a:r>
            <a:endParaRPr lang="en-US" dirty="0"/>
          </a:p>
        </p:txBody>
      </p:sp>
      <p:sp>
        <p:nvSpPr>
          <p:cNvPr id="11" name="Chart Placeholder 4"/>
          <p:cNvSpPr>
            <a:spLocks noGrp="1"/>
          </p:cNvSpPr>
          <p:nvPr>
            <p:ph type="chart" sz="quarter" idx="13"/>
          </p:nvPr>
        </p:nvSpPr>
        <p:spPr>
          <a:xfrm>
            <a:off x="5193436" y="2780285"/>
            <a:ext cx="4293486" cy="2773565"/>
          </a:xfrm>
        </p:spPr>
        <p:txBody>
          <a:bodyPr/>
          <a:lstStyle/>
          <a:p>
            <a:r>
              <a:rPr lang="en-US"/>
              <a:t>Click icon to add chart</a:t>
            </a:r>
            <a:endParaRPr lang="en-US" dirty="0"/>
          </a:p>
        </p:txBody>
      </p:sp>
      <p:sp>
        <p:nvSpPr>
          <p:cNvPr id="16" name="Text Placeholder 4"/>
          <p:cNvSpPr>
            <a:spLocks noGrp="1"/>
          </p:cNvSpPr>
          <p:nvPr>
            <p:ph type="body" sz="quarter" idx="14" hasCustomPrompt="1"/>
          </p:nvPr>
        </p:nvSpPr>
        <p:spPr>
          <a:xfrm>
            <a:off x="717825" y="5876734"/>
            <a:ext cx="8769097"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10" name="Text Placeholder 9"/>
          <p:cNvSpPr>
            <a:spLocks noGrp="1"/>
          </p:cNvSpPr>
          <p:nvPr>
            <p:ph type="body" sz="quarter" idx="17" hasCustomPrompt="1"/>
          </p:nvPr>
        </p:nvSpPr>
        <p:spPr>
          <a:xfrm>
            <a:off x="717154" y="1557118"/>
            <a:ext cx="8769768" cy="1095151"/>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a:p>
            <a:pPr lvl="0"/>
            <a:endParaRPr lang="en-US" dirty="0"/>
          </a:p>
        </p:txBody>
      </p:sp>
      <p:sp>
        <p:nvSpPr>
          <p:cNvPr id="14" name="Slide Number Placeholder 2"/>
          <p:cNvSpPr>
            <a:spLocks noGrp="1"/>
          </p:cNvSpPr>
          <p:nvPr>
            <p:ph type="sldNum" sz="quarter" idx="10"/>
          </p:nvPr>
        </p:nvSpPr>
        <p:spPr>
          <a:xfrm>
            <a:off x="8993143" y="6400800"/>
            <a:ext cx="495300" cy="457200"/>
          </a:xfrm>
        </p:spPr>
        <p:txBody>
          <a:bodyPr/>
          <a:lstStyle>
            <a:lvl1pPr>
              <a:defRPr sz="1000"/>
            </a:lvl1pPr>
          </a:lstStyle>
          <a:p>
            <a:fld id="{EACE6E22-E655-5947-A8B4-6F095FBA2C12}" type="slidenum">
              <a:rPr lang="en-US" smtClean="0"/>
              <a:pPr/>
              <a:t>‹#›</a:t>
            </a:fld>
            <a:endParaRPr lang="en-US" dirty="0"/>
          </a:p>
        </p:txBody>
      </p:sp>
      <p:sp>
        <p:nvSpPr>
          <p:cNvPr id="15" name="Footer Placeholder 3"/>
          <p:cNvSpPr>
            <a:spLocks noGrp="1"/>
          </p:cNvSpPr>
          <p:nvPr>
            <p:ph type="ftr" sz="quarter" idx="11"/>
          </p:nvPr>
        </p:nvSpPr>
        <p:spPr>
          <a:xfrm>
            <a:off x="717823" y="6400451"/>
            <a:ext cx="6337182" cy="457549"/>
          </a:xfrm>
        </p:spPr>
        <p:txBody>
          <a:bodyPr/>
          <a:lstStyle>
            <a:lvl1pPr algn="l">
              <a:defRPr/>
            </a:lvl1pPr>
          </a:lstStyle>
          <a:p>
            <a:r>
              <a:rPr lang="en-US" i="1" dirty="0">
                <a:solidFill>
                  <a:schemeClr val="tx1"/>
                </a:solidFill>
                <a:latin typeface="Georgia" charset="0"/>
              </a:rPr>
              <a:t>Copyright © 2022 Booz Allen Hamilton Inc. Internal</a:t>
            </a:r>
          </a:p>
        </p:txBody>
      </p:sp>
    </p:spTree>
    <p:extLst>
      <p:ext uri="{BB962C8B-B14F-4D97-AF65-F5344CB8AC3E}">
        <p14:creationId xmlns:p14="http://schemas.microsoft.com/office/powerpoint/2010/main" val="400352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F Photo/Wide Chart/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0" name="Text Placeholder 9"/>
          <p:cNvSpPr>
            <a:spLocks noGrp="1"/>
          </p:cNvSpPr>
          <p:nvPr>
            <p:ph type="body" sz="quarter" idx="17" hasCustomPrompt="1"/>
          </p:nvPr>
        </p:nvSpPr>
        <p:spPr>
          <a:xfrm>
            <a:off x="717154" y="1554480"/>
            <a:ext cx="8769768" cy="90282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a:p>
            <a:pPr lvl="0"/>
            <a:endParaRPr lang="en-US" dirty="0"/>
          </a:p>
        </p:txBody>
      </p:sp>
      <p:sp>
        <p:nvSpPr>
          <p:cNvPr id="4" name="Picture Placeholder 3"/>
          <p:cNvSpPr>
            <a:spLocks noGrp="1"/>
          </p:cNvSpPr>
          <p:nvPr>
            <p:ph type="pic" sz="quarter" idx="18" hasCustomPrompt="1"/>
          </p:nvPr>
        </p:nvSpPr>
        <p:spPr>
          <a:xfrm>
            <a:off x="717154" y="2626425"/>
            <a:ext cx="8769768" cy="3571795"/>
          </a:xfrm>
        </p:spPr>
        <p:txBody>
          <a:bodyPr/>
          <a:lstStyle/>
          <a:p>
            <a:r>
              <a:rPr lang="en-US" dirty="0"/>
              <a:t>Click to </a:t>
            </a:r>
            <a:r>
              <a:rPr lang="en-US"/>
              <a:t>add chart/picture/graphic</a:t>
            </a:r>
            <a:endParaRPr lang="en-US" dirty="0"/>
          </a:p>
        </p:txBody>
      </p:sp>
      <p:sp>
        <p:nvSpPr>
          <p:cNvPr id="14" name="Slide Number Placeholder 2"/>
          <p:cNvSpPr>
            <a:spLocks noGrp="1"/>
          </p:cNvSpPr>
          <p:nvPr>
            <p:ph type="sldNum" sz="quarter" idx="10"/>
          </p:nvPr>
        </p:nvSpPr>
        <p:spPr>
          <a:xfrm>
            <a:off x="8991622" y="6400800"/>
            <a:ext cx="495300" cy="457200"/>
          </a:xfrm>
        </p:spPr>
        <p:txBody>
          <a:bodyPr/>
          <a:lstStyle>
            <a:lvl1pPr>
              <a:defRPr sz="1000"/>
            </a:lvl1pPr>
          </a:lstStyle>
          <a:p>
            <a:fld id="{EACE6E22-E655-5947-A8B4-6F095FBA2C12}" type="slidenum">
              <a:rPr lang="en-US" smtClean="0"/>
              <a:pPr/>
              <a:t>‹#›</a:t>
            </a:fld>
            <a:endParaRPr lang="en-US" dirty="0"/>
          </a:p>
        </p:txBody>
      </p:sp>
      <p:sp>
        <p:nvSpPr>
          <p:cNvPr id="15" name="Footer Placeholder 3"/>
          <p:cNvSpPr>
            <a:spLocks noGrp="1"/>
          </p:cNvSpPr>
          <p:nvPr>
            <p:ph type="ftr" sz="quarter" idx="11"/>
          </p:nvPr>
        </p:nvSpPr>
        <p:spPr>
          <a:xfrm>
            <a:off x="717823" y="6400451"/>
            <a:ext cx="6523036" cy="457549"/>
          </a:xfrm>
        </p:spPr>
        <p:txBody>
          <a:bodyPr/>
          <a:lstStyle>
            <a:lvl1pPr algn="l">
              <a:defRPr/>
            </a:lvl1pPr>
          </a:lstStyle>
          <a:p>
            <a:r>
              <a:rPr lang="en-US" i="1" dirty="0">
                <a:solidFill>
                  <a:schemeClr val="tx1"/>
                </a:solidFill>
                <a:latin typeface="Georgia" charset="0"/>
              </a:rPr>
              <a:t>Copyright © 2022 Booz Allen Hamilton Inc. Internal</a:t>
            </a:r>
          </a:p>
        </p:txBody>
      </p:sp>
    </p:spTree>
    <p:extLst>
      <p:ext uri="{BB962C8B-B14F-4D97-AF65-F5344CB8AC3E}">
        <p14:creationId xmlns:p14="http://schemas.microsoft.com/office/powerpoint/2010/main" val="49781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F Char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lvl1pPr algn="l">
              <a:defRPr/>
            </a:lvl1pPr>
          </a:lstStyle>
          <a:p>
            <a:r>
              <a:rPr lang="en-US" i="1" dirty="0">
                <a:solidFill>
                  <a:schemeClr val="tx1"/>
                </a:solidFill>
                <a:latin typeface="Georgia" charset="0"/>
              </a:rPr>
              <a:t>Copyright © 2022 Booz Allen Hamilton Inc. Internal</a:t>
            </a:r>
          </a:p>
        </p:txBody>
      </p:sp>
      <p:sp>
        <p:nvSpPr>
          <p:cNvPr id="13" name="Chart Placeholder 12"/>
          <p:cNvSpPr>
            <a:spLocks noGrp="1"/>
          </p:cNvSpPr>
          <p:nvPr>
            <p:ph type="chart" sz="quarter" idx="13"/>
          </p:nvPr>
        </p:nvSpPr>
        <p:spPr>
          <a:xfrm>
            <a:off x="4703839" y="1554480"/>
            <a:ext cx="4767263" cy="4397375"/>
          </a:xfrm>
        </p:spPr>
        <p:txBody>
          <a:bodyPr/>
          <a:lstStyle/>
          <a:p>
            <a:r>
              <a:rPr lang="en-US"/>
              <a:t>Click icon to add chart</a:t>
            </a:r>
            <a:endParaRPr lang="en-US" dirty="0"/>
          </a:p>
        </p:txBody>
      </p:sp>
      <p:sp>
        <p:nvSpPr>
          <p:cNvPr id="8" name="Text Placeholder 4"/>
          <p:cNvSpPr>
            <a:spLocks noGrp="1"/>
          </p:cNvSpPr>
          <p:nvPr>
            <p:ph type="body" sz="quarter" idx="14" hasCustomPrompt="1"/>
          </p:nvPr>
        </p:nvSpPr>
        <p:spPr>
          <a:xfrm>
            <a:off x="4703840" y="5876734"/>
            <a:ext cx="4767262"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6" name="Text Placeholder 5"/>
          <p:cNvSpPr>
            <a:spLocks noGrp="1"/>
          </p:cNvSpPr>
          <p:nvPr>
            <p:ph type="body" sz="quarter" idx="15" hasCustomPrompt="1"/>
          </p:nvPr>
        </p:nvSpPr>
        <p:spPr>
          <a:xfrm>
            <a:off x="717154" y="1554480"/>
            <a:ext cx="3740546" cy="4627562"/>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287132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F 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Thank You</a:t>
            </a:r>
          </a:p>
        </p:txBody>
      </p:sp>
      <p:sp>
        <p:nvSpPr>
          <p:cNvPr id="6" name="Text Placeholder 5"/>
          <p:cNvSpPr>
            <a:spLocks noGrp="1"/>
          </p:cNvSpPr>
          <p:nvPr>
            <p:ph type="body" sz="quarter" idx="12" hasCustomPrompt="1"/>
          </p:nvPr>
        </p:nvSpPr>
        <p:spPr>
          <a:xfrm>
            <a:off x="717826" y="1554480"/>
            <a:ext cx="8769096" cy="803275"/>
          </a:xfrm>
        </p:spPr>
        <p:txBody>
          <a:bodyPr/>
          <a:lstStyle>
            <a:lvl1pPr marL="0" indent="0">
              <a:buNone/>
              <a:defRPr b="0" cap="none" spc="0" baseline="0">
                <a:solidFill>
                  <a:schemeClr val="tx1"/>
                </a:solidFill>
                <a:latin typeface="+mn-lt"/>
              </a:defRPr>
            </a:lvl1pPr>
          </a:lstStyle>
          <a:p>
            <a:pPr lvl="0"/>
            <a:r>
              <a:rPr lang="en-US" dirty="0"/>
              <a:t>For more information about XXX, contact…</a:t>
            </a:r>
          </a:p>
        </p:txBody>
      </p:sp>
      <p:sp>
        <p:nvSpPr>
          <p:cNvPr id="19" name="Picture Placeholder 18"/>
          <p:cNvSpPr>
            <a:spLocks noGrp="1"/>
          </p:cNvSpPr>
          <p:nvPr>
            <p:ph type="pic" sz="quarter" idx="13"/>
          </p:nvPr>
        </p:nvSpPr>
        <p:spPr>
          <a:xfrm>
            <a:off x="717825" y="2487427"/>
            <a:ext cx="1882140" cy="1737360"/>
          </a:xfrm>
        </p:spPr>
        <p:txBody>
          <a:bodyPr/>
          <a:lstStyle>
            <a:lvl1pPr marL="0" indent="0">
              <a:buNone/>
              <a:defRPr/>
            </a:lvl1pPr>
          </a:lstStyle>
          <a:p>
            <a:r>
              <a:rPr lang="en-US"/>
              <a:t>Click icon to add picture</a:t>
            </a:r>
            <a:endParaRPr lang="en-US" dirty="0"/>
          </a:p>
        </p:txBody>
      </p:sp>
      <p:sp>
        <p:nvSpPr>
          <p:cNvPr id="20" name="Text Placeholder 5"/>
          <p:cNvSpPr>
            <a:spLocks noGrp="1"/>
          </p:cNvSpPr>
          <p:nvPr>
            <p:ph type="body" sz="quarter" idx="14" hasCustomPrompt="1"/>
          </p:nvPr>
        </p:nvSpPr>
        <p:spPr>
          <a:xfrm>
            <a:off x="717825"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30" name="Picture Placeholder 18"/>
          <p:cNvSpPr>
            <a:spLocks noGrp="1"/>
          </p:cNvSpPr>
          <p:nvPr>
            <p:ph type="pic" sz="quarter" idx="15"/>
          </p:nvPr>
        </p:nvSpPr>
        <p:spPr>
          <a:xfrm>
            <a:off x="2975068" y="2487427"/>
            <a:ext cx="1882140" cy="1737360"/>
          </a:xfrm>
        </p:spPr>
        <p:txBody>
          <a:bodyPr/>
          <a:lstStyle>
            <a:lvl1pPr marL="0" indent="0">
              <a:buNone/>
              <a:defRPr/>
            </a:lvl1pPr>
          </a:lstStyle>
          <a:p>
            <a:r>
              <a:rPr lang="en-US"/>
              <a:t>Click icon to add picture</a:t>
            </a:r>
            <a:endParaRPr lang="en-US" dirty="0"/>
          </a:p>
        </p:txBody>
      </p:sp>
      <p:sp>
        <p:nvSpPr>
          <p:cNvPr id="31" name="Text Placeholder 5"/>
          <p:cNvSpPr>
            <a:spLocks noGrp="1"/>
          </p:cNvSpPr>
          <p:nvPr>
            <p:ph type="body" sz="quarter" idx="16" hasCustomPrompt="1"/>
          </p:nvPr>
        </p:nvSpPr>
        <p:spPr>
          <a:xfrm>
            <a:off x="2975068"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32" name="Picture Placeholder 18"/>
          <p:cNvSpPr>
            <a:spLocks noGrp="1"/>
          </p:cNvSpPr>
          <p:nvPr>
            <p:ph type="pic" sz="quarter" idx="17"/>
          </p:nvPr>
        </p:nvSpPr>
        <p:spPr>
          <a:xfrm>
            <a:off x="5289925" y="2487427"/>
            <a:ext cx="1882140" cy="1737360"/>
          </a:xfrm>
        </p:spPr>
        <p:txBody>
          <a:bodyPr/>
          <a:lstStyle>
            <a:lvl1pPr marL="0" indent="0">
              <a:buNone/>
              <a:defRPr/>
            </a:lvl1pPr>
          </a:lstStyle>
          <a:p>
            <a:r>
              <a:rPr lang="en-US"/>
              <a:t>Click icon to add picture</a:t>
            </a:r>
            <a:endParaRPr lang="en-US" dirty="0"/>
          </a:p>
        </p:txBody>
      </p:sp>
      <p:sp>
        <p:nvSpPr>
          <p:cNvPr id="33" name="Text Placeholder 5"/>
          <p:cNvSpPr>
            <a:spLocks noGrp="1"/>
          </p:cNvSpPr>
          <p:nvPr>
            <p:ph type="body" sz="quarter" idx="18" hasCustomPrompt="1"/>
          </p:nvPr>
        </p:nvSpPr>
        <p:spPr>
          <a:xfrm>
            <a:off x="5289925"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34" name="Picture Placeholder 18"/>
          <p:cNvSpPr>
            <a:spLocks noGrp="1"/>
          </p:cNvSpPr>
          <p:nvPr>
            <p:ph type="pic" sz="quarter" idx="19"/>
          </p:nvPr>
        </p:nvSpPr>
        <p:spPr>
          <a:xfrm>
            <a:off x="7604782" y="2487427"/>
            <a:ext cx="1882140" cy="1737360"/>
          </a:xfrm>
        </p:spPr>
        <p:txBody>
          <a:bodyPr/>
          <a:lstStyle>
            <a:lvl1pPr marL="0" indent="0">
              <a:buNone/>
              <a:defRPr/>
            </a:lvl1pPr>
          </a:lstStyle>
          <a:p>
            <a:r>
              <a:rPr lang="en-US"/>
              <a:t>Click icon to add picture</a:t>
            </a:r>
            <a:endParaRPr lang="en-US" dirty="0"/>
          </a:p>
        </p:txBody>
      </p:sp>
      <p:sp>
        <p:nvSpPr>
          <p:cNvPr id="35" name="Text Placeholder 5"/>
          <p:cNvSpPr>
            <a:spLocks noGrp="1"/>
          </p:cNvSpPr>
          <p:nvPr>
            <p:ph type="body" sz="quarter" idx="20" hasCustomPrompt="1"/>
          </p:nvPr>
        </p:nvSpPr>
        <p:spPr>
          <a:xfrm>
            <a:off x="7604782"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37" name="Text Placeholder 5"/>
          <p:cNvSpPr>
            <a:spLocks noGrp="1"/>
          </p:cNvSpPr>
          <p:nvPr>
            <p:ph type="body" sz="quarter" idx="21" hasCustomPrompt="1"/>
          </p:nvPr>
        </p:nvSpPr>
        <p:spPr>
          <a:xfrm>
            <a:off x="717826" y="6055154"/>
            <a:ext cx="8752622" cy="345297"/>
          </a:xfrm>
        </p:spPr>
        <p:txBody>
          <a:bodyPr>
            <a:noAutofit/>
          </a:bodyPr>
          <a:lstStyle>
            <a:lvl1pPr marL="0" indent="0">
              <a:buNone/>
              <a:defRPr sz="1400" b="1" cap="none" spc="100" baseline="0">
                <a:solidFill>
                  <a:schemeClr val="accent1"/>
                </a:solidFill>
              </a:defRPr>
            </a:lvl1pPr>
          </a:lstStyle>
          <a:p>
            <a:r>
              <a:rPr lang="en-US" dirty="0"/>
              <a:t>BOOZALLEN.COM/CAPABILITY</a:t>
            </a:r>
          </a:p>
        </p:txBody>
      </p:sp>
      <p:sp>
        <p:nvSpPr>
          <p:cNvPr id="22" name="Slide Number Placeholder 2"/>
          <p:cNvSpPr>
            <a:spLocks noGrp="1"/>
          </p:cNvSpPr>
          <p:nvPr>
            <p:ph type="sldNum" sz="quarter" idx="10"/>
          </p:nvPr>
        </p:nvSpPr>
        <p:spPr>
          <a:xfrm>
            <a:off x="8975148" y="6400800"/>
            <a:ext cx="495300" cy="457200"/>
          </a:xfrm>
        </p:spPr>
        <p:txBody>
          <a:bodyPr/>
          <a:lstStyle>
            <a:lvl1pPr>
              <a:defRPr sz="1000"/>
            </a:lvl1pPr>
          </a:lstStyle>
          <a:p>
            <a:fld id="{EACE6E22-E655-5947-A8B4-6F095FBA2C12}" type="slidenum">
              <a:rPr lang="en-US" smtClean="0"/>
              <a:pPr/>
              <a:t>‹#›</a:t>
            </a:fld>
            <a:endParaRPr lang="en-US" dirty="0"/>
          </a:p>
        </p:txBody>
      </p:sp>
      <p:sp>
        <p:nvSpPr>
          <p:cNvPr id="23" name="Footer Placeholder 3"/>
          <p:cNvSpPr>
            <a:spLocks noGrp="1"/>
          </p:cNvSpPr>
          <p:nvPr>
            <p:ph type="ftr" sz="quarter" idx="11"/>
          </p:nvPr>
        </p:nvSpPr>
        <p:spPr>
          <a:xfrm>
            <a:off x="717822" y="6400451"/>
            <a:ext cx="6084421" cy="457549"/>
          </a:xfrm>
        </p:spPr>
        <p:txBody>
          <a:bodyPr/>
          <a:lstStyle>
            <a:lvl1pPr algn="l">
              <a:defRPr/>
            </a:lvl1pPr>
          </a:lstStyle>
          <a:p>
            <a:r>
              <a:rPr lang="en-US" i="1" dirty="0">
                <a:solidFill>
                  <a:schemeClr val="tx1"/>
                </a:solidFill>
                <a:latin typeface="Georgia" charset="0"/>
              </a:rPr>
              <a:t>Copyright © 2022 Booz Allen Hamilton Inc. Internal</a:t>
            </a:r>
          </a:p>
        </p:txBody>
      </p:sp>
      <p:cxnSp>
        <p:nvCxnSpPr>
          <p:cNvPr id="25" name="Straight Connector 24"/>
          <p:cNvCxnSpPr/>
          <p:nvPr userDrawn="1"/>
        </p:nvCxnSpPr>
        <p:spPr>
          <a:xfrm>
            <a:off x="717827" y="6400451"/>
            <a:ext cx="875262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1528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F Blue Text Callout">
    <p:spTree>
      <p:nvGrpSpPr>
        <p:cNvPr id="1" name=""/>
        <p:cNvGrpSpPr/>
        <p:nvPr/>
      </p:nvGrpSpPr>
      <p:grpSpPr>
        <a:xfrm>
          <a:off x="0" y="0"/>
          <a:ext cx="0" cy="0"/>
          <a:chOff x="0" y="0"/>
          <a:chExt cx="0" cy="0"/>
        </a:xfrm>
      </p:grpSpPr>
      <p:sp>
        <p:nvSpPr>
          <p:cNvPr id="11" name="Rectangle 10"/>
          <p:cNvSpPr/>
          <p:nvPr userDrawn="1"/>
        </p:nvSpPr>
        <p:spPr>
          <a:xfrm>
            <a:off x="321624" y="1"/>
            <a:ext cx="9584377" cy="6205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717826" y="993811"/>
            <a:ext cx="8769096" cy="981308"/>
          </a:xfrm>
        </p:spPr>
        <p:txBody>
          <a:bodyPr/>
          <a:lstStyle/>
          <a:p>
            <a:r>
              <a:rPr lang="en-US"/>
              <a:t>Click to edit Master title style</a:t>
            </a:r>
            <a:endParaRPr lang="en-US" dirty="0"/>
          </a:p>
        </p:txBody>
      </p:sp>
      <p:sp>
        <p:nvSpPr>
          <p:cNvPr id="7" name="Text Placeholder 4"/>
          <p:cNvSpPr>
            <a:spLocks noGrp="1"/>
          </p:cNvSpPr>
          <p:nvPr>
            <p:ph type="body" sz="quarter" idx="12" hasCustomPrompt="1"/>
          </p:nvPr>
        </p:nvSpPr>
        <p:spPr>
          <a:xfrm>
            <a:off x="717154" y="2108200"/>
            <a:ext cx="8769768" cy="4097338"/>
          </a:xfrm>
        </p:spPr>
        <p:txBody>
          <a:bodyPr>
            <a:noAutofit/>
          </a:bodyPr>
          <a:lstStyle>
            <a:lvl1pPr marL="0" indent="0">
              <a:spcBef>
                <a:spcPts val="1200"/>
              </a:spcBef>
              <a:buNone/>
              <a:defRPr sz="1800" b="0" cap="none">
                <a:solidFill>
                  <a:schemeClr val="accent2"/>
                </a:solidFill>
                <a:latin typeface="+mj-lt"/>
              </a:defRPr>
            </a:lvl1pPr>
          </a:lstStyle>
          <a:p>
            <a:pPr lvl="0"/>
            <a:r>
              <a:rPr lang="en-US" dirty="0"/>
              <a:t>Edit master text styles</a:t>
            </a:r>
          </a:p>
        </p:txBody>
      </p:sp>
      <p:sp>
        <p:nvSpPr>
          <p:cNvPr id="9"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0" name="Footer Placeholder 13"/>
          <p:cNvSpPr>
            <a:spLocks noGrp="1"/>
          </p:cNvSpPr>
          <p:nvPr>
            <p:ph type="ftr" sz="quarter" idx="3"/>
          </p:nvPr>
        </p:nvSpPr>
        <p:spPr>
          <a:xfrm>
            <a:off x="717822" y="6400451"/>
            <a:ext cx="607698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cxnSp>
        <p:nvCxnSpPr>
          <p:cNvPr id="12" name="Straight Connector 11"/>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Internal">
    <p:spTree>
      <p:nvGrpSpPr>
        <p:cNvPr id="1" name=""/>
        <p:cNvGrpSpPr/>
        <p:nvPr/>
      </p:nvGrpSpPr>
      <p:grpSpPr>
        <a:xfrm>
          <a:off x="0" y="0"/>
          <a:ext cx="0" cy="0"/>
          <a:chOff x="0" y="0"/>
          <a:chExt cx="0" cy="0"/>
        </a:xfrm>
      </p:grpSpPr>
      <p:sp>
        <p:nvSpPr>
          <p:cNvPr id="6" name="Rectangle 5"/>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p:cNvSpPr>
            <a:spLocks noGrp="1"/>
          </p:cNvSpPr>
          <p:nvPr>
            <p:ph type="pic" sz="quarter" idx="11"/>
          </p:nvPr>
        </p:nvSpPr>
        <p:spPr>
          <a:xfrm>
            <a:off x="305752" y="839772"/>
            <a:ext cx="2907792"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871992"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Text Placeholder 16"/>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sp>
        <p:nvSpPr>
          <p:cNvPr id="10" name="TextBox 9"/>
          <p:cNvSpPr txBox="1"/>
          <p:nvPr userDrawn="1"/>
        </p:nvSpPr>
        <p:spPr>
          <a:xfrm>
            <a:off x="308001" y="837561"/>
            <a:ext cx="2907792" cy="207749"/>
          </a:xfrm>
          <a:prstGeom prst="rect">
            <a:avLst/>
          </a:prstGeom>
          <a:solidFill>
            <a:schemeClr val="tx1"/>
          </a:solidFill>
        </p:spPr>
        <p:txBody>
          <a:bodyPr wrap="square" rtlCol="0">
            <a:spAutoFit/>
          </a:bodyPr>
          <a:lstStyle/>
          <a:p>
            <a:pPr algn="ctr"/>
            <a:r>
              <a:rPr lang="en-US" sz="750" cap="all" spc="100" dirty="0">
                <a:solidFill>
                  <a:schemeClr val="bg1"/>
                </a:solidFill>
              </a:rPr>
              <a:t>Booz Allen Hamilton Internal</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64871" y="6601819"/>
            <a:ext cx="3581400" cy="92964"/>
          </a:xfrm>
          <a:prstGeom prst="rect">
            <a:avLst/>
          </a:prstGeom>
        </p:spPr>
      </p:pic>
      <p:pic>
        <p:nvPicPr>
          <p:cNvPr id="14" name="Picture 13"/>
          <p:cNvPicPr>
            <a:picLocks noChangeAspect="1"/>
          </p:cNvPicPr>
          <p:nvPr userDrawn="1"/>
        </p:nvPicPr>
        <p:blipFill>
          <a:blip r:embed="rId3"/>
          <a:srcRect/>
          <a:stretch/>
        </p:blipFill>
        <p:spPr>
          <a:xfrm>
            <a:off x="7049603" y="308377"/>
            <a:ext cx="2296668" cy="246953"/>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F 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F BLANK">
    <p:spTree>
      <p:nvGrpSpPr>
        <p:cNvPr id="1" name=""/>
        <p:cNvGrpSpPr/>
        <p:nvPr/>
      </p:nvGrpSpPr>
      <p:grpSpPr>
        <a:xfrm>
          <a:off x="0" y="0"/>
          <a:ext cx="0" cy="0"/>
          <a:chOff x="0" y="0"/>
          <a:chExt cx="0" cy="0"/>
        </a:xfrm>
      </p:grpSpPr>
      <p:sp>
        <p:nvSpPr>
          <p:cNvPr id="6" name="Rectangle 5"/>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F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8" name="Content Placeholder 13"/>
          <p:cNvSpPr>
            <a:spLocks noGrp="1"/>
          </p:cNvSpPr>
          <p:nvPr>
            <p:ph sz="quarter" idx="16" hasCustomPrompt="1"/>
          </p:nvPr>
        </p:nvSpPr>
        <p:spPr>
          <a:xfrm>
            <a:off x="717824" y="1554480"/>
            <a:ext cx="8766027" cy="4554537"/>
          </a:xfrm>
        </p:spPr>
        <p:txBody>
          <a:bodyPr>
            <a:noAutofit/>
          </a:bodyPr>
          <a:lstStyle>
            <a:lvl1pPr>
              <a:defRPr baseline="0">
                <a:solidFill>
                  <a:schemeClr val="tx1"/>
                </a:solidFill>
              </a:defRPr>
            </a:lvl1pPr>
            <a:lvl2pPr>
              <a:defRPr>
                <a:solidFill>
                  <a:schemeClr val="tx1"/>
                </a:solidFill>
              </a:defRPr>
            </a:lvl2pPr>
            <a:lvl3pPr>
              <a:defRPr>
                <a:solidFill>
                  <a:schemeClr val="tx1"/>
                </a:solidFill>
              </a:defRPr>
            </a:lvl3pPr>
            <a:lvl4pPr>
              <a:spcBef>
                <a:spcPts val="1800"/>
              </a:spcBef>
              <a:defRPr/>
            </a:lvl4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6"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7" name="Footer Placeholder 13"/>
          <p:cNvSpPr>
            <a:spLocks noGrp="1"/>
          </p:cNvSpPr>
          <p:nvPr>
            <p:ph type="ftr" sz="quarter" idx="3"/>
          </p:nvPr>
        </p:nvSpPr>
        <p:spPr>
          <a:xfrm>
            <a:off x="717822" y="6400451"/>
            <a:ext cx="607698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cxnSp>
        <p:nvCxnSpPr>
          <p:cNvPr id="11" name="Straight Connector 10"/>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F Content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15" name="Content Placeholder 13"/>
          <p:cNvSpPr>
            <a:spLocks noGrp="1"/>
          </p:cNvSpPr>
          <p:nvPr>
            <p:ph sz="quarter" idx="15" hasCustomPrompt="1"/>
          </p:nvPr>
        </p:nvSpPr>
        <p:spPr>
          <a:xfrm>
            <a:off x="5351182" y="1554480"/>
            <a:ext cx="4132670" cy="4554537"/>
          </a:xfrm>
        </p:spPr>
        <p:txBody>
          <a:bodyPr>
            <a:noAutofit/>
          </a:bodyPr>
          <a:lstStyle>
            <a:lvl1pPr>
              <a:defRPr>
                <a:solidFill>
                  <a:schemeClr val="tx1"/>
                </a:solidFill>
              </a:defRPr>
            </a:lvl1pPr>
            <a:lvl4pPr>
              <a:spcBef>
                <a:spcPts val="1800"/>
              </a:spcBef>
              <a:defRPr/>
            </a:lvl4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8" name="Content Placeholder 13"/>
          <p:cNvSpPr>
            <a:spLocks noGrp="1"/>
          </p:cNvSpPr>
          <p:nvPr>
            <p:ph sz="quarter" idx="16" hasCustomPrompt="1"/>
          </p:nvPr>
        </p:nvSpPr>
        <p:spPr>
          <a:xfrm>
            <a:off x="717825" y="1554480"/>
            <a:ext cx="4132670" cy="4554537"/>
          </a:xfrm>
        </p:spPr>
        <p:txBody>
          <a:bodyPr>
            <a:noAutofit/>
          </a:bodyPr>
          <a:lstStyle>
            <a:lvl1pPr>
              <a:defRPr baseline="0">
                <a:solidFill>
                  <a:schemeClr val="tx1"/>
                </a:solidFill>
              </a:defRPr>
            </a:lvl1pPr>
            <a:lvl4pPr>
              <a:spcBef>
                <a:spcPts val="1800"/>
              </a:spcBef>
              <a:defRPr/>
            </a:lvl4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7"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717822" y="6400451"/>
            <a:ext cx="607698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cxnSp>
        <p:nvCxnSpPr>
          <p:cNvPr id="12" name="Straight Connector 11"/>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32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F 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6" name="Content Placeholder 5"/>
          <p:cNvSpPr>
            <a:spLocks noGrp="1"/>
          </p:cNvSpPr>
          <p:nvPr>
            <p:ph sz="quarter" idx="12"/>
          </p:nvPr>
        </p:nvSpPr>
        <p:spPr>
          <a:xfrm>
            <a:off x="717154" y="1554480"/>
            <a:ext cx="8766698" cy="905435"/>
          </a:xfrm>
        </p:spPr>
        <p:txBody>
          <a:bodyPr/>
          <a:lstStyle>
            <a:lvl1pPr marL="0" indent="0">
              <a:buNone/>
              <a:defRPr b="1" cap="all" spc="100" baseline="0">
                <a:solidFill>
                  <a:schemeClr val="accent2"/>
                </a:solidFill>
              </a:defRPr>
            </a:lvl1pPr>
            <a:lvl2pPr marL="7938" indent="0">
              <a:spcBef>
                <a:spcPts val="600"/>
              </a:spcBef>
              <a:spcAft>
                <a:spcPts val="600"/>
              </a:spcAft>
              <a:buNone/>
              <a:tabLst/>
              <a:defRPr sz="1100" i="1">
                <a:latin typeface="Georgia" charset="0"/>
                <a:ea typeface="Georgia" charset="0"/>
                <a:cs typeface="Georgia" charset="0"/>
              </a:defRPr>
            </a:lvl2pPr>
          </a:lstStyle>
          <a:p>
            <a:pPr lvl="0"/>
            <a:r>
              <a:rPr lang="en-US" dirty="0"/>
              <a:t>Edit Master text styles</a:t>
            </a:r>
          </a:p>
          <a:p>
            <a:pPr lvl="1"/>
            <a:r>
              <a:rPr lang="en-US" dirty="0"/>
              <a:t>Second level</a:t>
            </a:r>
          </a:p>
        </p:txBody>
      </p:sp>
      <p:sp>
        <p:nvSpPr>
          <p:cNvPr id="8" name="Text Placeholder 4"/>
          <p:cNvSpPr>
            <a:spLocks noGrp="1"/>
          </p:cNvSpPr>
          <p:nvPr>
            <p:ph type="body" sz="quarter" idx="14" hasCustomPrompt="1"/>
          </p:nvPr>
        </p:nvSpPr>
        <p:spPr>
          <a:xfrm>
            <a:off x="717825" y="5876734"/>
            <a:ext cx="8766027" cy="414338"/>
          </a:xfrm>
        </p:spPr>
        <p:txBody>
          <a:bodyPr anchor="b">
            <a:noAutofit/>
          </a:bodyPr>
          <a:lstStyle>
            <a:lvl1pPr marL="0" indent="0">
              <a:buFont typeface="Arial" charset="0"/>
              <a:buNone/>
              <a:defRPr lang="en-US" sz="9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7"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717822" y="6400451"/>
            <a:ext cx="607698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cxnSp>
        <p:nvCxnSpPr>
          <p:cNvPr id="12" name="Straight Connector 11"/>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2767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F Two charts">
    <p:spTree>
      <p:nvGrpSpPr>
        <p:cNvPr id="1" name=""/>
        <p:cNvGrpSpPr/>
        <p:nvPr/>
      </p:nvGrpSpPr>
      <p:grpSpPr>
        <a:xfrm>
          <a:off x="0" y="0"/>
          <a:ext cx="0" cy="0"/>
          <a:chOff x="0" y="0"/>
          <a:chExt cx="0" cy="0"/>
        </a:xfrm>
      </p:grpSpPr>
      <p:sp>
        <p:nvSpPr>
          <p:cNvPr id="5" name="Chart Placeholder 4"/>
          <p:cNvSpPr>
            <a:spLocks noGrp="1"/>
          </p:cNvSpPr>
          <p:nvPr>
            <p:ph type="chart" sz="quarter" idx="12"/>
          </p:nvPr>
        </p:nvSpPr>
        <p:spPr>
          <a:xfrm>
            <a:off x="717154" y="2781558"/>
            <a:ext cx="4290416" cy="2773565"/>
          </a:xfrm>
        </p:spPr>
        <p:txBody>
          <a:bodyPr/>
          <a:lstStyle/>
          <a:p>
            <a:endParaRPr lang="en-US" dirty="0"/>
          </a:p>
        </p:txBody>
      </p:sp>
      <p:sp>
        <p:nvSpPr>
          <p:cNvPr id="11" name="Chart Placeholder 4"/>
          <p:cNvSpPr>
            <a:spLocks noGrp="1"/>
          </p:cNvSpPr>
          <p:nvPr>
            <p:ph type="chart" sz="quarter" idx="13"/>
          </p:nvPr>
        </p:nvSpPr>
        <p:spPr>
          <a:xfrm>
            <a:off x="5193436" y="2780285"/>
            <a:ext cx="4290416" cy="2773565"/>
          </a:xfrm>
        </p:spPr>
        <p:txBody>
          <a:bodyPr/>
          <a:lstStyle/>
          <a:p>
            <a:endParaRPr lang="en-US" dirty="0"/>
          </a:p>
        </p:txBody>
      </p:sp>
      <p:sp>
        <p:nvSpPr>
          <p:cNvPr id="16" name="Text Placeholder 4"/>
          <p:cNvSpPr>
            <a:spLocks noGrp="1"/>
          </p:cNvSpPr>
          <p:nvPr>
            <p:ph type="body" sz="quarter" idx="14" hasCustomPrompt="1"/>
          </p:nvPr>
        </p:nvSpPr>
        <p:spPr>
          <a:xfrm>
            <a:off x="717825" y="5876734"/>
            <a:ext cx="8766027"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4" name="Text Placeholder 3"/>
          <p:cNvSpPr>
            <a:spLocks noGrp="1"/>
          </p:cNvSpPr>
          <p:nvPr>
            <p:ph type="body" sz="quarter" idx="17" hasCustomPrompt="1"/>
          </p:nvPr>
        </p:nvSpPr>
        <p:spPr>
          <a:xfrm>
            <a:off x="717154" y="1554480"/>
            <a:ext cx="8766698" cy="110648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p:txBody>
      </p:sp>
      <p:sp>
        <p:nvSpPr>
          <p:cNvPr id="6" name="Title 5"/>
          <p:cNvSpPr>
            <a:spLocks noGrp="1"/>
          </p:cNvSpPr>
          <p:nvPr>
            <p:ph type="title" hasCustomPrompt="1"/>
          </p:nvPr>
        </p:nvSpPr>
        <p:spPr/>
        <p:txBody>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9"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0" name="Footer Placeholder 13"/>
          <p:cNvSpPr>
            <a:spLocks noGrp="1"/>
          </p:cNvSpPr>
          <p:nvPr>
            <p:ph type="ftr" sz="quarter" idx="3"/>
          </p:nvPr>
        </p:nvSpPr>
        <p:spPr>
          <a:xfrm>
            <a:off x="717822" y="6400451"/>
            <a:ext cx="607698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cxnSp>
        <p:nvCxnSpPr>
          <p:cNvPr id="12" name="Straight Connector 11"/>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5592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F photo/wide chart/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dirty="0"/>
              <a:t>This is an optional smaller point size for when you need longer headlines. Please limit to no more than 2 lines.</a:t>
            </a:r>
          </a:p>
        </p:txBody>
      </p:sp>
      <p:sp>
        <p:nvSpPr>
          <p:cNvPr id="6" name="Text Placeholder 5"/>
          <p:cNvSpPr>
            <a:spLocks noGrp="1"/>
          </p:cNvSpPr>
          <p:nvPr>
            <p:ph type="body" sz="quarter" idx="12" hasCustomPrompt="1"/>
          </p:nvPr>
        </p:nvSpPr>
        <p:spPr>
          <a:xfrm>
            <a:off x="717154" y="1554480"/>
            <a:ext cx="8766698" cy="6155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a:p>
            <a:pPr lvl="0"/>
            <a:endParaRPr lang="en-US" dirty="0"/>
          </a:p>
        </p:txBody>
      </p:sp>
      <p:sp>
        <p:nvSpPr>
          <p:cNvPr id="7" name="Picture Placeholder 3"/>
          <p:cNvSpPr>
            <a:spLocks noGrp="1"/>
          </p:cNvSpPr>
          <p:nvPr>
            <p:ph type="pic" sz="quarter" idx="18" hasCustomPrompt="1"/>
          </p:nvPr>
        </p:nvSpPr>
        <p:spPr>
          <a:xfrm>
            <a:off x="717154" y="2308122"/>
            <a:ext cx="8766698" cy="3971504"/>
          </a:xfrm>
        </p:spPr>
        <p:txBody>
          <a:bodyPr/>
          <a:lstStyle/>
          <a:p>
            <a:r>
              <a:rPr lang="en-US" dirty="0"/>
              <a:t>Click to </a:t>
            </a:r>
            <a:r>
              <a:rPr lang="en-US"/>
              <a:t>add chart/picture/graphic</a:t>
            </a:r>
            <a:endParaRPr lang="en-US" dirty="0"/>
          </a:p>
        </p:txBody>
      </p:sp>
      <p:sp>
        <p:nvSpPr>
          <p:cNvPr id="8"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717822" y="6400451"/>
            <a:ext cx="609185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cxnSp>
        <p:nvCxnSpPr>
          <p:cNvPr id="12" name="Straight Connector 11"/>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6210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F Content Callout/Quote Layout">
    <p:spTree>
      <p:nvGrpSpPr>
        <p:cNvPr id="1" name=""/>
        <p:cNvGrpSpPr/>
        <p:nvPr/>
      </p:nvGrpSpPr>
      <p:grpSpPr>
        <a:xfrm>
          <a:off x="0" y="0"/>
          <a:ext cx="0" cy="0"/>
          <a:chOff x="0" y="0"/>
          <a:chExt cx="0" cy="0"/>
        </a:xfrm>
      </p:grpSpPr>
      <p:sp>
        <p:nvSpPr>
          <p:cNvPr id="7" name="Content Placeholder 13"/>
          <p:cNvSpPr>
            <a:spLocks noGrp="1"/>
          </p:cNvSpPr>
          <p:nvPr>
            <p:ph sz="quarter" idx="16" hasCustomPrompt="1"/>
          </p:nvPr>
        </p:nvSpPr>
        <p:spPr>
          <a:xfrm>
            <a:off x="3506656" y="1554480"/>
            <a:ext cx="5977196" cy="4629710"/>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a:solidFill>
                  <a:schemeClr val="tx1"/>
                </a:solidFill>
              </a:defRPr>
            </a:lvl6p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2" name="Title 1"/>
          <p:cNvSpPr>
            <a:spLocks noGrp="1"/>
          </p:cNvSpPr>
          <p:nvPr>
            <p:ph type="title" hasCustomPrompt="1"/>
          </p:nvPr>
        </p:nvSpPr>
        <p:spPr/>
        <p:txBody>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6" name="Text Placeholder 5"/>
          <p:cNvSpPr>
            <a:spLocks noGrp="1"/>
          </p:cNvSpPr>
          <p:nvPr>
            <p:ph type="body" sz="quarter" idx="12" hasCustomPrompt="1"/>
          </p:nvPr>
        </p:nvSpPr>
        <p:spPr>
          <a:xfrm>
            <a:off x="724569" y="1554480"/>
            <a:ext cx="2477963" cy="4637087"/>
          </a:xfrm>
        </p:spPr>
        <p:txBody>
          <a:bodyPr>
            <a:noAutofit/>
          </a:bodyPr>
          <a:lstStyle>
            <a:lvl1pPr marL="0" indent="0">
              <a:buNone/>
              <a:defRPr>
                <a:solidFill>
                  <a:schemeClr val="accent4"/>
                </a:solidFill>
              </a:defRPr>
            </a:lvl1pPr>
            <a:lvl6pPr marL="0" indent="0">
              <a:buFontTx/>
              <a:buNone/>
              <a:defRPr baseline="0"/>
            </a:lvl6pPr>
            <a:lvl7pPr marL="0" indent="0">
              <a:lnSpc>
                <a:spcPct val="100000"/>
              </a:lnSpc>
              <a:spcBef>
                <a:spcPts val="600"/>
              </a:spcBef>
              <a:buFontTx/>
              <a:buNone/>
              <a:defRPr sz="1600" baseline="0">
                <a:solidFill>
                  <a:schemeClr val="accent2"/>
                </a:solidFill>
              </a:defRPr>
            </a:lvl7pPr>
          </a:lstStyle>
          <a:p>
            <a:pPr lvl="0"/>
            <a:r>
              <a:rPr lang="en-US" b="0" i="1" cap="none" spc="0" dirty="0">
                <a:latin typeface="Georgia" charset="0"/>
                <a:ea typeface="Georgia" charset="0"/>
                <a:cs typeface="Georgia" charset="0"/>
              </a:rPr>
              <a:t>Call out goes here. This is a pull quote or description for a chart or graphic.</a:t>
            </a:r>
          </a:p>
        </p:txBody>
      </p:sp>
      <p:sp>
        <p:nvSpPr>
          <p:cNvPr id="8"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9" name="Footer Placeholder 13"/>
          <p:cNvSpPr>
            <a:spLocks noGrp="1"/>
          </p:cNvSpPr>
          <p:nvPr>
            <p:ph type="ftr" sz="quarter" idx="3"/>
          </p:nvPr>
        </p:nvSpPr>
        <p:spPr>
          <a:xfrm>
            <a:off x="717822" y="6400451"/>
            <a:ext cx="607698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cxnSp>
        <p:nvCxnSpPr>
          <p:cNvPr id="12" name="Straight Connector 11"/>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0071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F Char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sp>
        <p:nvSpPr>
          <p:cNvPr id="13" name="Chart Placeholder 12"/>
          <p:cNvSpPr>
            <a:spLocks noGrp="1"/>
          </p:cNvSpPr>
          <p:nvPr>
            <p:ph type="chart" sz="quarter" idx="13"/>
          </p:nvPr>
        </p:nvSpPr>
        <p:spPr>
          <a:xfrm>
            <a:off x="4703840" y="1554480"/>
            <a:ext cx="4780012" cy="4397375"/>
          </a:xfrm>
        </p:spPr>
        <p:txBody>
          <a:bodyPr/>
          <a:lstStyle/>
          <a:p>
            <a:endParaRPr lang="en-US"/>
          </a:p>
        </p:txBody>
      </p:sp>
      <p:sp>
        <p:nvSpPr>
          <p:cNvPr id="8" name="Text Placeholder 4"/>
          <p:cNvSpPr>
            <a:spLocks noGrp="1"/>
          </p:cNvSpPr>
          <p:nvPr>
            <p:ph type="body" sz="quarter" idx="14" hasCustomPrompt="1"/>
          </p:nvPr>
        </p:nvSpPr>
        <p:spPr>
          <a:xfrm>
            <a:off x="4703840" y="5876734"/>
            <a:ext cx="4780012"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dirty="0"/>
              <a:t>Level 5 is a footnote or a place for source information.</a:t>
            </a:r>
          </a:p>
        </p:txBody>
      </p:sp>
      <p:sp>
        <p:nvSpPr>
          <p:cNvPr id="6" name="Text Placeholder 5"/>
          <p:cNvSpPr>
            <a:spLocks noGrp="1"/>
          </p:cNvSpPr>
          <p:nvPr>
            <p:ph type="body" sz="quarter" idx="16" hasCustomPrompt="1"/>
          </p:nvPr>
        </p:nvSpPr>
        <p:spPr>
          <a:xfrm>
            <a:off x="717154" y="1554480"/>
            <a:ext cx="3661298" cy="42754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dirty="0"/>
          </a:p>
        </p:txBody>
      </p:sp>
      <p:sp>
        <p:nvSpPr>
          <p:cNvPr id="9"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0" name="Footer Placeholder 13"/>
          <p:cNvSpPr>
            <a:spLocks noGrp="1"/>
          </p:cNvSpPr>
          <p:nvPr>
            <p:ph type="ftr" sz="quarter" idx="3"/>
          </p:nvPr>
        </p:nvSpPr>
        <p:spPr>
          <a:xfrm>
            <a:off x="717823" y="6400451"/>
            <a:ext cx="607698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cxnSp>
        <p:nvCxnSpPr>
          <p:cNvPr id="14" name="Straight Connector 13"/>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5910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F 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dirty="0"/>
              <a:t>Thank you</a:t>
            </a:r>
          </a:p>
        </p:txBody>
      </p:sp>
      <p:sp>
        <p:nvSpPr>
          <p:cNvPr id="6" name="Text Placeholder 5"/>
          <p:cNvSpPr>
            <a:spLocks noGrp="1"/>
          </p:cNvSpPr>
          <p:nvPr>
            <p:ph type="body" sz="quarter" idx="12" hasCustomPrompt="1"/>
          </p:nvPr>
        </p:nvSpPr>
        <p:spPr>
          <a:xfrm>
            <a:off x="717826" y="1554480"/>
            <a:ext cx="8766026" cy="803275"/>
          </a:xfrm>
        </p:spPr>
        <p:txBody>
          <a:bodyPr/>
          <a:lstStyle>
            <a:lvl1pPr marL="0" indent="0">
              <a:buNone/>
              <a:defRPr b="0" cap="none" spc="0" baseline="0">
                <a:solidFill>
                  <a:schemeClr val="tx1"/>
                </a:solidFill>
                <a:latin typeface="Calibri" charset="0"/>
                <a:ea typeface="Calibri" charset="0"/>
                <a:cs typeface="Calibri" charset="0"/>
              </a:defRPr>
            </a:lvl1pPr>
          </a:lstStyle>
          <a:p>
            <a:pPr lvl="0"/>
            <a:r>
              <a:rPr lang="en-US" dirty="0"/>
              <a:t>For more information about XXX, contact…</a:t>
            </a:r>
          </a:p>
        </p:txBody>
      </p:sp>
      <p:sp>
        <p:nvSpPr>
          <p:cNvPr id="19" name="Picture Placeholder 18"/>
          <p:cNvSpPr>
            <a:spLocks noGrp="1"/>
          </p:cNvSpPr>
          <p:nvPr>
            <p:ph type="pic" sz="quarter" idx="13"/>
          </p:nvPr>
        </p:nvSpPr>
        <p:spPr>
          <a:xfrm>
            <a:off x="717825" y="2487427"/>
            <a:ext cx="1882140" cy="1737360"/>
          </a:xfrm>
        </p:spPr>
        <p:txBody>
          <a:bodyPr/>
          <a:lstStyle/>
          <a:p>
            <a:endParaRPr lang="en-US" dirty="0"/>
          </a:p>
        </p:txBody>
      </p:sp>
      <p:sp>
        <p:nvSpPr>
          <p:cNvPr id="20" name="Text Placeholder 5"/>
          <p:cNvSpPr>
            <a:spLocks noGrp="1"/>
          </p:cNvSpPr>
          <p:nvPr>
            <p:ph type="body" sz="quarter" idx="14" hasCustomPrompt="1"/>
          </p:nvPr>
        </p:nvSpPr>
        <p:spPr>
          <a:xfrm>
            <a:off x="717825"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30" name="Picture Placeholder 18"/>
          <p:cNvSpPr>
            <a:spLocks noGrp="1"/>
          </p:cNvSpPr>
          <p:nvPr>
            <p:ph type="pic" sz="quarter" idx="15"/>
          </p:nvPr>
        </p:nvSpPr>
        <p:spPr>
          <a:xfrm>
            <a:off x="2994226" y="2487427"/>
            <a:ext cx="1882140" cy="1737360"/>
          </a:xfrm>
        </p:spPr>
        <p:txBody>
          <a:bodyPr/>
          <a:lstStyle/>
          <a:p>
            <a:endParaRPr lang="en-US" dirty="0"/>
          </a:p>
        </p:txBody>
      </p:sp>
      <p:sp>
        <p:nvSpPr>
          <p:cNvPr id="32" name="Picture Placeholder 18"/>
          <p:cNvSpPr>
            <a:spLocks noGrp="1"/>
          </p:cNvSpPr>
          <p:nvPr>
            <p:ph type="pic" sz="quarter" idx="17"/>
          </p:nvPr>
        </p:nvSpPr>
        <p:spPr>
          <a:xfrm>
            <a:off x="5325311" y="2487427"/>
            <a:ext cx="1882140" cy="1737360"/>
          </a:xfrm>
        </p:spPr>
        <p:txBody>
          <a:bodyPr/>
          <a:lstStyle/>
          <a:p>
            <a:endParaRPr lang="en-US" dirty="0"/>
          </a:p>
        </p:txBody>
      </p:sp>
      <p:sp>
        <p:nvSpPr>
          <p:cNvPr id="34" name="Picture Placeholder 18"/>
          <p:cNvSpPr>
            <a:spLocks noGrp="1"/>
          </p:cNvSpPr>
          <p:nvPr>
            <p:ph type="pic" sz="quarter" idx="19"/>
          </p:nvPr>
        </p:nvSpPr>
        <p:spPr>
          <a:xfrm>
            <a:off x="7601712" y="2487427"/>
            <a:ext cx="1882140" cy="1737360"/>
          </a:xfrm>
        </p:spPr>
        <p:txBody>
          <a:bodyPr/>
          <a:lstStyle/>
          <a:p>
            <a:endParaRPr lang="en-US" dirty="0"/>
          </a:p>
        </p:txBody>
      </p:sp>
      <p:sp>
        <p:nvSpPr>
          <p:cNvPr id="37" name="Text Placeholder 5"/>
          <p:cNvSpPr>
            <a:spLocks noGrp="1"/>
          </p:cNvSpPr>
          <p:nvPr>
            <p:ph type="body" sz="quarter" idx="21" hasCustomPrompt="1"/>
          </p:nvPr>
        </p:nvSpPr>
        <p:spPr>
          <a:xfrm>
            <a:off x="717826" y="6162730"/>
            <a:ext cx="8766026" cy="345297"/>
          </a:xfrm>
        </p:spPr>
        <p:txBody>
          <a:bodyPr>
            <a:noAutofit/>
          </a:bodyPr>
          <a:lstStyle>
            <a:lvl1pPr marL="0" indent="0">
              <a:buNone/>
              <a:defRPr sz="1400" b="1" cap="none" spc="100" baseline="0">
                <a:solidFill>
                  <a:schemeClr val="accent1"/>
                </a:solidFill>
              </a:defRPr>
            </a:lvl1pPr>
          </a:lstStyle>
          <a:p>
            <a:r>
              <a:rPr lang="en-US" dirty="0"/>
              <a:t>BOOZALLEN.COM/CAPABILITY</a:t>
            </a:r>
          </a:p>
        </p:txBody>
      </p:sp>
      <p:sp>
        <p:nvSpPr>
          <p:cNvPr id="16" name="Text Placeholder 5"/>
          <p:cNvSpPr>
            <a:spLocks noGrp="1"/>
          </p:cNvSpPr>
          <p:nvPr>
            <p:ph type="body" sz="quarter" idx="22" hasCustomPrompt="1"/>
          </p:nvPr>
        </p:nvSpPr>
        <p:spPr>
          <a:xfrm>
            <a:off x="2994226"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17" name="Text Placeholder 5"/>
          <p:cNvSpPr>
            <a:spLocks noGrp="1"/>
          </p:cNvSpPr>
          <p:nvPr>
            <p:ph type="body" sz="quarter" idx="23" hasCustomPrompt="1"/>
          </p:nvPr>
        </p:nvSpPr>
        <p:spPr>
          <a:xfrm>
            <a:off x="5325311"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18" name="Text Placeholder 5"/>
          <p:cNvSpPr>
            <a:spLocks noGrp="1"/>
          </p:cNvSpPr>
          <p:nvPr>
            <p:ph type="body" sz="quarter" idx="24" hasCustomPrompt="1"/>
          </p:nvPr>
        </p:nvSpPr>
        <p:spPr>
          <a:xfrm>
            <a:off x="7601712"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dirty="0"/>
              <a:t>FIRST LASTNAME</a:t>
            </a:r>
          </a:p>
          <a:p>
            <a:pPr lvl="1"/>
            <a:r>
              <a:rPr lang="en-US" dirty="0"/>
              <a:t>Title Second Level</a:t>
            </a:r>
          </a:p>
          <a:p>
            <a:pPr lvl="1"/>
            <a:r>
              <a:rPr lang="en-US" dirty="0"/>
              <a:t>Title Second Level</a:t>
            </a:r>
          </a:p>
          <a:p>
            <a:pPr lvl="1"/>
            <a:r>
              <a:rPr lang="en-US" dirty="0"/>
              <a:t>Email Second Level</a:t>
            </a:r>
          </a:p>
          <a:p>
            <a:pPr lvl="1"/>
            <a:r>
              <a:rPr lang="en-US" dirty="0"/>
              <a:t>Phone Second Level</a:t>
            </a:r>
          </a:p>
          <a:p>
            <a:pPr lvl="1"/>
            <a:endParaRPr lang="en-US" dirty="0"/>
          </a:p>
        </p:txBody>
      </p:sp>
      <p:sp>
        <p:nvSpPr>
          <p:cNvPr id="15"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21" name="Footer Placeholder 13"/>
          <p:cNvSpPr>
            <a:spLocks noGrp="1"/>
          </p:cNvSpPr>
          <p:nvPr>
            <p:ph type="ftr" sz="quarter" idx="3"/>
          </p:nvPr>
        </p:nvSpPr>
        <p:spPr>
          <a:xfrm>
            <a:off x="717822" y="6400451"/>
            <a:ext cx="607698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cxnSp>
        <p:nvCxnSpPr>
          <p:cNvPr id="22" name="Straight Connector 21"/>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6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Restricted">
    <p:spTree>
      <p:nvGrpSpPr>
        <p:cNvPr id="1" name=""/>
        <p:cNvGrpSpPr/>
        <p:nvPr/>
      </p:nvGrpSpPr>
      <p:grpSpPr>
        <a:xfrm>
          <a:off x="0" y="0"/>
          <a:ext cx="0" cy="0"/>
          <a:chOff x="0" y="0"/>
          <a:chExt cx="0" cy="0"/>
        </a:xfrm>
      </p:grpSpPr>
      <p:sp>
        <p:nvSpPr>
          <p:cNvPr id="6" name="Rectangle 5"/>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p:cNvSpPr>
            <a:spLocks noGrp="1"/>
          </p:cNvSpPr>
          <p:nvPr>
            <p:ph type="pic" sz="quarter" idx="11"/>
          </p:nvPr>
        </p:nvSpPr>
        <p:spPr>
          <a:xfrm>
            <a:off x="305752" y="839772"/>
            <a:ext cx="2907792"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871992"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Text Placeholder 16"/>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sp>
        <p:nvSpPr>
          <p:cNvPr id="11" name="TextBox 10"/>
          <p:cNvSpPr txBox="1"/>
          <p:nvPr userDrawn="1"/>
        </p:nvSpPr>
        <p:spPr>
          <a:xfrm>
            <a:off x="308001" y="837561"/>
            <a:ext cx="2907792" cy="207749"/>
          </a:xfrm>
          <a:prstGeom prst="rect">
            <a:avLst/>
          </a:prstGeom>
          <a:solidFill>
            <a:schemeClr val="tx1"/>
          </a:solidFill>
        </p:spPr>
        <p:txBody>
          <a:bodyPr wrap="square" rtlCol="0">
            <a:spAutoFit/>
          </a:bodyPr>
          <a:lstStyle/>
          <a:p>
            <a:pPr algn="ctr"/>
            <a:r>
              <a:rPr lang="en-US" sz="750" cap="all" spc="100" dirty="0">
                <a:solidFill>
                  <a:schemeClr val="bg1"/>
                </a:solidFill>
              </a:rPr>
              <a:t>Booz Allen Hamilton </a:t>
            </a:r>
            <a:r>
              <a:rPr lang="en-US" sz="750" cap="all" spc="100" dirty="0">
                <a:solidFill>
                  <a:srgbClr val="F7A81B"/>
                </a:solidFill>
              </a:rPr>
              <a:t>restricted</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64871" y="6601819"/>
            <a:ext cx="3581400" cy="92964"/>
          </a:xfrm>
          <a:prstGeom prst="rect">
            <a:avLst/>
          </a:prstGeom>
        </p:spPr>
      </p:pic>
      <p:pic>
        <p:nvPicPr>
          <p:cNvPr id="14" name="Picture 13"/>
          <p:cNvPicPr>
            <a:picLocks noChangeAspect="1"/>
          </p:cNvPicPr>
          <p:nvPr userDrawn="1"/>
        </p:nvPicPr>
        <p:blipFill>
          <a:blip r:embed="rId3"/>
          <a:srcRect/>
          <a:stretch/>
        </p:blipFill>
        <p:spPr>
          <a:xfrm>
            <a:off x="7049603" y="308377"/>
            <a:ext cx="2296668" cy="246953"/>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I Blank">
    <p:spTree>
      <p:nvGrpSpPr>
        <p:cNvPr id="1" name=""/>
        <p:cNvGrpSpPr/>
        <p:nvPr/>
      </p:nvGrpSpPr>
      <p:grpSpPr>
        <a:xfrm>
          <a:off x="0" y="0"/>
          <a:ext cx="0" cy="0"/>
          <a:chOff x="0" y="0"/>
          <a:chExt cx="0" cy="0"/>
        </a:xfrm>
      </p:grpSpPr>
      <p:sp>
        <p:nvSpPr>
          <p:cNvPr id="6" name="Rectangle 5"/>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6302126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I Subsection + Content">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4013461" y="1027673"/>
            <a:ext cx="5477256" cy="5149290"/>
          </a:xfrm>
          <a:prstGeom prst="rect">
            <a:avLst/>
          </a:prstGeom>
        </p:spPr>
        <p:txBody>
          <a:bodyPr vert="horz" lIns="91440" tIns="45720" rIns="91440" bIns="45720" rtlCol="0">
            <a:normAutofit/>
          </a:bodyPr>
          <a:lstStyle/>
          <a:p>
            <a:pPr lvl="0"/>
            <a:r>
              <a:rPr lang="en-US" dirty="0"/>
              <a:t>Level 1 is used for body text. The bullet is optional and may be removed. 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7" name="Title 1"/>
          <p:cNvSpPr>
            <a:spLocks noGrp="1"/>
          </p:cNvSpPr>
          <p:nvPr>
            <p:ph type="title"/>
          </p:nvPr>
        </p:nvSpPr>
        <p:spPr>
          <a:xfrm>
            <a:off x="681037" y="1027674"/>
            <a:ext cx="2660877" cy="1325563"/>
          </a:xfrm>
        </p:spPr>
        <p:txBody>
          <a:bodyPr/>
          <a:lstStyle/>
          <a:p>
            <a:r>
              <a:rPr lang="en-US" dirty="0"/>
              <a:t>Click to edit Master title style</a:t>
            </a:r>
          </a:p>
        </p:txBody>
      </p:sp>
      <p:sp>
        <p:nvSpPr>
          <p:cNvPr id="10"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I FC Subsection + Content">
    <p:spTree>
      <p:nvGrpSpPr>
        <p:cNvPr id="1" name=""/>
        <p:cNvGrpSpPr/>
        <p:nvPr/>
      </p:nvGrpSpPr>
      <p:grpSpPr>
        <a:xfrm>
          <a:off x="0" y="0"/>
          <a:ext cx="0" cy="0"/>
          <a:chOff x="0" y="0"/>
          <a:chExt cx="0" cy="0"/>
        </a:xfrm>
      </p:grpSpPr>
      <p:sp>
        <p:nvSpPr>
          <p:cNvPr id="6" name="Rectangle 5"/>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8" name="Text Placeholder 2"/>
          <p:cNvSpPr>
            <a:spLocks noGrp="1"/>
          </p:cNvSpPr>
          <p:nvPr>
            <p:ph idx="1" hasCustomPrompt="1"/>
          </p:nvPr>
        </p:nvSpPr>
        <p:spPr>
          <a:xfrm>
            <a:off x="4013461" y="1027673"/>
            <a:ext cx="5477256" cy="5149290"/>
          </a:xfrm>
          <a:prstGeom prst="rect">
            <a:avLst/>
          </a:prstGeom>
        </p:spPr>
        <p:txBody>
          <a:bodyPr vert="horz" lIns="91440" tIns="45720" rIns="91440" bIns="45720" rtlCol="0">
            <a:normAutofit/>
          </a:bodyPr>
          <a:lstStyle/>
          <a:p>
            <a:pPr lvl="0"/>
            <a:r>
              <a:rPr lang="en-US" dirty="0"/>
              <a:t>Level 1 is used for body text. The bullet is optional and may be removed. 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7"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sp>
        <p:nvSpPr>
          <p:cNvPr id="9"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I Subsection + Content Small">
    <p:spTree>
      <p:nvGrpSpPr>
        <p:cNvPr id="1" name=""/>
        <p:cNvGrpSpPr/>
        <p:nvPr/>
      </p:nvGrpSpPr>
      <p:grpSpPr>
        <a:xfrm>
          <a:off x="0" y="0"/>
          <a:ext cx="0" cy="0"/>
          <a:chOff x="0" y="0"/>
          <a:chExt cx="0" cy="0"/>
        </a:xfrm>
      </p:grpSpPr>
      <p:sp>
        <p:nvSpPr>
          <p:cNvPr id="6" name="Content Placeholder 13"/>
          <p:cNvSpPr>
            <a:spLocks noGrp="1"/>
          </p:cNvSpPr>
          <p:nvPr>
            <p:ph sz="quarter" idx="16" hasCustomPrompt="1"/>
          </p:nvPr>
        </p:nvSpPr>
        <p:spPr>
          <a:xfrm>
            <a:off x="4013461" y="1027325"/>
            <a:ext cx="5477256" cy="5149639"/>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sz="900">
                <a:solidFill>
                  <a:schemeClr val="tx1"/>
                </a:solidFill>
              </a:defRPr>
            </a:lvl6pPr>
          </a:lstStyle>
          <a:p>
            <a:pPr lvl="0"/>
            <a:r>
              <a:rPr lang="en-US" dirty="0"/>
              <a:t>Level 1 is used for body text. The bullet is optional and may be removed. 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2" name="Title 1"/>
          <p:cNvSpPr>
            <a:spLocks noGrp="1"/>
          </p:cNvSpPr>
          <p:nvPr>
            <p:ph type="title"/>
          </p:nvPr>
        </p:nvSpPr>
        <p:spPr/>
        <p:txBody>
          <a:bodyPr/>
          <a:lstStyle/>
          <a:p>
            <a:r>
              <a:rPr lang="en-US" dirty="0"/>
              <a:t>Click to edit Master title style</a:t>
            </a:r>
          </a:p>
        </p:txBody>
      </p:sp>
      <p:sp>
        <p:nvSpPr>
          <p:cNvPr id="7"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LI FC Subsection + Content SF">
    <p:spTree>
      <p:nvGrpSpPr>
        <p:cNvPr id="1" name=""/>
        <p:cNvGrpSpPr/>
        <p:nvPr/>
      </p:nvGrpSpPr>
      <p:grpSpPr>
        <a:xfrm>
          <a:off x="0" y="0"/>
          <a:ext cx="0" cy="0"/>
          <a:chOff x="0" y="0"/>
          <a:chExt cx="0" cy="0"/>
        </a:xfrm>
      </p:grpSpPr>
      <p:pic>
        <p:nvPicPr>
          <p:cNvPr id="3" name="Picture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95727" y="0"/>
            <a:ext cx="3186227" cy="6858000"/>
          </a:xfrm>
          <a:prstGeom prst="rect">
            <a:avLst/>
          </a:prstGeom>
        </p:spPr>
      </p:pic>
      <p:sp>
        <p:nvSpPr>
          <p:cNvPr id="10" name="Content Placeholder 13"/>
          <p:cNvSpPr>
            <a:spLocks noGrp="1"/>
          </p:cNvSpPr>
          <p:nvPr>
            <p:ph sz="quarter" idx="16" hasCustomPrompt="1"/>
          </p:nvPr>
        </p:nvSpPr>
        <p:spPr>
          <a:xfrm>
            <a:off x="4013461" y="1554480"/>
            <a:ext cx="5477256" cy="4622484"/>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sz="900">
                <a:solidFill>
                  <a:schemeClr val="tx1"/>
                </a:solidFill>
              </a:defRPr>
            </a:lvl6pPr>
          </a:lstStyle>
          <a:p>
            <a:pPr lvl="0"/>
            <a:r>
              <a:rPr lang="en-US" dirty="0"/>
              <a:t>Level 1 is used for body text. The bullet is optional and may be removed. 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7"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
        <p:nvSpPr>
          <p:cNvPr id="11" name="Title 1"/>
          <p:cNvSpPr>
            <a:spLocks noGrp="1"/>
          </p:cNvSpPr>
          <p:nvPr>
            <p:ph type="title" hasCustomPrompt="1"/>
          </p:nvPr>
        </p:nvSpPr>
        <p:spPr>
          <a:xfrm>
            <a:off x="4013460" y="173773"/>
            <a:ext cx="5473461" cy="981308"/>
          </a:xfrm>
        </p:spPr>
        <p:txBody>
          <a:bodyPr anchor="b"/>
          <a:lstStyle>
            <a:lvl1pPr>
              <a:defRPr cap="none" spc="0" baseline="0"/>
            </a:lvl1pPr>
          </a:lstStyle>
          <a:p>
            <a:r>
              <a:rPr lang="en-US" sz="2000" cap="none" spc="0" dirty="0">
                <a:latin typeface="Oswald Light" charset="0"/>
                <a:ea typeface="Oswald Light" charset="0"/>
                <a:cs typeface="Oswald Light" charset="0"/>
              </a:rPr>
              <a:t>This is an optional smaller point size for when you need longer headlines. Please limit to no more than 2 lines.</a:t>
            </a:r>
            <a:endParaRPr lang="en-US" dirty="0"/>
          </a:p>
        </p:txBody>
      </p:sp>
      <p:cxnSp>
        <p:nvCxnSpPr>
          <p:cNvPr id="12" name="Straight Connector 11"/>
          <p:cNvCxnSpPr/>
          <p:nvPr userDrawn="1"/>
        </p:nvCxnSpPr>
        <p:spPr>
          <a:xfrm>
            <a:off x="4013460" y="1276283"/>
            <a:ext cx="547346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I FC Subsection + Content SF">
    <p:spTree>
      <p:nvGrpSpPr>
        <p:cNvPr id="1" name=""/>
        <p:cNvGrpSpPr/>
        <p:nvPr/>
      </p:nvGrpSpPr>
      <p:grpSpPr>
        <a:xfrm>
          <a:off x="0" y="0"/>
          <a:ext cx="0" cy="0"/>
          <a:chOff x="0" y="0"/>
          <a:chExt cx="0" cy="0"/>
        </a:xfrm>
      </p:grpSpPr>
      <p:sp>
        <p:nvSpPr>
          <p:cNvPr id="6" name="Rectangle 5"/>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10" name="Content Placeholder 13"/>
          <p:cNvSpPr>
            <a:spLocks noGrp="1"/>
          </p:cNvSpPr>
          <p:nvPr>
            <p:ph sz="quarter" idx="16" hasCustomPrompt="1"/>
          </p:nvPr>
        </p:nvSpPr>
        <p:spPr>
          <a:xfrm>
            <a:off x="4013461" y="1027325"/>
            <a:ext cx="5477256" cy="5149639"/>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sz="900">
                <a:solidFill>
                  <a:schemeClr val="tx1"/>
                </a:solidFill>
              </a:defRPr>
            </a:lvl6pPr>
          </a:lstStyle>
          <a:p>
            <a:pPr lvl="0"/>
            <a:r>
              <a:rPr lang="en-US" dirty="0"/>
              <a:t>Level 1 is used for body text. The bullet is optional and may be removed. 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7"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LI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Agenda</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cap="all" spc="100" baseline="0"/>
            </a:lvl1pPr>
          </a:lstStyle>
          <a:p>
            <a:pPr lvl="0"/>
            <a:r>
              <a:rPr lang="en-US" dirty="0"/>
              <a:t>Section 1</a:t>
            </a:r>
          </a:p>
          <a:p>
            <a:pPr lvl="0"/>
            <a:r>
              <a:rPr lang="en-US" dirty="0"/>
              <a:t>Section 2</a:t>
            </a:r>
          </a:p>
          <a:p>
            <a:pPr lvl="0"/>
            <a:r>
              <a:rPr lang="en-US" dirty="0"/>
              <a:t>Section 3</a:t>
            </a:r>
          </a:p>
          <a:p>
            <a:pPr lvl="0"/>
            <a:r>
              <a:rPr lang="en-US" dirty="0"/>
              <a:t>Section 4</a:t>
            </a:r>
          </a:p>
          <a:p>
            <a:pPr lvl="0"/>
            <a:r>
              <a:rPr lang="en-US" dirty="0"/>
              <a:t>Section 5</a:t>
            </a:r>
          </a:p>
          <a:p>
            <a:pPr lvl="0"/>
            <a:r>
              <a:rPr lang="en-US" dirty="0"/>
              <a:t>Section 6</a:t>
            </a:r>
          </a:p>
        </p:txBody>
      </p:sp>
      <p:sp>
        <p:nvSpPr>
          <p:cNvPr id="6"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LI FC Agenda">
    <p:spTree>
      <p:nvGrpSpPr>
        <p:cNvPr id="1" name=""/>
        <p:cNvGrpSpPr/>
        <p:nvPr/>
      </p:nvGrpSpPr>
      <p:grpSpPr>
        <a:xfrm>
          <a:off x="0" y="0"/>
          <a:ext cx="0" cy="0"/>
          <a:chOff x="0" y="0"/>
          <a:chExt cx="0" cy="0"/>
        </a:xfrm>
      </p:grpSpPr>
      <p:sp>
        <p:nvSpPr>
          <p:cNvPr id="6" name="Rectangle 5"/>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p:txBody>
          <a:bodyPr/>
          <a:lstStyle>
            <a:lvl1pPr>
              <a:defRPr>
                <a:solidFill>
                  <a:schemeClr val="bg1"/>
                </a:solidFill>
              </a:defRPr>
            </a:lvl1pPr>
          </a:lstStyle>
          <a:p>
            <a:r>
              <a:rPr lang="en-US" dirty="0"/>
              <a:t>agenda</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cap="all" spc="100" baseline="0"/>
            </a:lvl1pPr>
          </a:lstStyle>
          <a:p>
            <a:pPr lvl="0"/>
            <a:r>
              <a:rPr lang="en-US" dirty="0"/>
              <a:t>Section 1</a:t>
            </a:r>
          </a:p>
          <a:p>
            <a:pPr lvl="0"/>
            <a:r>
              <a:rPr lang="en-US" dirty="0"/>
              <a:t>Section 2</a:t>
            </a:r>
          </a:p>
          <a:p>
            <a:pPr lvl="0"/>
            <a:r>
              <a:rPr lang="en-US" dirty="0"/>
              <a:t>Section 3</a:t>
            </a:r>
          </a:p>
          <a:p>
            <a:pPr lvl="0"/>
            <a:r>
              <a:rPr lang="en-US" dirty="0"/>
              <a:t>Section 4</a:t>
            </a:r>
          </a:p>
          <a:p>
            <a:pPr lvl="0"/>
            <a:r>
              <a:rPr lang="en-US" dirty="0"/>
              <a:t>Section 5</a:t>
            </a:r>
          </a:p>
          <a:p>
            <a:pPr lvl="0"/>
            <a:r>
              <a:rPr lang="en-US" dirty="0"/>
              <a:t>Section 6</a:t>
            </a:r>
          </a:p>
        </p:txBody>
      </p:sp>
      <p:sp>
        <p:nvSpPr>
          <p:cNvPr id="7"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LI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Table of contents</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dirty="0"/>
              <a:t>Section 1</a:t>
            </a:r>
          </a:p>
          <a:p>
            <a:pPr lvl="1"/>
            <a:r>
              <a:rPr lang="en-US" dirty="0"/>
              <a:t>Subsection</a:t>
            </a:r>
          </a:p>
        </p:txBody>
      </p:sp>
      <p:sp>
        <p:nvSpPr>
          <p:cNvPr id="6"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LI FC TOC">
    <p:spTree>
      <p:nvGrpSpPr>
        <p:cNvPr id="1" name=""/>
        <p:cNvGrpSpPr/>
        <p:nvPr/>
      </p:nvGrpSpPr>
      <p:grpSpPr>
        <a:xfrm>
          <a:off x="0" y="0"/>
          <a:ext cx="0" cy="0"/>
          <a:chOff x="0" y="0"/>
          <a:chExt cx="0" cy="0"/>
        </a:xfrm>
      </p:grpSpPr>
      <p:sp>
        <p:nvSpPr>
          <p:cNvPr id="11" name="Rectangle 10"/>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p:txBody>
          <a:bodyPr/>
          <a:lstStyle>
            <a:lvl1pPr>
              <a:defRPr>
                <a:solidFill>
                  <a:schemeClr val="bg1"/>
                </a:solidFill>
              </a:defRPr>
            </a:lvl1pPr>
          </a:lstStyle>
          <a:p>
            <a:r>
              <a:rPr lang="en-US" dirty="0"/>
              <a:t>Table of contents</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dirty="0"/>
              <a:t>Section 1</a:t>
            </a:r>
          </a:p>
          <a:p>
            <a:pPr lvl="1"/>
            <a:r>
              <a:rPr lang="en-US" dirty="0"/>
              <a:t>Subsection</a:t>
            </a:r>
          </a:p>
        </p:txBody>
      </p:sp>
      <p:sp>
        <p:nvSpPr>
          <p:cNvPr id="7" name="Footer Placeholder 13"/>
          <p:cNvSpPr>
            <a:spLocks noGrp="1"/>
          </p:cNvSpPr>
          <p:nvPr>
            <p:ph type="ftr" sz="quarter" idx="3"/>
          </p:nvPr>
        </p:nvSpPr>
        <p:spPr>
          <a:xfrm>
            <a:off x="4013462" y="6400801"/>
            <a:ext cx="324969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sp>
        <p:nvSpPr>
          <p:cNvPr id="6"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Cobranded">
    <p:spTree>
      <p:nvGrpSpPr>
        <p:cNvPr id="1" name=""/>
        <p:cNvGrpSpPr/>
        <p:nvPr/>
      </p:nvGrpSpPr>
      <p:grpSpPr>
        <a:xfrm>
          <a:off x="0" y="0"/>
          <a:ext cx="0" cy="0"/>
          <a:chOff x="0" y="0"/>
          <a:chExt cx="0" cy="0"/>
        </a:xfrm>
      </p:grpSpPr>
      <p:sp>
        <p:nvSpPr>
          <p:cNvPr id="6" name="Rectangle 5"/>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p:cNvSpPr>
            <a:spLocks noGrp="1"/>
          </p:cNvSpPr>
          <p:nvPr>
            <p:ph type="pic" sz="quarter" idx="11"/>
          </p:nvPr>
        </p:nvSpPr>
        <p:spPr>
          <a:xfrm>
            <a:off x="305752" y="839772"/>
            <a:ext cx="2907792"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871992"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ext Placeholder 16"/>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dirty="0"/>
              <a:t>Month Year</a:t>
            </a:r>
          </a:p>
        </p:txBody>
      </p:sp>
      <p:sp>
        <p:nvSpPr>
          <p:cNvPr id="5" name="Picture Placeholder 4"/>
          <p:cNvSpPr>
            <a:spLocks noGrp="1"/>
          </p:cNvSpPr>
          <p:nvPr>
            <p:ph type="pic" sz="quarter" idx="12" hasCustomPrompt="1"/>
          </p:nvPr>
        </p:nvSpPr>
        <p:spPr>
          <a:xfrm>
            <a:off x="306123" y="304819"/>
            <a:ext cx="1327679" cy="368300"/>
          </a:xfrm>
        </p:spPr>
        <p:txBody>
          <a:bodyPr/>
          <a:lstStyle>
            <a:lvl1pPr marL="0" indent="0">
              <a:buNone/>
              <a:defRPr baseline="0"/>
            </a:lvl1pPr>
          </a:lstStyle>
          <a:p>
            <a:r>
              <a:rPr lang="en-US" dirty="0"/>
              <a:t>Insert logo</a:t>
            </a:r>
          </a:p>
        </p:txBody>
      </p:sp>
      <p:sp>
        <p:nvSpPr>
          <p:cNvPr id="10" name="Picture Placeholder 4"/>
          <p:cNvSpPr>
            <a:spLocks noGrp="1"/>
          </p:cNvSpPr>
          <p:nvPr>
            <p:ph type="pic" sz="quarter" idx="13" hasCustomPrompt="1"/>
          </p:nvPr>
        </p:nvSpPr>
        <p:spPr>
          <a:xfrm>
            <a:off x="1785591" y="304819"/>
            <a:ext cx="1327679" cy="368300"/>
          </a:xfrm>
        </p:spPr>
        <p:txBody>
          <a:bodyPr/>
          <a:lstStyle>
            <a:lvl1pPr marL="0" indent="0">
              <a:buNone/>
              <a:defRPr baseline="0"/>
            </a:lvl1pPr>
          </a:lstStyle>
          <a:p>
            <a:r>
              <a:rPr lang="en-US"/>
              <a:t>Insert logo</a:t>
            </a:r>
            <a:endParaRPr lang="en-US" dirty="0"/>
          </a:p>
        </p:txBody>
      </p:sp>
      <p:sp>
        <p:nvSpPr>
          <p:cNvPr id="11" name="Picture Placeholder 4"/>
          <p:cNvSpPr>
            <a:spLocks noGrp="1"/>
          </p:cNvSpPr>
          <p:nvPr>
            <p:ph type="pic" sz="quarter" idx="14" hasCustomPrompt="1"/>
          </p:nvPr>
        </p:nvSpPr>
        <p:spPr>
          <a:xfrm>
            <a:off x="3265060" y="304819"/>
            <a:ext cx="1327679" cy="368300"/>
          </a:xfrm>
        </p:spPr>
        <p:txBody>
          <a:bodyPr/>
          <a:lstStyle>
            <a:lvl1pPr marL="0" indent="0">
              <a:buNone/>
              <a:defRPr baseline="0"/>
            </a:lvl1pPr>
          </a:lstStyle>
          <a:p>
            <a:r>
              <a:rPr lang="en-US"/>
              <a:t>Insert logo</a:t>
            </a:r>
            <a:endParaRPr lang="en-US" dirty="0"/>
          </a:p>
        </p:txBody>
      </p:sp>
      <p:pic>
        <p:nvPicPr>
          <p:cNvPr id="14" name="Picture 13"/>
          <p:cNvPicPr>
            <a:picLocks noChangeAspect="1"/>
          </p:cNvPicPr>
          <p:nvPr userDrawn="1"/>
        </p:nvPicPr>
        <p:blipFill>
          <a:blip r:embed="rId2"/>
          <a:srcRect/>
          <a:stretch/>
        </p:blipFill>
        <p:spPr>
          <a:xfrm>
            <a:off x="7049603" y="308377"/>
            <a:ext cx="2296668" cy="246953"/>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I subsection 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 pull quote 1">
    <p:spTree>
      <p:nvGrpSpPr>
        <p:cNvPr id="1" name=""/>
        <p:cNvGrpSpPr/>
        <p:nvPr/>
      </p:nvGrpSpPr>
      <p:grpSpPr>
        <a:xfrm>
          <a:off x="0" y="0"/>
          <a:ext cx="0" cy="0"/>
          <a:chOff x="0" y="0"/>
          <a:chExt cx="0" cy="0"/>
        </a:xfrm>
      </p:grpSpPr>
      <p:sp>
        <p:nvSpPr>
          <p:cNvPr id="4" name="Content Placeholder 3"/>
          <p:cNvSpPr>
            <a:spLocks noGrp="1"/>
          </p:cNvSpPr>
          <p:nvPr>
            <p:ph sz="quarter" idx="12" hasCustomPrompt="1"/>
          </p:nvPr>
        </p:nvSpPr>
        <p:spPr>
          <a:xfrm>
            <a:off x="4013993" y="406400"/>
            <a:ext cx="5477256" cy="57277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marL="0" marR="0" lvl="0" indent="0" algn="l" defTabSz="914400" rtl="0" eaLnBrk="1" fontAlgn="auto" latinLnBrk="0" hangingPunct="1">
              <a:lnSpc>
                <a:spcPts val="3000"/>
              </a:lnSpc>
              <a:spcBef>
                <a:spcPts val="1200"/>
              </a:spcBef>
              <a:spcAft>
                <a:spcPts val="600"/>
              </a:spcAft>
              <a:buClrTx/>
              <a:buSzTx/>
              <a:buFont typeface="Arial"/>
              <a:buNone/>
              <a:tabLst/>
              <a:defRPr/>
            </a:pPr>
            <a:r>
              <a:rPr lang="en-US" dirty="0"/>
              <a:t>Pull quote goes here. Use a spot color to call out certain words. Pull quote goes here. Use a spot color to call out certain words. Pull quote goes here. Use a spot color to call out certain words.</a:t>
            </a:r>
          </a:p>
        </p:txBody>
      </p:sp>
      <p:sp>
        <p:nvSpPr>
          <p:cNvPr id="6" name="Footer Placeholder 13"/>
          <p:cNvSpPr>
            <a:spLocks noGrp="1"/>
          </p:cNvSpPr>
          <p:nvPr>
            <p:ph type="ftr" sz="quarter" idx="3"/>
          </p:nvPr>
        </p:nvSpPr>
        <p:spPr>
          <a:xfrm>
            <a:off x="4013462" y="6400801"/>
            <a:ext cx="324969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 pull quot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13461" y="365761"/>
            <a:ext cx="5477256" cy="5811203"/>
          </a:xfrm>
        </p:spPr>
        <p:txBody>
          <a:bodyPr lIns="0" tIns="0" rIns="0" bIns="0" anchor="ctr"/>
          <a:lstStyle>
            <a:lvl1pPr marL="0" indent="0">
              <a:buNone/>
              <a:defRPr sz="1000">
                <a:solidFill>
                  <a:schemeClr val="accent3"/>
                </a:solidFill>
                <a:latin typeface="Oswald" charset="0"/>
                <a:ea typeface="Oswald" charset="0"/>
                <a:cs typeface="Oswald" charset="0"/>
              </a:defRPr>
            </a:lvl1pPr>
            <a:lvl2pPr marL="7938" indent="0">
              <a:spcBef>
                <a:spcPts val="1800"/>
              </a:spcBef>
              <a:buNone/>
              <a:tabLst/>
              <a:defRPr sz="2000">
                <a:solidFill>
                  <a:schemeClr val="tx1"/>
                </a:solidFill>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dirty="0"/>
              <a:t>Level 1 Title</a:t>
            </a:r>
          </a:p>
          <a:p>
            <a:pPr lvl="1"/>
            <a:r>
              <a:rPr lang="en-US" dirty="0"/>
              <a:t>Second level</a:t>
            </a:r>
          </a:p>
          <a:p>
            <a:pPr lvl="2"/>
            <a:r>
              <a:rPr lang="en-US" sz="1000" i="0" cap="all" spc="100" dirty="0">
                <a:latin typeface="Oswald" charset="0"/>
                <a:ea typeface="Oswald" charset="0"/>
                <a:cs typeface="Oswald" charset="0"/>
              </a:rPr>
              <a:t>⏤ </a:t>
            </a:r>
            <a:r>
              <a:rPr lang="en-US" dirty="0"/>
              <a:t>THIRD LEVEL</a:t>
            </a:r>
          </a:p>
        </p:txBody>
      </p:sp>
      <p:sp>
        <p:nvSpPr>
          <p:cNvPr id="5"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 Vertical photo">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13461" y="3072385"/>
            <a:ext cx="5477256" cy="3104579"/>
          </a:xfrm>
        </p:spPr>
        <p:txBody>
          <a:bodyPr lIns="0" anchor="t">
            <a:normAutofit/>
          </a:bodyPr>
          <a:lstStyle>
            <a:lvl1pPr marL="0" indent="0">
              <a:buNone/>
              <a:defRPr sz="1400" b="0" i="1">
                <a:solidFill>
                  <a:schemeClr val="tx1"/>
                </a:solidFill>
                <a:latin typeface="Georgia" charset="0"/>
                <a:ea typeface="Georgia" charset="0"/>
                <a:cs typeface="Georgia" charset="0"/>
              </a:defRPr>
            </a:lvl1pPr>
            <a:lvl2pPr marL="7938" indent="0">
              <a:spcBef>
                <a:spcPts val="1800"/>
              </a:spcBef>
              <a:buNone/>
              <a:tabLst/>
              <a:defRPr sz="900" b="0" i="0" cap="all" spc="100" baseline="0">
                <a:solidFill>
                  <a:schemeClr val="tx1"/>
                </a:solidFill>
                <a:latin typeface="Oswald" charset="0"/>
                <a:ea typeface="Oswald" charset="0"/>
                <a:cs typeface="Oswald" charset="0"/>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dirty="0"/>
              <a:t>Level 1 title</a:t>
            </a:r>
          </a:p>
          <a:p>
            <a:pPr lvl="1"/>
            <a:r>
              <a:rPr lang="en-US" dirty="0"/>
              <a:t>⏤ SECOND LEVEL</a:t>
            </a:r>
          </a:p>
        </p:txBody>
      </p:sp>
      <p:sp>
        <p:nvSpPr>
          <p:cNvPr id="5" name="Picture Placeholder 3"/>
          <p:cNvSpPr>
            <a:spLocks noGrp="1"/>
          </p:cNvSpPr>
          <p:nvPr>
            <p:ph type="pic" sz="quarter" idx="13"/>
          </p:nvPr>
        </p:nvSpPr>
        <p:spPr>
          <a:xfrm>
            <a:off x="297214" y="1"/>
            <a:ext cx="3188494" cy="6857999"/>
          </a:xfrm>
          <a:solidFill>
            <a:schemeClr val="bg1"/>
          </a:solidFill>
        </p:spPr>
        <p:txBody>
          <a:bodyPr/>
          <a:lstStyle>
            <a:lvl1pPr marL="0" indent="0">
              <a:buNone/>
              <a:defRPr/>
            </a:lvl1pPr>
          </a:lstStyle>
          <a:p>
            <a:r>
              <a:rPr lang="en-US" dirty="0"/>
              <a:t>Drag picture to placeholder or click icon to add</a:t>
            </a:r>
          </a:p>
        </p:txBody>
      </p:sp>
      <p:sp>
        <p:nvSpPr>
          <p:cNvPr id="6" name="Title 1"/>
          <p:cNvSpPr>
            <a:spLocks noGrp="1"/>
          </p:cNvSpPr>
          <p:nvPr>
            <p:ph type="title" hasCustomPrompt="1"/>
          </p:nvPr>
        </p:nvSpPr>
        <p:spPr>
          <a:xfrm>
            <a:off x="4013462" y="1590738"/>
            <a:ext cx="5477256" cy="621681"/>
          </a:xfrm>
        </p:spPr>
        <p:txBody>
          <a:bodyPr lIns="0" anchor="b">
            <a:noAutofit/>
          </a:bodyPr>
          <a:lstStyle>
            <a:lvl1pPr>
              <a:defRPr sz="1400">
                <a:solidFill>
                  <a:schemeClr val="tx1"/>
                </a:solidFill>
                <a:latin typeface="Oswald" panose="02000503000000000000" pitchFamily="2" charset="0"/>
              </a:defRPr>
            </a:lvl1pPr>
          </a:lstStyle>
          <a:p>
            <a:r>
              <a:rPr lang="en-US" dirty="0"/>
              <a:t>SUBHEAD GOES HERE</a:t>
            </a:r>
          </a:p>
        </p:txBody>
      </p:sp>
      <p:cxnSp>
        <p:nvCxnSpPr>
          <p:cNvPr id="9" name="Straight Connector 8"/>
          <p:cNvCxnSpPr/>
          <p:nvPr userDrawn="1"/>
        </p:nvCxnSpPr>
        <p:spPr>
          <a:xfrm>
            <a:off x="4013462" y="2249351"/>
            <a:ext cx="547725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 Placeholder 2"/>
          <p:cNvSpPr>
            <a:spLocks noGrp="1"/>
          </p:cNvSpPr>
          <p:nvPr>
            <p:ph type="body" sz="quarter" idx="14" hasCustomPrompt="1"/>
          </p:nvPr>
        </p:nvSpPr>
        <p:spPr>
          <a:xfrm>
            <a:off x="990069" y="5724525"/>
            <a:ext cx="2353207" cy="471488"/>
          </a:xfrm>
        </p:spPr>
        <p:txBody>
          <a:bodyPr anchor="t">
            <a:normAutofit/>
          </a:bodyPr>
          <a:lstStyle>
            <a:lvl1pPr marL="0" indent="0" algn="r">
              <a:spcBef>
                <a:spcPts val="0"/>
              </a:spcBef>
              <a:spcAft>
                <a:spcPts val="0"/>
              </a:spcAft>
              <a:buNone/>
              <a:defRPr sz="800" b="0" i="1" cap="none" spc="0" baseline="0">
                <a:solidFill>
                  <a:schemeClr val="bg1"/>
                </a:solidFill>
                <a:latin typeface="+mn-lt"/>
              </a:defRPr>
            </a:lvl1pPr>
            <a:lvl2pPr marL="0">
              <a:lnSpc>
                <a:spcPct val="100000"/>
              </a:lnSpc>
              <a:spcBef>
                <a:spcPts val="2400"/>
              </a:spcBef>
              <a:defRPr sz="900" i="0">
                <a:latin typeface="Oswald" panose="02000503000000000000" pitchFamily="2" charset="0"/>
              </a:defRPr>
            </a:lvl2pPr>
            <a:lvl3pPr marL="11113" indent="0">
              <a:spcBef>
                <a:spcPts val="2400"/>
              </a:spcBef>
              <a:buFontTx/>
              <a:buNone/>
              <a:defRPr sz="1000">
                <a:solidFill>
                  <a:schemeClr val="tx1">
                    <a:lumMod val="50000"/>
                    <a:lumOff val="50000"/>
                  </a:schemeClr>
                </a:solidFill>
                <a:latin typeface="Oswald" panose="02000503000000000000" pitchFamily="2" charset="0"/>
              </a:defRPr>
            </a:lvl3pPr>
            <a:lvl4pPr marL="0" indent="0">
              <a:spcBef>
                <a:spcPts val="1800"/>
              </a:spcBef>
              <a:buFontTx/>
              <a:buNone/>
              <a:defRPr sz="1000" cap="none">
                <a:solidFill>
                  <a:schemeClr val="tx1">
                    <a:lumMod val="50000"/>
                    <a:lumOff val="50000"/>
                  </a:schemeClr>
                </a:solidFill>
                <a:latin typeface="Oswald" panose="02000503000000000000" pitchFamily="2" charset="0"/>
              </a:defRPr>
            </a:lvl4pPr>
          </a:lstStyle>
          <a:p>
            <a:pPr lvl="0"/>
            <a:r>
              <a:rPr lang="en-US" dirty="0"/>
              <a:t>Level 1 title</a:t>
            </a:r>
          </a:p>
        </p:txBody>
      </p:sp>
      <p:sp>
        <p:nvSpPr>
          <p:cNvPr id="13"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C Blank">
    <p:spTree>
      <p:nvGrpSpPr>
        <p:cNvPr id="1" name=""/>
        <p:cNvGrpSpPr/>
        <p:nvPr/>
      </p:nvGrpSpPr>
      <p:grpSpPr>
        <a:xfrm>
          <a:off x="0" y="0"/>
          <a:ext cx="0" cy="0"/>
          <a:chOff x="0" y="0"/>
          <a:chExt cx="0" cy="0"/>
        </a:xfrm>
      </p:grpSpPr>
      <p:sp>
        <p:nvSpPr>
          <p:cNvPr id="2" name="Footer Placeholder 13"/>
          <p:cNvSpPr>
            <a:spLocks noGrp="1"/>
          </p:cNvSpPr>
          <p:nvPr>
            <p:ph type="ftr" sz="quarter" idx="3"/>
          </p:nvPr>
        </p:nvSpPr>
        <p:spPr>
          <a:xfrm>
            <a:off x="4013462" y="6400801"/>
            <a:ext cx="3249699"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dirty="0"/>
              <a:t>Copyright © 2022 Booz Allen Hamilton Inc. Internal</a:t>
            </a:r>
          </a:p>
        </p:txBody>
      </p:sp>
      <p:sp>
        <p:nvSpPr>
          <p:cNvPr id="3"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C Agenda">
    <p:bg>
      <p:bgPr>
        <a:gradFill>
          <a:gsLst>
            <a:gs pos="16000">
              <a:schemeClr val="accent2"/>
            </a:gs>
            <a:gs pos="88000">
              <a:schemeClr val="accent1">
                <a:alpha val="97000"/>
              </a:schemeClr>
            </a:gs>
          </a:gsLst>
          <a:path path="circle">
            <a:fillToRect t="100000" r="10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Agenda</a:t>
            </a:r>
          </a:p>
        </p:txBody>
      </p:sp>
      <p:sp>
        <p:nvSpPr>
          <p:cNvPr id="6" name="Content Placeholder 5"/>
          <p:cNvSpPr>
            <a:spLocks noGrp="1"/>
          </p:cNvSpPr>
          <p:nvPr>
            <p:ph sz="quarter" idx="12" hasCustomPrompt="1"/>
          </p:nvPr>
        </p:nvSpPr>
        <p:spPr>
          <a:xfrm>
            <a:off x="4013994" y="1027114"/>
            <a:ext cx="5477256" cy="5153025"/>
          </a:xfrm>
        </p:spPr>
        <p:txBody>
          <a:bodyPr>
            <a:normAutofit/>
          </a:bodyPr>
          <a:lstStyle>
            <a:lvl1pPr marL="0" indent="0">
              <a:spcBef>
                <a:spcPts val="1800"/>
              </a:spcBef>
              <a:buNone/>
              <a:defRPr sz="1600" i="0" cap="all" spc="100" baseline="0">
                <a:latin typeface="Calibri" charset="0"/>
                <a:ea typeface="Calibri" charset="0"/>
                <a:cs typeface="Calibri" charset="0"/>
              </a:defRPr>
            </a:lvl1pPr>
            <a:lvl2pPr marL="457200" indent="0">
              <a:spcBef>
                <a:spcPts val="1200"/>
              </a:spcBef>
              <a:buNone/>
              <a:defRPr/>
            </a:lvl2pPr>
          </a:lstStyle>
          <a:p>
            <a:pPr lvl="0"/>
            <a:r>
              <a:rPr lang="en-US" dirty="0"/>
              <a:t>Section 1</a:t>
            </a:r>
          </a:p>
          <a:p>
            <a:pPr lvl="0"/>
            <a:r>
              <a:rPr lang="en-US" dirty="0"/>
              <a:t>Section 2</a:t>
            </a:r>
          </a:p>
          <a:p>
            <a:pPr lvl="0"/>
            <a:r>
              <a:rPr lang="en-US" dirty="0"/>
              <a:t>Section 3</a:t>
            </a:r>
          </a:p>
          <a:p>
            <a:pPr lvl="0"/>
            <a:r>
              <a:rPr lang="en-US" dirty="0"/>
              <a:t>Section 4</a:t>
            </a:r>
          </a:p>
          <a:p>
            <a:pPr lvl="0"/>
            <a:r>
              <a:rPr lang="en-US" dirty="0"/>
              <a:t>Section 5</a:t>
            </a:r>
          </a:p>
          <a:p>
            <a:pPr lvl="0"/>
            <a:r>
              <a:rPr lang="en-US" dirty="0"/>
              <a:t>Section 6</a:t>
            </a:r>
          </a:p>
        </p:txBody>
      </p:sp>
      <p:sp>
        <p:nvSpPr>
          <p:cNvPr id="10" name="Footer Placeholder 13"/>
          <p:cNvSpPr>
            <a:spLocks noGrp="1"/>
          </p:cNvSpPr>
          <p:nvPr>
            <p:ph type="ftr" sz="quarter" idx="3"/>
          </p:nvPr>
        </p:nvSpPr>
        <p:spPr>
          <a:xfrm>
            <a:off x="4013462" y="6400801"/>
            <a:ext cx="323483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dirty="0"/>
              <a:t>Copyright © 2022 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C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Table of contents</a:t>
            </a:r>
          </a:p>
        </p:txBody>
      </p:sp>
      <p:sp>
        <p:nvSpPr>
          <p:cNvPr id="6" name="Content Placeholder 5"/>
          <p:cNvSpPr>
            <a:spLocks noGrp="1"/>
          </p:cNvSpPr>
          <p:nvPr>
            <p:ph sz="quarter" idx="12" hasCustomPrompt="1"/>
          </p:nvPr>
        </p:nvSpPr>
        <p:spPr>
          <a:xfrm>
            <a:off x="4013993" y="1027114"/>
            <a:ext cx="5477256" cy="5153025"/>
          </a:xfrm>
        </p:spPr>
        <p:txBody>
          <a:bodyPr/>
          <a:lstStyle>
            <a:lvl1pPr marL="0" indent="0">
              <a:spcBef>
                <a:spcPts val="1200"/>
              </a:spcBef>
              <a:buNone/>
              <a:defRPr sz="1800" i="1" cap="none" spc="0" baseline="0">
                <a:latin typeface="Georgia" charset="0"/>
                <a:ea typeface="Georgia" charset="0"/>
                <a:cs typeface="Georgia" charset="0"/>
              </a:defRPr>
            </a:lvl1pPr>
            <a:lvl2pPr marL="457200" indent="0">
              <a:spcBef>
                <a:spcPts val="1200"/>
              </a:spcBef>
              <a:buNone/>
              <a:defRPr/>
            </a:lvl2pPr>
          </a:lstStyle>
          <a:p>
            <a:pPr lvl="0"/>
            <a:r>
              <a:rPr lang="en-US" dirty="0"/>
              <a:t>Click to edit master text styles</a:t>
            </a:r>
          </a:p>
          <a:p>
            <a:pPr lvl="1"/>
            <a:r>
              <a:rPr lang="en-US" dirty="0"/>
              <a:t>Second level</a:t>
            </a:r>
          </a:p>
        </p:txBody>
      </p:sp>
      <p:sp>
        <p:nvSpPr>
          <p:cNvPr id="8"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dirty="0"/>
              <a:t>Copyright © 2022 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C Pull Quote 1">
    <p:spTree>
      <p:nvGrpSpPr>
        <p:cNvPr id="1" name=""/>
        <p:cNvGrpSpPr/>
        <p:nvPr/>
      </p:nvGrpSpPr>
      <p:grpSpPr>
        <a:xfrm>
          <a:off x="0" y="0"/>
          <a:ext cx="0" cy="0"/>
          <a:chOff x="0" y="0"/>
          <a:chExt cx="0" cy="0"/>
        </a:xfrm>
      </p:grpSpPr>
      <p:sp>
        <p:nvSpPr>
          <p:cNvPr id="5" name="Content Placeholder 4"/>
          <p:cNvSpPr>
            <a:spLocks noGrp="1"/>
          </p:cNvSpPr>
          <p:nvPr>
            <p:ph sz="quarter" idx="12" hasCustomPrompt="1"/>
          </p:nvPr>
        </p:nvSpPr>
        <p:spPr>
          <a:xfrm>
            <a:off x="4013462" y="406400"/>
            <a:ext cx="5477256" cy="57785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lvl="0"/>
            <a:r>
              <a:rPr lang="en-US" dirty="0"/>
              <a:t>Pull quote goes here. Use a spot color to call out certain words. Pull quote goes here. Use a spot color to call out certain words. Pull quote goes here. Use a spot color to call out certain words.</a:t>
            </a:r>
          </a:p>
        </p:txBody>
      </p:sp>
      <p:sp>
        <p:nvSpPr>
          <p:cNvPr id="6"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dirty="0"/>
              <a:t>Copyright © 2022 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C Pull quote 2">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013993" y="368301"/>
            <a:ext cx="5477256" cy="5811838"/>
          </a:xfrm>
        </p:spPr>
        <p:txBody>
          <a:bodyPr anchor="ctr"/>
          <a:lstStyle>
            <a:lvl1pPr marL="0" indent="0">
              <a:spcBef>
                <a:spcPts val="0"/>
              </a:spcBef>
              <a:spcAft>
                <a:spcPts val="600"/>
              </a:spcAft>
              <a:buNone/>
              <a:defRPr sz="1000" i="0" cap="none" spc="0" baseline="0">
                <a:solidFill>
                  <a:schemeClr val="bg1"/>
                </a:solidFill>
                <a:latin typeface="Oswald" charset="0"/>
                <a:ea typeface="Oswald" charset="0"/>
                <a:cs typeface="Oswald" charset="0"/>
              </a:defRPr>
            </a:lvl1pPr>
            <a:lvl2pPr marL="0" indent="0">
              <a:lnSpc>
                <a:spcPts val="3000"/>
              </a:lnSpc>
              <a:spcBef>
                <a:spcPts val="1800"/>
              </a:spcBef>
              <a:spcAft>
                <a:spcPts val="0"/>
              </a:spcAft>
              <a:buNone/>
              <a:tabLst/>
              <a:defRPr sz="2000">
                <a:solidFill>
                  <a:schemeClr val="bg1"/>
                </a:solidFill>
              </a:defRPr>
            </a:lvl2pPr>
            <a:lvl3pPr>
              <a:spcBef>
                <a:spcPts val="2400"/>
              </a:spcBef>
              <a:defRPr sz="1000">
                <a:solidFill>
                  <a:schemeClr val="bg1"/>
                </a:solidFill>
                <a:latin typeface="Oswald" charset="0"/>
                <a:ea typeface="Oswald" charset="0"/>
                <a:cs typeface="Oswald" charset="0"/>
              </a:defRPr>
            </a:lvl3pPr>
          </a:lstStyle>
          <a:p>
            <a:pPr lvl="0"/>
            <a:r>
              <a:rPr lang="en-US" dirty="0"/>
              <a:t>Level 1 Title</a:t>
            </a:r>
          </a:p>
          <a:p>
            <a:pPr lvl="1"/>
            <a:r>
              <a:rPr lang="en-US" dirty="0"/>
              <a:t>Second level</a:t>
            </a:r>
          </a:p>
          <a:p>
            <a:pPr lvl="2"/>
            <a:r>
              <a:rPr lang="en-US" sz="1000" i="0" cap="all" spc="100" dirty="0">
                <a:latin typeface="Oswald" charset="0"/>
                <a:ea typeface="Oswald" charset="0"/>
                <a:cs typeface="Oswald" charset="0"/>
              </a:rPr>
              <a:t>⏤ </a:t>
            </a:r>
            <a:r>
              <a:rPr lang="en-US" dirty="0"/>
              <a:t>THIRD LEVEL</a:t>
            </a:r>
          </a:p>
        </p:txBody>
      </p:sp>
      <p:sp>
        <p:nvSpPr>
          <p:cNvPr id="5"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dirty="0"/>
              <a:t>Copyright © 2022 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C Divider ">
    <p:bg>
      <p:bgPr>
        <a:gradFill>
          <a:gsLst>
            <a:gs pos="16000">
              <a:schemeClr val="accent2"/>
            </a:gs>
            <a:gs pos="90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7180" y="3594"/>
            <a:ext cx="9293135" cy="6854405"/>
          </a:xfrm>
          <a:noFill/>
        </p:spPr>
        <p:txBody>
          <a:bodyPr anchor="ctr">
            <a:noAutofit/>
          </a:bodyPr>
          <a:lstStyle>
            <a:lvl1pPr algn="ctr">
              <a:defRPr sz="6000" spc="200" baseline="0">
                <a:solidFill>
                  <a:schemeClr val="bg1"/>
                </a:solidFill>
              </a:defRPr>
            </a:lvl1pPr>
          </a:lstStyle>
          <a:p>
            <a:r>
              <a:rPr lang="en-US" dirty="0"/>
              <a:t>Divider heading</a:t>
            </a:r>
          </a:p>
        </p:txBody>
      </p:sp>
    </p:spTree>
    <p:extLst>
      <p:ext uri="{BB962C8B-B14F-4D97-AF65-F5344CB8AC3E}">
        <p14:creationId xmlns:p14="http://schemas.microsoft.com/office/powerpoint/2010/main" val="363406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I Divider">
    <p:bg>
      <p:bgPr>
        <a:pattFill prst="pct5">
          <a:fgClr>
            <a:srgbClr val="97D6EC"/>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7180" y="3594"/>
            <a:ext cx="9293135" cy="6854405"/>
          </a:xfrm>
        </p:spPr>
        <p:txBody>
          <a:bodyPr anchor="ctr">
            <a:noAutofit/>
          </a:bodyPr>
          <a:lstStyle>
            <a:lvl1pPr algn="ctr">
              <a:defRPr sz="6000" spc="200" baseline="0">
                <a:solidFill>
                  <a:schemeClr val="tx1"/>
                </a:solidFill>
              </a:defRPr>
            </a:lvl1pPr>
          </a:lstStyle>
          <a:p>
            <a:r>
              <a:rPr lang="en-US" dirty="0"/>
              <a:t>Divider heading</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p:cNvSpPr/>
          <p:nvPr userDrawn="1"/>
        </p:nvSpPr>
        <p:spPr>
          <a:xfrm>
            <a:off x="321624" y="1"/>
            <a:ext cx="958437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lvl1pPr algn="l">
              <a:defRPr/>
            </a:lvl1pPr>
          </a:lstStyle>
          <a:p>
            <a:r>
              <a:rPr lang="en-US" i="1" dirty="0">
                <a:solidFill>
                  <a:schemeClr val="tx1"/>
                </a:solidFill>
                <a:latin typeface="Georgia" charset="0"/>
              </a:rPr>
              <a:t>Copyright © 2022 Booz Allen Hamilton Inc. Internal</a:t>
            </a:r>
          </a:p>
        </p:txBody>
      </p:sp>
      <p:sp>
        <p:nvSpPr>
          <p:cNvPr id="11" name="Title 1"/>
          <p:cNvSpPr>
            <a:spLocks noGrp="1"/>
          </p:cNvSpPr>
          <p:nvPr>
            <p:ph type="title" hasCustomPrompt="1"/>
          </p:nvPr>
        </p:nvSpPr>
        <p:spPr>
          <a:xfrm>
            <a:off x="717825" y="758952"/>
            <a:ext cx="8766027" cy="3566160"/>
          </a:xfrm>
        </p:spPr>
        <p:txBody>
          <a:bodyPr anchor="b" anchorCtr="0">
            <a:normAutofit/>
          </a:bodyPr>
          <a:lstStyle>
            <a:lvl1pPr>
              <a:lnSpc>
                <a:spcPct val="85000"/>
              </a:lnSpc>
              <a:defRPr sz="4500" b="0">
                <a:solidFill>
                  <a:schemeClr val="tx1"/>
                </a:solidFill>
              </a:defRPr>
            </a:lvl1pPr>
          </a:lstStyle>
          <a:p>
            <a:r>
              <a:rPr lang="en-US" dirty="0"/>
              <a:t>Section heading</a:t>
            </a:r>
          </a:p>
        </p:txBody>
      </p:sp>
      <p:cxnSp>
        <p:nvCxnSpPr>
          <p:cNvPr id="12" name="Straight Connector 11"/>
          <p:cNvCxnSpPr/>
          <p:nvPr userDrawn="1"/>
        </p:nvCxnSpPr>
        <p:spPr>
          <a:xfrm>
            <a:off x="717825" y="4343400"/>
            <a:ext cx="876602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F TOC Wide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Table of Contents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lvl1pPr algn="l">
              <a:defRPr/>
            </a:lvl1pPr>
          </a:lstStyle>
          <a:p>
            <a:r>
              <a:rPr lang="en-US" i="1" dirty="0">
                <a:solidFill>
                  <a:schemeClr val="tx1"/>
                </a:solidFill>
                <a:latin typeface="Georgia" charset="0"/>
              </a:rPr>
              <a:t>Copyright © 2022 Booz Allen Hamilton Inc. Internal</a:t>
            </a:r>
          </a:p>
        </p:txBody>
      </p:sp>
      <p:sp>
        <p:nvSpPr>
          <p:cNvPr id="10" name="Content Placeholder 8"/>
          <p:cNvSpPr>
            <a:spLocks noGrp="1"/>
          </p:cNvSpPr>
          <p:nvPr>
            <p:ph sz="quarter" idx="13" hasCustomPrompt="1"/>
          </p:nvPr>
        </p:nvSpPr>
        <p:spPr>
          <a:xfrm>
            <a:off x="717825" y="1550021"/>
            <a:ext cx="4177970"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dirty="0"/>
              <a:t>Section</a:t>
            </a:r>
          </a:p>
          <a:p>
            <a:pPr lvl="1"/>
            <a:r>
              <a:rPr lang="en-US" dirty="0"/>
              <a:t>Subsection</a:t>
            </a:r>
          </a:p>
        </p:txBody>
      </p:sp>
      <p:sp>
        <p:nvSpPr>
          <p:cNvPr id="13" name="Content Placeholder 8"/>
          <p:cNvSpPr>
            <a:spLocks noGrp="1"/>
          </p:cNvSpPr>
          <p:nvPr>
            <p:ph sz="quarter" idx="14" hasCustomPrompt="1"/>
          </p:nvPr>
        </p:nvSpPr>
        <p:spPr>
          <a:xfrm>
            <a:off x="5305882" y="1550021"/>
            <a:ext cx="4177970"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dirty="0"/>
              <a:t>Section</a:t>
            </a:r>
          </a:p>
          <a:p>
            <a:pPr lvl="1"/>
            <a:r>
              <a:rPr lang="en-US" dirty="0"/>
              <a:t>Subsection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F TOC Wide 3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Table of Contents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dirty="0"/>
          </a:p>
        </p:txBody>
      </p:sp>
      <p:sp>
        <p:nvSpPr>
          <p:cNvPr id="4" name="Footer Placeholder 3"/>
          <p:cNvSpPr>
            <a:spLocks noGrp="1"/>
          </p:cNvSpPr>
          <p:nvPr>
            <p:ph type="ftr" sz="quarter" idx="11"/>
          </p:nvPr>
        </p:nvSpPr>
        <p:spPr/>
        <p:txBody>
          <a:bodyPr/>
          <a:lstStyle>
            <a:lvl1pPr algn="l">
              <a:defRPr/>
            </a:lvl1pPr>
          </a:lstStyle>
          <a:p>
            <a:r>
              <a:rPr lang="en-US" i="1" dirty="0">
                <a:solidFill>
                  <a:schemeClr val="tx1"/>
                </a:solidFill>
                <a:latin typeface="Georgia" charset="0"/>
              </a:rPr>
              <a:t>Copyright © 2022 Booz Allen Hamilton Inc. Internal</a:t>
            </a:r>
          </a:p>
        </p:txBody>
      </p:sp>
      <p:sp>
        <p:nvSpPr>
          <p:cNvPr id="10" name="Content Placeholder 8"/>
          <p:cNvSpPr>
            <a:spLocks noGrp="1"/>
          </p:cNvSpPr>
          <p:nvPr>
            <p:ph sz="quarter" idx="13" hasCustomPrompt="1"/>
          </p:nvPr>
        </p:nvSpPr>
        <p:spPr>
          <a:xfrm>
            <a:off x="717825" y="1550021"/>
            <a:ext cx="2639208"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dirty="0"/>
              <a:t>Section</a:t>
            </a:r>
          </a:p>
          <a:p>
            <a:pPr lvl="1"/>
            <a:r>
              <a:rPr lang="en-US" dirty="0"/>
              <a:t>Subsection</a:t>
            </a:r>
          </a:p>
        </p:txBody>
      </p:sp>
      <p:sp>
        <p:nvSpPr>
          <p:cNvPr id="13" name="Content Placeholder 8"/>
          <p:cNvSpPr>
            <a:spLocks noGrp="1"/>
          </p:cNvSpPr>
          <p:nvPr>
            <p:ph sz="quarter" idx="14" hasCustomPrompt="1"/>
          </p:nvPr>
        </p:nvSpPr>
        <p:spPr>
          <a:xfrm>
            <a:off x="3781235" y="1550021"/>
            <a:ext cx="2639208"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dirty="0"/>
              <a:t>Section</a:t>
            </a:r>
          </a:p>
          <a:p>
            <a:pPr lvl="1"/>
            <a:r>
              <a:rPr lang="en-US" dirty="0"/>
              <a:t>Subsection</a:t>
            </a:r>
          </a:p>
        </p:txBody>
      </p:sp>
      <p:sp>
        <p:nvSpPr>
          <p:cNvPr id="14" name="Content Placeholder 8"/>
          <p:cNvSpPr>
            <a:spLocks noGrp="1"/>
          </p:cNvSpPr>
          <p:nvPr>
            <p:ph sz="quarter" idx="15" hasCustomPrompt="1"/>
          </p:nvPr>
        </p:nvSpPr>
        <p:spPr>
          <a:xfrm>
            <a:off x="6844644" y="1550021"/>
            <a:ext cx="2639208" cy="4626943"/>
          </a:xfrm>
        </p:spPr>
        <p:txBody>
          <a:bodyPr/>
          <a:lstStyle>
            <a:lvl1pPr marL="5080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dirty="0"/>
              <a:t>Section</a:t>
            </a:r>
          </a:p>
          <a:p>
            <a:pPr lvl="1"/>
            <a:r>
              <a:rPr lang="en-US" dirty="0"/>
              <a:t>Subsection</a:t>
            </a:r>
          </a:p>
        </p:txBody>
      </p:sp>
      <p:cxnSp>
        <p:nvCxnSpPr>
          <p:cNvPr id="15" name="Straight Connector 14"/>
          <p:cNvCxnSpPr/>
          <p:nvPr userDrawn="1"/>
        </p:nvCxnSpPr>
        <p:spPr>
          <a:xfrm>
            <a:off x="3573586" y="1550021"/>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6622864" y="1550021"/>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theme" Target="../theme/theme4.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4" name="Footer Placeholder 13"/>
          <p:cNvSpPr>
            <a:spLocks noGrp="1"/>
          </p:cNvSpPr>
          <p:nvPr>
            <p:ph type="ftr" sz="quarter" idx="3"/>
          </p:nvPr>
        </p:nvSpPr>
        <p:spPr>
          <a:xfrm>
            <a:off x="717822" y="6400451"/>
            <a:ext cx="5972909"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sp>
        <p:nvSpPr>
          <p:cNvPr id="2" name="Title Placeholder 1"/>
          <p:cNvSpPr>
            <a:spLocks noGrp="1"/>
          </p:cNvSpPr>
          <p:nvPr>
            <p:ph type="title"/>
          </p:nvPr>
        </p:nvSpPr>
        <p:spPr>
          <a:xfrm>
            <a:off x="717826" y="173773"/>
            <a:ext cx="8769096" cy="981308"/>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717826" y="1554480"/>
            <a:ext cx="8769096" cy="4626943"/>
          </a:xfrm>
          <a:prstGeom prst="rect">
            <a:avLst/>
          </a:prstGeom>
        </p:spPr>
        <p:txBody>
          <a:bodyPr vert="horz" lIns="0" tIns="0" rIns="0" bIns="0" rtlCol="0">
            <a:no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7" name="Rectangle 6"/>
          <p:cNvSpPr/>
          <p:nvPr userDrawn="1"/>
        </p:nvSpPr>
        <p:spPr bwMode="auto">
          <a:xfrm>
            <a:off x="0" y="1"/>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endParaRPr lang="en-US" sz="1200" dirty="0">
              <a:solidFill>
                <a:schemeClr val="bg1"/>
              </a:solidFill>
            </a:endParaRPr>
          </a:p>
        </p:txBody>
      </p:sp>
      <p:cxnSp>
        <p:nvCxnSpPr>
          <p:cNvPr id="8" name="Straight Connector 7"/>
          <p:cNvCxnSpPr/>
          <p:nvPr userDrawn="1"/>
        </p:nvCxnSpPr>
        <p:spPr>
          <a:xfrm>
            <a:off x="717827" y="1276283"/>
            <a:ext cx="8769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657424"/>
      </p:ext>
    </p:extLst>
  </p:cSld>
  <p:clrMap bg1="lt1" tx1="dk1" bg2="lt2" tx2="dk2" accent1="accent1" accent2="accent2" accent3="accent3" accent4="accent4" accent5="accent5" accent6="accent6" hlink="hlink" folHlink="folHlink"/>
  <p:sldLayoutIdLst>
    <p:sldLayoutId id="2147483664" r:id="rId1"/>
    <p:sldLayoutId id="2147483715" r:id="rId2"/>
    <p:sldLayoutId id="2147483716" r:id="rId3"/>
    <p:sldLayoutId id="2147483719" r:id="rId4"/>
    <p:sldLayoutId id="2147483667" r:id="rId5"/>
    <p:sldLayoutId id="2147483699" r:id="rId6"/>
    <p:sldLayoutId id="2147483749" r:id="rId7"/>
    <p:sldLayoutId id="2147483758" r:id="rId8"/>
    <p:sldLayoutId id="2147483750" r:id="rId9"/>
    <p:sldLayoutId id="2147483693" r:id="rId10"/>
    <p:sldLayoutId id="2147483755" r:id="rId11"/>
    <p:sldLayoutId id="2147483670" r:id="rId12"/>
    <p:sldLayoutId id="2147483666" r:id="rId13"/>
    <p:sldLayoutId id="2147483671" r:id="rId14"/>
    <p:sldLayoutId id="2147483672" r:id="rId15"/>
    <p:sldLayoutId id="2147483698" r:id="rId16"/>
    <p:sldLayoutId id="2147483673" r:id="rId17"/>
    <p:sldLayoutId id="2147483674" r:id="rId18"/>
    <p:sldLayoutId id="2147483757" r:id="rId19"/>
    <p:sldLayoutId id="2147483724" r:id="rId20"/>
  </p:sldLayoutIdLst>
  <p:hf hdr="0" dt="0"/>
  <p:txStyles>
    <p:titleStyle>
      <a:lvl1pPr algn="l" defTabSz="914400" rtl="0" eaLnBrk="1" latinLnBrk="0" hangingPunct="1">
        <a:lnSpc>
          <a:spcPct val="90000"/>
        </a:lnSpc>
        <a:spcBef>
          <a:spcPct val="0"/>
        </a:spcBef>
        <a:buNone/>
        <a:defRPr sz="2800" kern="1200" cap="all" spc="100" baseline="0">
          <a:solidFill>
            <a:schemeClr val="tx1"/>
          </a:solidFill>
          <a:latin typeface="Oswald" charset="0"/>
          <a:ea typeface="Oswald" charset="0"/>
          <a:cs typeface="Oswald" charset="0"/>
        </a:defRPr>
      </a:lvl1pPr>
    </p:titleStyle>
    <p:body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7826" y="173773"/>
            <a:ext cx="8769096" cy="981308"/>
          </a:xfrm>
          <a:prstGeom prst="rect">
            <a:avLst/>
          </a:prstGeom>
        </p:spPr>
        <p:txBody>
          <a:bodyPr vert="horz" lIns="0" tIns="0" rIns="0" bIns="0" rtlCol="0" anchor="b">
            <a:noAutofit/>
          </a:bodyPr>
          <a:lstStyle/>
          <a:p>
            <a:r>
              <a:rPr lang="en-US" sz="2000" cap="none" spc="0" dirty="0">
                <a:latin typeface="Oswald Light" charset="0"/>
                <a:ea typeface="Oswald Light" charset="0"/>
                <a:cs typeface="Oswald Light" charset="0"/>
              </a:rPr>
              <a:t>This is an optional smaller point size for when you need longer headlines. </a:t>
            </a:r>
            <a:br>
              <a:rPr lang="en-US" sz="2000" cap="none" spc="0" dirty="0">
                <a:latin typeface="Oswald Light" charset="0"/>
                <a:ea typeface="Oswald Light" charset="0"/>
                <a:cs typeface="Oswald Light" charset="0"/>
              </a:rPr>
            </a:br>
            <a:r>
              <a:rPr lang="en-US" sz="2000" cap="none" spc="0" dirty="0">
                <a:latin typeface="Oswald Light" charset="0"/>
                <a:ea typeface="Oswald Light" charset="0"/>
                <a:cs typeface="Oswald Light" charset="0"/>
              </a:rPr>
              <a:t>Please limit to no more than 2 lines.</a:t>
            </a:r>
            <a:endParaRPr lang="en-US" dirty="0"/>
          </a:p>
        </p:txBody>
      </p:sp>
      <p:sp>
        <p:nvSpPr>
          <p:cNvPr id="3" name="Text Placeholder 2"/>
          <p:cNvSpPr>
            <a:spLocks noGrp="1"/>
          </p:cNvSpPr>
          <p:nvPr>
            <p:ph type="body" idx="1"/>
          </p:nvPr>
        </p:nvSpPr>
        <p:spPr>
          <a:xfrm>
            <a:off x="717826" y="1554480"/>
            <a:ext cx="8769096" cy="4626943"/>
          </a:xfrm>
          <a:prstGeom prst="rect">
            <a:avLst/>
          </a:prstGeom>
        </p:spPr>
        <p:txBody>
          <a:bodyPr vert="horz" lIns="0" tIns="0" rIns="0" bIns="0" rtlCol="0">
            <a:noAutofit/>
          </a:bodyPr>
          <a:lstStyle/>
          <a:p>
            <a:pPr lvl="0"/>
            <a:r>
              <a:rPr lang="en-US" dirty="0"/>
              <a:t>Level 1 is used for body text. The bullet is optional and may be removed. </a:t>
            </a:r>
            <a:br>
              <a:rPr lang="en-US" dirty="0"/>
            </a:br>
            <a:r>
              <a:rPr lang="en-US" dirty="0"/>
              <a:t>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7" name="Rectangle 6"/>
          <p:cNvSpPr/>
          <p:nvPr userDrawn="1"/>
        </p:nvSpPr>
        <p:spPr bwMode="auto">
          <a:xfrm>
            <a:off x="0" y="1"/>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endParaRPr lang="en-US" sz="1200" dirty="0">
              <a:solidFill>
                <a:schemeClr val="bg1"/>
              </a:solidFill>
            </a:endParaRPr>
          </a:p>
        </p:txBody>
      </p:sp>
      <p:cxnSp>
        <p:nvCxnSpPr>
          <p:cNvPr id="8" name="Straight Connector 7"/>
          <p:cNvCxnSpPr/>
          <p:nvPr userDrawn="1"/>
        </p:nvCxnSpPr>
        <p:spPr>
          <a:xfrm>
            <a:off x="717827" y="1276283"/>
            <a:ext cx="8769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lide Number Placeholder 15"/>
          <p:cNvSpPr>
            <a:spLocks noGrp="1"/>
          </p:cNvSpPr>
          <p:nvPr>
            <p:ph type="sldNum" sz="quarter" idx="4"/>
          </p:nvPr>
        </p:nvSpPr>
        <p:spPr>
          <a:xfrm>
            <a:off x="8992383"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dirty="0"/>
          </a:p>
        </p:txBody>
      </p:sp>
      <p:sp>
        <p:nvSpPr>
          <p:cNvPr id="11" name="Footer Placeholder 13"/>
          <p:cNvSpPr>
            <a:spLocks noGrp="1"/>
          </p:cNvSpPr>
          <p:nvPr>
            <p:ph type="ftr" sz="quarter" idx="3"/>
          </p:nvPr>
        </p:nvSpPr>
        <p:spPr>
          <a:xfrm>
            <a:off x="717823" y="6400451"/>
            <a:ext cx="607698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spTree>
    <p:extLst>
      <p:ext uri="{BB962C8B-B14F-4D97-AF65-F5344CB8AC3E}">
        <p14:creationId xmlns:p14="http://schemas.microsoft.com/office/powerpoint/2010/main" val="273208733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696" r:id="rId3"/>
    <p:sldLayoutId id="2147483697" r:id="rId4"/>
    <p:sldLayoutId id="2147483682" r:id="rId5"/>
    <p:sldLayoutId id="2147483695" r:id="rId6"/>
    <p:sldLayoutId id="2147483684" r:id="rId7"/>
    <p:sldLayoutId id="2147483685" r:id="rId8"/>
    <p:sldLayoutId id="2147483686" r:id="rId9"/>
  </p:sldLayoutIdLst>
  <p:hf hdr="0" dt="0"/>
  <p:txStyles>
    <p:titleStyle>
      <a:lvl1pPr algn="l" defTabSz="914400" rtl="0" eaLnBrk="1" latinLnBrk="0" hangingPunct="1">
        <a:lnSpc>
          <a:spcPct val="100000"/>
        </a:lnSpc>
        <a:spcBef>
          <a:spcPct val="0"/>
        </a:spcBef>
        <a:buNone/>
        <a:defRPr sz="2000" kern="1200" cap="all" spc="100" baseline="0">
          <a:solidFill>
            <a:schemeClr val="tx1"/>
          </a:solidFill>
          <a:latin typeface="Oswald Light" panose="02000303000000000000" pitchFamily="2" charset="0"/>
          <a:ea typeface="Oswald Light" panose="02000303000000000000" pitchFamily="2" charset="0"/>
          <a:cs typeface="Oswald Light" panose="02000303000000000000" pitchFamily="2" charset="0"/>
        </a:defRPr>
      </a:lvl1pPr>
    </p:titleStyle>
    <p:bodyStyle>
      <a:lvl1pPr marL="182880" indent="-182880" algn="l" defTabSz="914400" rtl="0" eaLnBrk="1" latinLnBrk="0" hangingPunct="1">
        <a:lnSpc>
          <a:spcPct val="100000"/>
        </a:lnSpc>
        <a:spcBef>
          <a:spcPts val="600"/>
        </a:spcBef>
        <a:buFont typeface="Arial" charset="0"/>
        <a:buChar char="•"/>
        <a:defRPr sz="12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200" i="0" kern="120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SzPct val="75000"/>
        <a:buFont typeface="Courier New" charset="0"/>
        <a:buChar char="o"/>
        <a:tabLst/>
        <a:defRPr sz="1200" b="0" kern="1200" cap="none" spc="0" baseline="0">
          <a:solidFill>
            <a:schemeClr val="tx1"/>
          </a:solidFill>
          <a:latin typeface="Calibri" charset="0"/>
          <a:ea typeface="Calibri" charset="0"/>
          <a:cs typeface="Calibri" charset="0"/>
        </a:defRPr>
      </a:lvl3pPr>
      <a:lvl4pPr marL="0" indent="0" algn="l" defTabSz="914400" rtl="0" eaLnBrk="1" latinLnBrk="0" hangingPunct="1">
        <a:lnSpc>
          <a:spcPct val="100000"/>
        </a:lnSpc>
        <a:spcBef>
          <a:spcPts val="1800"/>
        </a:spcBef>
        <a:spcAft>
          <a:spcPts val="0"/>
        </a:spcAft>
        <a:buSzPct val="75000"/>
        <a:buFont typeface=".AppleSystemUIFont" charset="-120"/>
        <a:buNone/>
        <a:tabLst/>
        <a:defRPr sz="12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panose="020B0604020202020204" pitchFamily="34" charset="0"/>
        <a:buNone/>
        <a:tabLst/>
        <a:defRPr sz="11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Tx/>
        <a:buNone/>
        <a:defRPr sz="900" i="1" kern="1200">
          <a:solidFill>
            <a:schemeClr val="tx1"/>
          </a:solidFill>
          <a:latin typeface="Georgia" panose="02040502050405020303" pitchFamily="18" charset="0"/>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297180" y="-1"/>
            <a:ext cx="3189248" cy="6857999"/>
          </a:xfrm>
          <a:prstGeom prst="rect">
            <a:avLst/>
          </a:prstGeom>
          <a:pattFill prst="pct5">
            <a:fgClr>
              <a:srgbClr val="97D6E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81037" y="1027674"/>
            <a:ext cx="2660877" cy="1325563"/>
          </a:xfrm>
          <a:prstGeom prst="rect">
            <a:avLst/>
          </a:prstGeom>
        </p:spPr>
        <p:txBody>
          <a:bodyPr vert="horz" lIns="0" tIns="0" rIns="0" bIns="0" rtlCol="0" anchor="t">
            <a:normAutofit/>
          </a:bodyPr>
          <a:lstStyle/>
          <a:p>
            <a:r>
              <a:rPr lang="en-US" dirty="0"/>
              <a:t>Click to edit Master title style</a:t>
            </a:r>
          </a:p>
        </p:txBody>
      </p:sp>
      <p:sp>
        <p:nvSpPr>
          <p:cNvPr id="3" name="Text Placeholder 2"/>
          <p:cNvSpPr>
            <a:spLocks noGrp="1"/>
          </p:cNvSpPr>
          <p:nvPr>
            <p:ph type="body" idx="1"/>
          </p:nvPr>
        </p:nvSpPr>
        <p:spPr>
          <a:xfrm>
            <a:off x="4013461" y="1027673"/>
            <a:ext cx="5477256" cy="5149290"/>
          </a:xfrm>
          <a:prstGeom prst="rect">
            <a:avLst/>
          </a:prstGeom>
        </p:spPr>
        <p:txBody>
          <a:bodyPr vert="horz" lIns="0" tIns="0" rIns="0" bIns="0" rtlCol="0">
            <a:normAutofit/>
          </a:bodyPr>
          <a:lstStyle/>
          <a:p>
            <a:pPr lvl="0"/>
            <a:r>
              <a:rPr lang="en-US" dirty="0"/>
              <a:t>Level 1 is used for body text. The bullet is optional and may be removed. 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8" name="Footer Placeholder 13"/>
          <p:cNvSpPr>
            <a:spLocks noGrp="1"/>
          </p:cNvSpPr>
          <p:nvPr>
            <p:ph type="ftr" sz="quarter" idx="3"/>
          </p:nvPr>
        </p:nvSpPr>
        <p:spPr>
          <a:xfrm>
            <a:off x="4013462" y="6400801"/>
            <a:ext cx="3242265"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i="1" dirty="0">
                <a:solidFill>
                  <a:schemeClr val="tx1"/>
                </a:solidFill>
                <a:latin typeface="Georgia" charset="0"/>
              </a:rPr>
              <a:t>Copyright © 2022 Booz Allen Hamilton Inc. Internal</a:t>
            </a:r>
          </a:p>
        </p:txBody>
      </p:sp>
      <p:sp>
        <p:nvSpPr>
          <p:cNvPr id="10" name="Rectangle 9"/>
          <p:cNvSpPr/>
          <p:nvPr userDrawn="1"/>
        </p:nvSpPr>
        <p:spPr bwMode="auto">
          <a:xfrm>
            <a:off x="0" y="1"/>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endParaRPr lang="en-US" sz="1200" dirty="0">
              <a:solidFill>
                <a:schemeClr val="bg1"/>
              </a:solidFill>
            </a:endParaRPr>
          </a:p>
        </p:txBody>
      </p:sp>
      <p:cxnSp>
        <p:nvCxnSpPr>
          <p:cNvPr id="11" name="Straight Connector 10"/>
          <p:cNvCxnSpPr/>
          <p:nvPr userDrawn="1"/>
        </p:nvCxnSpPr>
        <p:spPr>
          <a:xfrm>
            <a:off x="4013462" y="6400451"/>
            <a:ext cx="547346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15"/>
          <p:cNvSpPr txBox="1">
            <a:spLocks/>
          </p:cNvSpPr>
          <p:nvPr userDrawn="1"/>
        </p:nvSpPr>
        <p:spPr>
          <a:xfrm>
            <a:off x="8992383" y="6400800"/>
            <a:ext cx="495300" cy="457200"/>
          </a:xfrm>
          <a:prstGeom prst="rect">
            <a:avLst/>
          </a:prstGeom>
        </p:spPr>
        <p:txBody>
          <a:bodyPr vert="horz" lIns="0" tIns="0" rIns="0" bIns="0" rtlCol="0" anchor="ctr"/>
          <a:lstStyle>
            <a:defPPr>
              <a:defRPr lang="en-US"/>
            </a:defPPr>
            <a:lvl1pPr marL="0" algn="r" defTabSz="914400" rtl="0" eaLnBrk="1" latinLnBrk="0" hangingPunct="1">
              <a:defRPr sz="1000" kern="1200">
                <a:solidFill>
                  <a:sysClr val="windowText" lastClr="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CE6E22-E655-5947-A8B4-6F095FBA2C12}" type="slidenum">
              <a:rPr lang="en-US" smtClean="0"/>
              <a:pPr/>
              <a:t>‹#›</a:t>
            </a:fld>
            <a:endParaRPr lang="en-US" dirty="0"/>
          </a:p>
        </p:txBody>
      </p:sp>
      <p:sp>
        <p:nvSpPr>
          <p:cNvPr id="9"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5684927"/>
      </p:ext>
    </p:extLst>
  </p:cSld>
  <p:clrMap bg1="lt1" tx1="dk1" bg2="lt2" tx2="dk2" accent1="accent1" accent2="accent2" accent3="accent3" accent4="accent4" accent5="accent5" accent6="accent6" hlink="hlink" folHlink="folHlink"/>
  <p:sldLayoutIdLst>
    <p:sldLayoutId id="2147483729" r:id="rId1"/>
    <p:sldLayoutId id="2147483759" r:id="rId2"/>
    <p:sldLayoutId id="2147483738" r:id="rId3"/>
    <p:sldLayoutId id="2147483735" r:id="rId4"/>
    <p:sldLayoutId id="2147483760" r:id="rId5"/>
    <p:sldLayoutId id="2147483739" r:id="rId6"/>
    <p:sldLayoutId id="2147483733" r:id="rId7"/>
    <p:sldLayoutId id="2147483740" r:id="rId8"/>
    <p:sldLayoutId id="2147483741" r:id="rId9"/>
    <p:sldLayoutId id="2147483734" r:id="rId10"/>
    <p:sldLayoutId id="2147483730" r:id="rId11"/>
    <p:sldLayoutId id="2147483731" r:id="rId12"/>
    <p:sldLayoutId id="2147483732" r:id="rId13"/>
    <p:sldLayoutId id="2147483736" r:id="rId14"/>
  </p:sldLayoutIdLst>
  <p:hf hdr="0" dt="0"/>
  <p:txStyles>
    <p:titleStyle>
      <a:lvl1pPr algn="l" defTabSz="914400" rtl="0" eaLnBrk="1" latinLnBrk="0" hangingPunct="1">
        <a:lnSpc>
          <a:spcPct val="90000"/>
        </a:lnSpc>
        <a:spcBef>
          <a:spcPct val="0"/>
        </a:spcBef>
        <a:buNone/>
        <a:defRPr sz="2500" kern="1200" cap="all" spc="100" baseline="0">
          <a:solidFill>
            <a:schemeClr val="tx1"/>
          </a:solidFill>
          <a:latin typeface="Oswald" charset="0"/>
          <a:ea typeface="Oswald" charset="0"/>
          <a:cs typeface="Oswald" charset="0"/>
        </a:defRPr>
      </a:lvl1pPr>
    </p:titleStyle>
    <p:bodyStyle>
      <a:lvl1pPr marL="182880" indent="-182880" algn="l" defTabSz="914400" rtl="0" eaLnBrk="1" latinLnBrk="0" hangingPunct="1">
        <a:lnSpc>
          <a:spcPct val="100000"/>
        </a:lnSpc>
        <a:spcBef>
          <a:spcPts val="600"/>
        </a:spcBef>
        <a:buFont typeface="Arial"/>
        <a:buChar char="•"/>
        <a:defRPr sz="1600" kern="1200">
          <a:solidFill>
            <a:schemeClr val="tx1"/>
          </a:solidFill>
          <a:latin typeface="+mn-lt"/>
          <a:ea typeface="+mn-ea"/>
          <a:cs typeface="+mn-cs"/>
        </a:defRPr>
      </a:lvl1pPr>
      <a:lvl2pPr marL="365760" indent="-182880" algn="l" defTabSz="914400" rtl="0" eaLnBrk="1" latinLnBrk="0" hangingPunct="1">
        <a:lnSpc>
          <a:spcPct val="100000"/>
        </a:lnSpc>
        <a:spcBef>
          <a:spcPts val="0"/>
        </a:spcBef>
        <a:buFont typeface="LucidaGrande" charset="0"/>
        <a:buChar char="-"/>
        <a:defRPr sz="1600" kern="1200">
          <a:solidFill>
            <a:schemeClr val="tx1"/>
          </a:solidFill>
          <a:latin typeface="+mn-lt"/>
          <a:ea typeface="+mn-ea"/>
          <a:cs typeface="+mn-cs"/>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100" i="1"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16000">
              <a:schemeClr val="accent2"/>
            </a:gs>
            <a:gs pos="74000">
              <a:schemeClr val="accent1">
                <a:alpha val="90000"/>
              </a:schemeClr>
            </a:gs>
          </a:gsLst>
          <a:path path="circle">
            <a:fillToRect t="100000" r="100000"/>
          </a:path>
        </a:gradFill>
        <a:effectLst/>
      </p:bgPr>
    </p:bg>
    <p:spTree>
      <p:nvGrpSpPr>
        <p:cNvPr id="1" name=""/>
        <p:cNvGrpSpPr/>
        <p:nvPr/>
      </p:nvGrpSpPr>
      <p:grpSpPr>
        <a:xfrm>
          <a:off x="0" y="0"/>
          <a:ext cx="0" cy="0"/>
          <a:chOff x="0" y="0"/>
          <a:chExt cx="0" cy="0"/>
        </a:xfrm>
      </p:grpSpPr>
      <p:sp>
        <p:nvSpPr>
          <p:cNvPr id="11" name="Rectangle 10"/>
          <p:cNvSpPr/>
          <p:nvPr userDrawn="1"/>
        </p:nvSpPr>
        <p:spPr bwMode="auto">
          <a:xfrm>
            <a:off x="0" y="11876"/>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accent2"/>
                </a:solidFill>
              </a:rPr>
              <a:t> </a:t>
            </a:r>
            <a:endParaRPr lang="en-US" sz="1200" dirty="0">
              <a:solidFill>
                <a:schemeClr val="accent2"/>
              </a:solidFill>
            </a:endParaRPr>
          </a:p>
        </p:txBody>
      </p:sp>
      <p:sp>
        <p:nvSpPr>
          <p:cNvPr id="14" name="Title Placeholder 1"/>
          <p:cNvSpPr>
            <a:spLocks noGrp="1"/>
          </p:cNvSpPr>
          <p:nvPr>
            <p:ph type="title"/>
          </p:nvPr>
        </p:nvSpPr>
        <p:spPr>
          <a:xfrm>
            <a:off x="681037" y="1027674"/>
            <a:ext cx="2660877" cy="1325563"/>
          </a:xfrm>
          <a:prstGeom prst="rect">
            <a:avLst/>
          </a:prstGeom>
        </p:spPr>
        <p:txBody>
          <a:bodyPr vert="horz" lIns="0" tIns="0" rIns="0" bIns="0" rtlCol="0" anchor="t">
            <a:normAutofit/>
          </a:bodyPr>
          <a:lstStyle/>
          <a:p>
            <a:r>
              <a:rPr lang="en-US" dirty="0"/>
              <a:t>Click to edit Master title style</a:t>
            </a:r>
          </a:p>
        </p:txBody>
      </p:sp>
      <p:sp>
        <p:nvSpPr>
          <p:cNvPr id="15" name="Text Placeholder 2"/>
          <p:cNvSpPr>
            <a:spLocks noGrp="1"/>
          </p:cNvSpPr>
          <p:nvPr>
            <p:ph type="body" idx="1"/>
          </p:nvPr>
        </p:nvSpPr>
        <p:spPr>
          <a:xfrm>
            <a:off x="4013461" y="1027673"/>
            <a:ext cx="5477256" cy="5149290"/>
          </a:xfrm>
          <a:prstGeom prst="rect">
            <a:avLst/>
          </a:prstGeom>
        </p:spPr>
        <p:txBody>
          <a:bodyPr vert="horz" lIns="0" tIns="0" rIns="0" bIns="0" rtlCol="0">
            <a:normAutofit/>
          </a:bodyPr>
          <a:lstStyle/>
          <a:p>
            <a:pPr lvl="0"/>
            <a:r>
              <a:rPr lang="en-US" dirty="0"/>
              <a:t>Level 1 is used for body text. The bullet is optional and may be removed. Click “indent more” to access additional text styles.</a:t>
            </a:r>
          </a:p>
          <a:p>
            <a:pPr lvl="1"/>
            <a:r>
              <a:rPr lang="en-US" dirty="0"/>
              <a:t>Second level is a nested text bullet</a:t>
            </a:r>
          </a:p>
          <a:p>
            <a:pPr lvl="2"/>
            <a:r>
              <a:rPr lang="en-US" dirty="0"/>
              <a:t>Third level is a nested text bullet</a:t>
            </a:r>
          </a:p>
          <a:p>
            <a:pPr lvl="3"/>
            <a:r>
              <a:rPr lang="en-US" dirty="0"/>
              <a:t>Level 4 is an optional subhead </a:t>
            </a:r>
          </a:p>
          <a:p>
            <a:pPr lvl="4"/>
            <a:r>
              <a:rPr lang="en-US" dirty="0"/>
              <a:t>Level 5 is an optional short description. </a:t>
            </a:r>
          </a:p>
          <a:p>
            <a:pPr lvl="5"/>
            <a:r>
              <a:rPr lang="en-US" dirty="0"/>
              <a:t>Level 6 is used for source information or footnotes.</a:t>
            </a:r>
          </a:p>
        </p:txBody>
      </p:sp>
      <p:sp>
        <p:nvSpPr>
          <p:cNvPr id="16" name="Footer Placeholder 13"/>
          <p:cNvSpPr>
            <a:spLocks noGrp="1"/>
          </p:cNvSpPr>
          <p:nvPr>
            <p:ph type="ftr" sz="quarter" idx="3"/>
          </p:nvPr>
        </p:nvSpPr>
        <p:spPr>
          <a:xfrm>
            <a:off x="4013462" y="6400801"/>
            <a:ext cx="3249699"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dirty="0"/>
              <a:t>Copyright © 2022 Booz Allen Hamilton Inc. Internal</a:t>
            </a:r>
          </a:p>
        </p:txBody>
      </p:sp>
      <p:cxnSp>
        <p:nvCxnSpPr>
          <p:cNvPr id="17" name="Straight Connector 16"/>
          <p:cNvCxnSpPr/>
          <p:nvPr userDrawn="1"/>
        </p:nvCxnSpPr>
        <p:spPr>
          <a:xfrm>
            <a:off x="4013462" y="6400451"/>
            <a:ext cx="547346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Slide Number Placeholder 15"/>
          <p:cNvSpPr txBox="1">
            <a:spLocks/>
          </p:cNvSpPr>
          <p:nvPr userDrawn="1"/>
        </p:nvSpPr>
        <p:spPr>
          <a:xfrm>
            <a:off x="8992383" y="6400800"/>
            <a:ext cx="495300" cy="457200"/>
          </a:xfrm>
          <a:prstGeom prst="rect">
            <a:avLst/>
          </a:prstGeom>
        </p:spPr>
        <p:txBody>
          <a:bodyPr vert="horz" lIns="0" tIns="0" rIns="0" bIns="0" rtlCol="0" anchor="ctr"/>
          <a:lstStyle>
            <a:defPPr>
              <a:defRPr lang="en-US"/>
            </a:defPPr>
            <a:lvl1pPr marL="0" algn="r" defTabSz="914400" rtl="0" eaLnBrk="1" latinLnBrk="0" hangingPunct="1">
              <a:defRPr sz="1000" kern="1200">
                <a:solidFill>
                  <a:sysClr val="windowText" lastClr="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CE6E22-E655-5947-A8B4-6F095FBA2C12}" type="slidenum">
              <a:rPr lang="en-US" smtClean="0">
                <a:solidFill>
                  <a:schemeClr val="bg1"/>
                </a:solidFill>
              </a:rPr>
              <a:pPr/>
              <a:t>‹#›</a:t>
            </a:fld>
            <a:endParaRPr lang="en-US" dirty="0">
              <a:solidFill>
                <a:schemeClr val="bg1"/>
              </a:solidFill>
            </a:endParaRP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endParaRPr lang="en-US" dirty="0"/>
          </a:p>
        </p:txBody>
      </p:sp>
    </p:spTree>
    <p:extLst>
      <p:ext uri="{BB962C8B-B14F-4D97-AF65-F5344CB8AC3E}">
        <p14:creationId xmlns:p14="http://schemas.microsoft.com/office/powerpoint/2010/main" val="671889237"/>
      </p:ext>
    </p:extLst>
  </p:cSld>
  <p:clrMap bg1="lt1" tx1="dk1" bg2="lt2" tx2="dk2" accent1="accent1" accent2="accent2" accent3="accent3" accent4="accent4" accent5="accent5" accent6="accent6" hlink="hlink" folHlink="folHlink"/>
  <p:sldLayoutIdLst>
    <p:sldLayoutId id="2147483748" r:id="rId1"/>
    <p:sldLayoutId id="2147483754" r:id="rId2"/>
    <p:sldLayoutId id="2147483743" r:id="rId3"/>
    <p:sldLayoutId id="2147483744" r:id="rId4"/>
    <p:sldLayoutId id="2147483745" r:id="rId5"/>
  </p:sldLayoutIdLst>
  <p:hf hdr="0" dt="0"/>
  <p:txStyles>
    <p:titleStyle>
      <a:lvl1pPr algn="l" defTabSz="914400" rtl="0" eaLnBrk="1" latinLnBrk="0" hangingPunct="1">
        <a:lnSpc>
          <a:spcPct val="90000"/>
        </a:lnSpc>
        <a:spcBef>
          <a:spcPct val="0"/>
        </a:spcBef>
        <a:buNone/>
        <a:defRPr sz="2500" kern="1200" cap="all" spc="100" baseline="0">
          <a:solidFill>
            <a:schemeClr val="bg1"/>
          </a:solidFill>
          <a:latin typeface="Oswald" charset="0"/>
          <a:ea typeface="Oswald" charset="0"/>
          <a:cs typeface="Oswald" charset="0"/>
        </a:defRPr>
      </a:lvl1pPr>
    </p:titleStyle>
    <p:bodyStyle>
      <a:lvl1pPr marL="182880" indent="-182880" algn="l" defTabSz="914400" rtl="0" eaLnBrk="1" latinLnBrk="0" hangingPunct="1">
        <a:lnSpc>
          <a:spcPct val="100000"/>
        </a:lnSpc>
        <a:spcBef>
          <a:spcPts val="600"/>
        </a:spcBef>
        <a:buFont typeface="Arial"/>
        <a:buChar char="•"/>
        <a:defRPr sz="1600" kern="1200">
          <a:solidFill>
            <a:schemeClr val="bg1"/>
          </a:solidFill>
          <a:latin typeface="+mn-lt"/>
          <a:ea typeface="+mn-ea"/>
          <a:cs typeface="+mn-cs"/>
        </a:defRPr>
      </a:lvl1pPr>
      <a:lvl2pPr marL="365760" indent="-182880" algn="l" defTabSz="914400" rtl="0" eaLnBrk="1" latinLnBrk="0" hangingPunct="1">
        <a:lnSpc>
          <a:spcPct val="100000"/>
        </a:lnSpc>
        <a:spcBef>
          <a:spcPts val="0"/>
        </a:spcBef>
        <a:buFont typeface="LucidaGrande" charset="0"/>
        <a:buChar char="-"/>
        <a:defRPr sz="1600" kern="1200">
          <a:solidFill>
            <a:schemeClr val="bg1"/>
          </a:solidFill>
          <a:latin typeface="+mn-lt"/>
          <a:ea typeface="+mn-ea"/>
          <a:cs typeface="+mn-cs"/>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bg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bg1"/>
          </a:solidFill>
          <a:latin typeface="Calibri" charset="0"/>
          <a:ea typeface="Calibri" charset="0"/>
          <a:cs typeface="Calibri" charset="0"/>
        </a:defRPr>
      </a:lvl4pPr>
      <a:lvl5pPr marL="6350" indent="0" algn="l" defTabSz="914400" rtl="0" eaLnBrk="1" latinLnBrk="0" hangingPunct="1">
        <a:lnSpc>
          <a:spcPct val="100000"/>
        </a:lnSpc>
        <a:spcBef>
          <a:spcPts val="600"/>
        </a:spcBef>
        <a:spcAft>
          <a:spcPts val="600"/>
        </a:spcAft>
        <a:buFont typeface="Arial"/>
        <a:buNone/>
        <a:tabLst/>
        <a:defRPr sz="1400" i="1" kern="1200">
          <a:solidFill>
            <a:schemeClr val="bg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100" i="1"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christianlillelund/csgo-round-winner-classification"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3DA13EB6-7A30-4AE6-846C-A73F22BF79EC}"/>
              </a:ext>
            </a:extLst>
          </p:cNvPr>
          <p:cNvSpPr>
            <a:spLocks noGrp="1"/>
          </p:cNvSpPr>
          <p:nvPr>
            <p:ph sz="quarter" idx="12"/>
          </p:nvPr>
        </p:nvSpPr>
        <p:spPr>
          <a:xfrm>
            <a:off x="4792076" y="362853"/>
            <a:ext cx="4928774" cy="4723497"/>
          </a:xfrm>
        </p:spPr>
        <p:txBody>
          <a:bodyPr>
            <a:normAutofit/>
          </a:bodyPr>
          <a:lstStyle/>
          <a:p>
            <a:r>
              <a:rPr lang="en-US" sz="4800" dirty="0"/>
              <a:t> </a:t>
            </a:r>
            <a:r>
              <a:rPr lang="en-US" sz="4800" dirty="0">
                <a:latin typeface="+mn-lt"/>
              </a:rPr>
              <a:t>Introduction:</a:t>
            </a:r>
          </a:p>
          <a:p>
            <a:pPr marL="685800" indent="-685800">
              <a:buFont typeface="Arial" panose="020B0604020202020204" pitchFamily="34" charset="0"/>
              <a:buChar char="•"/>
            </a:pPr>
            <a:r>
              <a:rPr lang="en-US" sz="2400" dirty="0">
                <a:latin typeface="+mn-lt"/>
              </a:rPr>
              <a:t>Maryland Native</a:t>
            </a:r>
          </a:p>
          <a:p>
            <a:pPr marL="685800" indent="-685800">
              <a:buFont typeface="Arial" panose="020B0604020202020204" pitchFamily="34" charset="0"/>
              <a:buChar char="•"/>
            </a:pPr>
            <a:r>
              <a:rPr lang="en-US" sz="2400" dirty="0">
                <a:latin typeface="+mn-lt"/>
              </a:rPr>
              <a:t>University of Maryland, Baltimore County, Statistics B.S (Dec 2020)</a:t>
            </a:r>
          </a:p>
          <a:p>
            <a:pPr marL="685800" indent="-685800">
              <a:buFont typeface="Arial" panose="020B0604020202020204" pitchFamily="34" charset="0"/>
              <a:buChar char="•"/>
            </a:pPr>
            <a:r>
              <a:rPr lang="en-US" sz="2400" dirty="0">
                <a:latin typeface="+mn-lt"/>
              </a:rPr>
              <a:t>4 years experience in data science roles on DoD and IC projects</a:t>
            </a:r>
          </a:p>
          <a:p>
            <a:pPr marL="685800" indent="-685800">
              <a:buFont typeface="Arial" panose="020B0604020202020204" pitchFamily="34" charset="0"/>
              <a:buChar char="•"/>
            </a:pPr>
            <a:r>
              <a:rPr lang="en-US" sz="2400" dirty="0">
                <a:latin typeface="+mn-lt"/>
              </a:rPr>
              <a:t>Current Data Scientist at Deloitte, exploring new opportunities</a:t>
            </a:r>
          </a:p>
        </p:txBody>
      </p:sp>
      <p:sp>
        <p:nvSpPr>
          <p:cNvPr id="13" name="Content Placeholder 10">
            <a:extLst>
              <a:ext uri="{FF2B5EF4-FFF2-40B4-BE49-F238E27FC236}">
                <a16:creationId xmlns:a16="http://schemas.microsoft.com/office/drawing/2014/main" id="{1C6A6465-DC6C-4CA1-91F6-08CDC1529BDC}"/>
              </a:ext>
            </a:extLst>
          </p:cNvPr>
          <p:cNvSpPr txBox="1">
            <a:spLocks/>
          </p:cNvSpPr>
          <p:nvPr/>
        </p:nvSpPr>
        <p:spPr>
          <a:xfrm>
            <a:off x="414752" y="362854"/>
            <a:ext cx="3649603" cy="1494521"/>
          </a:xfrm>
          <a:prstGeom prst="rect">
            <a:avLst/>
          </a:prstGeom>
        </p:spPr>
        <p:txBody>
          <a:bodyPr vert="horz" lIns="0" tIns="0" rIns="0" bIns="0" rtlCol="0">
            <a:normAutofit/>
          </a:bodyPr>
          <a:lstStyle>
            <a:lvl1pPr marL="0" indent="0" algn="l" defTabSz="914400" rtl="0" eaLnBrk="1" latinLnBrk="0" hangingPunct="1">
              <a:lnSpc>
                <a:spcPct val="100000"/>
              </a:lnSpc>
              <a:spcBef>
                <a:spcPts val="1200"/>
              </a:spcBef>
              <a:buFont typeface="Arial"/>
              <a:buNone/>
              <a:defRPr sz="1800" i="1" kern="1200" cap="none" spc="0" baseline="0">
                <a:solidFill>
                  <a:schemeClr val="bg1"/>
                </a:solidFill>
                <a:latin typeface="Georgia" charset="0"/>
                <a:ea typeface="Georgia" charset="0"/>
                <a:cs typeface="Georgia" charset="0"/>
              </a:defRPr>
            </a:lvl1pPr>
            <a:lvl2pPr marL="457200" indent="0" algn="l" defTabSz="914400" rtl="0" eaLnBrk="1" latinLnBrk="0" hangingPunct="1">
              <a:lnSpc>
                <a:spcPct val="100000"/>
              </a:lnSpc>
              <a:spcBef>
                <a:spcPts val="1200"/>
              </a:spcBef>
              <a:buFont typeface="LucidaGrande" charset="0"/>
              <a:buNone/>
              <a:defRPr sz="1600" kern="1200">
                <a:solidFill>
                  <a:schemeClr val="bg1"/>
                </a:solidFill>
                <a:latin typeface="+mn-lt"/>
                <a:ea typeface="+mn-ea"/>
                <a:cs typeface="+mn-cs"/>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bg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bg1"/>
                </a:solidFill>
                <a:latin typeface="Calibri" charset="0"/>
                <a:ea typeface="Calibri" charset="0"/>
                <a:cs typeface="Calibri" charset="0"/>
              </a:defRPr>
            </a:lvl4pPr>
            <a:lvl5pPr marL="6350" indent="0" algn="l" defTabSz="914400" rtl="0" eaLnBrk="1" latinLnBrk="0" hangingPunct="1">
              <a:lnSpc>
                <a:spcPct val="100000"/>
              </a:lnSpc>
              <a:spcBef>
                <a:spcPts val="600"/>
              </a:spcBef>
              <a:spcAft>
                <a:spcPts val="600"/>
              </a:spcAft>
              <a:buFont typeface="Arial"/>
              <a:buNone/>
              <a:tabLst/>
              <a:defRPr sz="1400" i="1" kern="1200">
                <a:solidFill>
                  <a:schemeClr val="bg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100" i="1"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800" dirty="0">
                <a:latin typeface="+mn-lt"/>
              </a:rPr>
              <a:t>Chiemeka Okeoma</a:t>
            </a:r>
          </a:p>
          <a:p>
            <a:r>
              <a:rPr lang="en-US" sz="2400" dirty="0">
                <a:latin typeface="+mn-lt"/>
              </a:rPr>
              <a:t>Data Scientist</a:t>
            </a:r>
          </a:p>
        </p:txBody>
      </p:sp>
      <p:sp>
        <p:nvSpPr>
          <p:cNvPr id="15" name="Content Placeholder 10">
            <a:extLst>
              <a:ext uri="{FF2B5EF4-FFF2-40B4-BE49-F238E27FC236}">
                <a16:creationId xmlns:a16="http://schemas.microsoft.com/office/drawing/2014/main" id="{59EEDAB0-CB66-4201-845F-376CDD637BB4}"/>
              </a:ext>
            </a:extLst>
          </p:cNvPr>
          <p:cNvSpPr txBox="1">
            <a:spLocks/>
          </p:cNvSpPr>
          <p:nvPr/>
        </p:nvSpPr>
        <p:spPr>
          <a:xfrm>
            <a:off x="414752" y="5539307"/>
            <a:ext cx="3485859" cy="1214437"/>
          </a:xfrm>
          <a:prstGeom prst="rect">
            <a:avLst/>
          </a:prstGeom>
        </p:spPr>
        <p:txBody>
          <a:bodyPr vert="horz" lIns="0" tIns="0" rIns="0" bIns="0" rtlCol="0">
            <a:normAutofit/>
          </a:bodyPr>
          <a:lstStyle>
            <a:lvl1pPr marL="0" indent="0" algn="l" defTabSz="914400" rtl="0" eaLnBrk="1" latinLnBrk="0" hangingPunct="1">
              <a:lnSpc>
                <a:spcPct val="100000"/>
              </a:lnSpc>
              <a:spcBef>
                <a:spcPts val="1200"/>
              </a:spcBef>
              <a:buFont typeface="Arial"/>
              <a:buNone/>
              <a:defRPr sz="1800" i="1" kern="1200" cap="none" spc="0" baseline="0">
                <a:solidFill>
                  <a:schemeClr val="bg1"/>
                </a:solidFill>
                <a:latin typeface="Georgia" charset="0"/>
                <a:ea typeface="Georgia" charset="0"/>
                <a:cs typeface="Georgia" charset="0"/>
              </a:defRPr>
            </a:lvl1pPr>
            <a:lvl2pPr marL="457200" indent="0" algn="l" defTabSz="914400" rtl="0" eaLnBrk="1" latinLnBrk="0" hangingPunct="1">
              <a:lnSpc>
                <a:spcPct val="100000"/>
              </a:lnSpc>
              <a:spcBef>
                <a:spcPts val="1200"/>
              </a:spcBef>
              <a:buFont typeface="LucidaGrande" charset="0"/>
              <a:buNone/>
              <a:defRPr sz="1600" kern="1200">
                <a:solidFill>
                  <a:schemeClr val="bg1"/>
                </a:solidFill>
                <a:latin typeface="+mn-lt"/>
                <a:ea typeface="+mn-ea"/>
                <a:cs typeface="+mn-cs"/>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bg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bg1"/>
                </a:solidFill>
                <a:latin typeface="Calibri" charset="0"/>
                <a:ea typeface="Calibri" charset="0"/>
                <a:cs typeface="Calibri" charset="0"/>
              </a:defRPr>
            </a:lvl4pPr>
            <a:lvl5pPr marL="6350" indent="0" algn="l" defTabSz="914400" rtl="0" eaLnBrk="1" latinLnBrk="0" hangingPunct="1">
              <a:lnSpc>
                <a:spcPct val="100000"/>
              </a:lnSpc>
              <a:spcBef>
                <a:spcPts val="600"/>
              </a:spcBef>
              <a:spcAft>
                <a:spcPts val="600"/>
              </a:spcAft>
              <a:buFont typeface="Arial"/>
              <a:buNone/>
              <a:tabLst/>
              <a:defRPr sz="1400" i="1" kern="1200">
                <a:solidFill>
                  <a:schemeClr val="bg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100" i="1"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mn-lt"/>
              </a:rPr>
              <a:t>Contact Information:</a:t>
            </a:r>
          </a:p>
          <a:p>
            <a:pPr>
              <a:spcBef>
                <a:spcPts val="600"/>
              </a:spcBef>
            </a:pPr>
            <a:r>
              <a:rPr lang="en-US" sz="1600" dirty="0">
                <a:latin typeface="+mn-lt"/>
              </a:rPr>
              <a:t>ohpzson@gmail.com </a:t>
            </a:r>
          </a:p>
          <a:p>
            <a:pPr>
              <a:spcBef>
                <a:spcPts val="600"/>
              </a:spcBef>
            </a:pPr>
            <a:r>
              <a:rPr lang="en-US" sz="1600" dirty="0">
                <a:latin typeface="+mn-lt"/>
              </a:rPr>
              <a:t>240-252-8991</a:t>
            </a:r>
          </a:p>
          <a:p>
            <a:pPr>
              <a:spcBef>
                <a:spcPts val="600"/>
              </a:spcBef>
            </a:pPr>
            <a:endParaRPr lang="en-US" sz="1600" dirty="0">
              <a:latin typeface="+mn-lt"/>
            </a:endParaRPr>
          </a:p>
          <a:p>
            <a:pPr>
              <a:spcBef>
                <a:spcPts val="600"/>
              </a:spcBef>
            </a:pPr>
            <a:endParaRPr lang="en-US" sz="1600" dirty="0">
              <a:latin typeface="+mn-lt"/>
            </a:endParaRPr>
          </a:p>
          <a:p>
            <a:endParaRPr lang="en-US" sz="1100" dirty="0">
              <a:latin typeface="+mn-lt"/>
            </a:endParaRPr>
          </a:p>
        </p:txBody>
      </p:sp>
      <p:pic>
        <p:nvPicPr>
          <p:cNvPr id="3" name="Picture 2" descr="A person smiling for the camera&#10;&#10;Description automatically generated with medium confidence">
            <a:extLst>
              <a:ext uri="{FF2B5EF4-FFF2-40B4-BE49-F238E27FC236}">
                <a16:creationId xmlns:a16="http://schemas.microsoft.com/office/drawing/2014/main" id="{B753EAA6-DBAA-3D1A-63F9-1E80E304EE52}"/>
              </a:ext>
            </a:extLst>
          </p:cNvPr>
          <p:cNvPicPr>
            <a:picLocks noChangeAspect="1"/>
          </p:cNvPicPr>
          <p:nvPr/>
        </p:nvPicPr>
        <p:blipFill>
          <a:blip r:embed="rId2"/>
          <a:stretch>
            <a:fillRect/>
          </a:stretch>
        </p:blipFill>
        <p:spPr>
          <a:xfrm>
            <a:off x="951550" y="1683304"/>
            <a:ext cx="2821459" cy="3761944"/>
          </a:xfrm>
          <a:prstGeom prst="rect">
            <a:avLst/>
          </a:prstGeom>
        </p:spPr>
      </p:pic>
    </p:spTree>
    <p:extLst>
      <p:ext uri="{BB962C8B-B14F-4D97-AF65-F5344CB8AC3E}">
        <p14:creationId xmlns:p14="http://schemas.microsoft.com/office/powerpoint/2010/main" val="2458561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0C606-21A1-6588-FFE7-FDC2C0CF70F3}"/>
              </a:ext>
            </a:extLst>
          </p:cNvPr>
          <p:cNvSpPr>
            <a:spLocks noGrp="1"/>
          </p:cNvSpPr>
          <p:nvPr>
            <p:ph type="title"/>
          </p:nvPr>
        </p:nvSpPr>
        <p:spPr/>
        <p:txBody>
          <a:bodyPr/>
          <a:lstStyle/>
          <a:p>
            <a:r>
              <a:rPr lang="en-US" dirty="0"/>
              <a:t>Model selection Continued</a:t>
            </a:r>
          </a:p>
        </p:txBody>
      </p:sp>
      <p:sp>
        <p:nvSpPr>
          <p:cNvPr id="3" name="Slide Number Placeholder 2">
            <a:extLst>
              <a:ext uri="{FF2B5EF4-FFF2-40B4-BE49-F238E27FC236}">
                <a16:creationId xmlns:a16="http://schemas.microsoft.com/office/drawing/2014/main" id="{FE685C46-BC12-1F5F-D1D8-BDCACB34C3EA}"/>
              </a:ext>
            </a:extLst>
          </p:cNvPr>
          <p:cNvSpPr>
            <a:spLocks noGrp="1"/>
          </p:cNvSpPr>
          <p:nvPr>
            <p:ph type="sldNum" sz="quarter" idx="10"/>
          </p:nvPr>
        </p:nvSpPr>
        <p:spPr/>
        <p:txBody>
          <a:bodyPr/>
          <a:lstStyle/>
          <a:p>
            <a:fld id="{EACE6E22-E655-5947-A8B4-6F095FBA2C12}" type="slidenum">
              <a:rPr lang="en-US" smtClean="0"/>
              <a:pPr/>
              <a:t>9</a:t>
            </a:fld>
            <a:endParaRPr lang="en-US" dirty="0"/>
          </a:p>
        </p:txBody>
      </p:sp>
      <p:pic>
        <p:nvPicPr>
          <p:cNvPr id="9" name="Content Placeholder 8" descr="Graphical user interface&#10;&#10;Description automatically generated with low confidence">
            <a:extLst>
              <a:ext uri="{FF2B5EF4-FFF2-40B4-BE49-F238E27FC236}">
                <a16:creationId xmlns:a16="http://schemas.microsoft.com/office/drawing/2014/main" id="{C0FD4334-4F04-1AB3-5D53-6322A73CE452}"/>
              </a:ext>
            </a:extLst>
          </p:cNvPr>
          <p:cNvPicPr>
            <a:picLocks noGrp="1" noChangeAspect="1"/>
          </p:cNvPicPr>
          <p:nvPr>
            <p:ph idx="1"/>
          </p:nvPr>
        </p:nvPicPr>
        <p:blipFill>
          <a:blip r:embed="rId2"/>
          <a:stretch>
            <a:fillRect/>
          </a:stretch>
        </p:blipFill>
        <p:spPr>
          <a:xfrm>
            <a:off x="733783" y="1554163"/>
            <a:ext cx="8733708" cy="4627562"/>
          </a:xfrm>
        </p:spPr>
      </p:pic>
    </p:spTree>
    <p:extLst>
      <p:ext uri="{BB962C8B-B14F-4D97-AF65-F5344CB8AC3E}">
        <p14:creationId xmlns:p14="http://schemas.microsoft.com/office/powerpoint/2010/main" val="2073436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44ACA-FE20-41AE-9300-292ACABC4872}"/>
              </a:ext>
            </a:extLst>
          </p:cNvPr>
          <p:cNvSpPr>
            <a:spLocks noGrp="1"/>
          </p:cNvSpPr>
          <p:nvPr>
            <p:ph type="title"/>
          </p:nvPr>
        </p:nvSpPr>
        <p:spPr/>
        <p:txBody>
          <a:bodyPr/>
          <a:lstStyle/>
          <a:p>
            <a:r>
              <a:rPr lang="en-US" dirty="0"/>
              <a:t>Model Champion</a:t>
            </a:r>
          </a:p>
        </p:txBody>
      </p:sp>
      <p:sp>
        <p:nvSpPr>
          <p:cNvPr id="3" name="Slide Number Placeholder 2">
            <a:extLst>
              <a:ext uri="{FF2B5EF4-FFF2-40B4-BE49-F238E27FC236}">
                <a16:creationId xmlns:a16="http://schemas.microsoft.com/office/drawing/2014/main" id="{01A0CD80-F928-478E-B7B9-3C84F84820F3}"/>
              </a:ext>
            </a:extLst>
          </p:cNvPr>
          <p:cNvSpPr>
            <a:spLocks noGrp="1"/>
          </p:cNvSpPr>
          <p:nvPr>
            <p:ph type="sldNum" sz="quarter" idx="10"/>
          </p:nvPr>
        </p:nvSpPr>
        <p:spPr/>
        <p:txBody>
          <a:bodyPr/>
          <a:lstStyle/>
          <a:p>
            <a:fld id="{EACE6E22-E655-5947-A8B4-6F095FBA2C12}" type="slidenum">
              <a:rPr lang="en-US" smtClean="0"/>
              <a:pPr/>
              <a:t>10</a:t>
            </a:fld>
            <a:endParaRPr lang="en-US" dirty="0"/>
          </a:p>
        </p:txBody>
      </p:sp>
      <p:sp>
        <p:nvSpPr>
          <p:cNvPr id="17" name="TextBox 16">
            <a:extLst>
              <a:ext uri="{FF2B5EF4-FFF2-40B4-BE49-F238E27FC236}">
                <a16:creationId xmlns:a16="http://schemas.microsoft.com/office/drawing/2014/main" id="{0042F8CC-F5AA-58D0-FE19-6BE45B9FB169}"/>
              </a:ext>
            </a:extLst>
          </p:cNvPr>
          <p:cNvSpPr txBox="1"/>
          <p:nvPr/>
        </p:nvSpPr>
        <p:spPr>
          <a:xfrm>
            <a:off x="1278776" y="1742081"/>
            <a:ext cx="3985404"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Model champion: Random forest</a:t>
            </a:r>
          </a:p>
          <a:p>
            <a:pPr marL="285750" indent="-285750">
              <a:buFont typeface="Arial" panose="020B0604020202020204" pitchFamily="34" charset="0"/>
              <a:buChar char="•"/>
            </a:pPr>
            <a:r>
              <a:rPr lang="en-US" dirty="0">
                <a:latin typeface="+mj-lt"/>
              </a:rPr>
              <a:t>Accuracy: 87.07%</a:t>
            </a:r>
          </a:p>
          <a:p>
            <a:pPr marL="285750" indent="-285750">
              <a:buFont typeface="Arial" panose="020B0604020202020204" pitchFamily="34" charset="0"/>
              <a:buChar char="•"/>
            </a:pPr>
            <a:r>
              <a:rPr lang="en-US" dirty="0">
                <a:latin typeface="+mj-lt"/>
              </a:rPr>
              <a:t>True positives: T-side round wins</a:t>
            </a:r>
          </a:p>
          <a:p>
            <a:pPr marL="285750" indent="-285750">
              <a:buFont typeface="Arial" panose="020B0604020202020204" pitchFamily="34" charset="0"/>
              <a:buChar char="•"/>
            </a:pPr>
            <a:r>
              <a:rPr lang="en-US" dirty="0">
                <a:latin typeface="+mj-lt"/>
              </a:rPr>
              <a:t>True negatives: CT-side round wins</a:t>
            </a:r>
          </a:p>
          <a:p>
            <a:endParaRPr lang="en-US" dirty="0"/>
          </a:p>
        </p:txBody>
      </p:sp>
      <p:pic>
        <p:nvPicPr>
          <p:cNvPr id="9" name="Content Placeholder 8" descr="Chart&#10;&#10;Description automatically generated">
            <a:extLst>
              <a:ext uri="{FF2B5EF4-FFF2-40B4-BE49-F238E27FC236}">
                <a16:creationId xmlns:a16="http://schemas.microsoft.com/office/drawing/2014/main" id="{CF14817F-B10E-88B9-15D9-997601523C04}"/>
              </a:ext>
            </a:extLst>
          </p:cNvPr>
          <p:cNvPicPr>
            <a:picLocks noGrp="1" noChangeAspect="1"/>
          </p:cNvPicPr>
          <p:nvPr>
            <p:ph idx="1"/>
          </p:nvPr>
        </p:nvPicPr>
        <p:blipFill>
          <a:blip r:embed="rId2"/>
          <a:stretch>
            <a:fillRect/>
          </a:stretch>
        </p:blipFill>
        <p:spPr>
          <a:xfrm>
            <a:off x="5611527" y="3747219"/>
            <a:ext cx="3430221" cy="2233259"/>
          </a:xfrm>
        </p:spPr>
      </p:pic>
      <p:pic>
        <p:nvPicPr>
          <p:cNvPr id="11" name="Picture 10" descr="A picture containing polygon&#10;&#10;Description automatically generated">
            <a:extLst>
              <a:ext uri="{FF2B5EF4-FFF2-40B4-BE49-F238E27FC236}">
                <a16:creationId xmlns:a16="http://schemas.microsoft.com/office/drawing/2014/main" id="{10A4BBD3-8B59-8C10-1932-9A323A6F6F88}"/>
              </a:ext>
            </a:extLst>
          </p:cNvPr>
          <p:cNvPicPr>
            <a:picLocks noChangeAspect="1"/>
          </p:cNvPicPr>
          <p:nvPr/>
        </p:nvPicPr>
        <p:blipFill>
          <a:blip r:embed="rId3"/>
          <a:stretch>
            <a:fillRect/>
          </a:stretch>
        </p:blipFill>
        <p:spPr>
          <a:xfrm>
            <a:off x="1485254" y="3693300"/>
            <a:ext cx="3165123" cy="2233260"/>
          </a:xfrm>
          <a:prstGeom prst="rect">
            <a:avLst/>
          </a:prstGeom>
        </p:spPr>
      </p:pic>
      <p:pic>
        <p:nvPicPr>
          <p:cNvPr id="14" name="Picture 13" descr="Chart, treemap chart&#10;&#10;Description automatically generated">
            <a:extLst>
              <a:ext uri="{FF2B5EF4-FFF2-40B4-BE49-F238E27FC236}">
                <a16:creationId xmlns:a16="http://schemas.microsoft.com/office/drawing/2014/main" id="{25312162-AF40-6737-A899-8073AEAED86F}"/>
              </a:ext>
            </a:extLst>
          </p:cNvPr>
          <p:cNvPicPr>
            <a:picLocks noChangeAspect="1"/>
          </p:cNvPicPr>
          <p:nvPr/>
        </p:nvPicPr>
        <p:blipFill>
          <a:blip r:embed="rId4"/>
          <a:stretch>
            <a:fillRect/>
          </a:stretch>
        </p:blipFill>
        <p:spPr>
          <a:xfrm>
            <a:off x="6088378" y="1429452"/>
            <a:ext cx="2332368" cy="2378861"/>
          </a:xfrm>
          <a:prstGeom prst="rect">
            <a:avLst/>
          </a:prstGeom>
        </p:spPr>
      </p:pic>
    </p:spTree>
    <p:extLst>
      <p:ext uri="{BB962C8B-B14F-4D97-AF65-F5344CB8AC3E}">
        <p14:creationId xmlns:p14="http://schemas.microsoft.com/office/powerpoint/2010/main" val="388611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D544-A786-F98C-E662-644FE8C69BC8}"/>
              </a:ext>
            </a:extLst>
          </p:cNvPr>
          <p:cNvSpPr>
            <a:spLocks noGrp="1"/>
          </p:cNvSpPr>
          <p:nvPr>
            <p:ph type="title"/>
          </p:nvPr>
        </p:nvSpPr>
        <p:spPr/>
        <p:txBody>
          <a:bodyPr/>
          <a:lstStyle/>
          <a:p>
            <a:r>
              <a:rPr lang="en-US" dirty="0"/>
              <a:t>In-game application</a:t>
            </a:r>
          </a:p>
        </p:txBody>
      </p:sp>
      <p:sp>
        <p:nvSpPr>
          <p:cNvPr id="3" name="Slide Number Placeholder 2">
            <a:extLst>
              <a:ext uri="{FF2B5EF4-FFF2-40B4-BE49-F238E27FC236}">
                <a16:creationId xmlns:a16="http://schemas.microsoft.com/office/drawing/2014/main" id="{54B1299B-6C70-7E87-794C-5152E8ED8145}"/>
              </a:ext>
            </a:extLst>
          </p:cNvPr>
          <p:cNvSpPr>
            <a:spLocks noGrp="1"/>
          </p:cNvSpPr>
          <p:nvPr>
            <p:ph type="sldNum" sz="quarter" idx="10"/>
          </p:nvPr>
        </p:nvSpPr>
        <p:spPr/>
        <p:txBody>
          <a:bodyPr/>
          <a:lstStyle/>
          <a:p>
            <a:fld id="{EACE6E22-E655-5947-A8B4-6F095FBA2C12}" type="slidenum">
              <a:rPr lang="en-US" smtClean="0"/>
              <a:pPr/>
              <a:t>11</a:t>
            </a:fld>
            <a:endParaRPr lang="en-US" dirty="0"/>
          </a:p>
        </p:txBody>
      </p:sp>
      <p:sp>
        <p:nvSpPr>
          <p:cNvPr id="5" name="Content Placeholder 4">
            <a:extLst>
              <a:ext uri="{FF2B5EF4-FFF2-40B4-BE49-F238E27FC236}">
                <a16:creationId xmlns:a16="http://schemas.microsoft.com/office/drawing/2014/main" id="{9F86C1E5-0E99-C002-A334-058941A53DD7}"/>
              </a:ext>
            </a:extLst>
          </p:cNvPr>
          <p:cNvSpPr>
            <a:spLocks noGrp="1"/>
          </p:cNvSpPr>
          <p:nvPr>
            <p:ph idx="1"/>
          </p:nvPr>
        </p:nvSpPr>
        <p:spPr>
          <a:xfrm>
            <a:off x="717826" y="1554480"/>
            <a:ext cx="3940438" cy="3690379"/>
          </a:xfrm>
        </p:spPr>
        <p:txBody>
          <a:bodyPr/>
          <a:lstStyle/>
          <a:p>
            <a:r>
              <a:rPr lang="en-US" dirty="0">
                <a:latin typeface="+mj-lt"/>
              </a:rPr>
              <a:t>If applied to a specific team, coaches and analysts could use this model to gauge how likely the team will win in certain scenarios.</a:t>
            </a:r>
          </a:p>
          <a:p>
            <a:r>
              <a:rPr lang="en-US" dirty="0">
                <a:latin typeface="+mj-lt"/>
              </a:rPr>
              <a:t>There is an economy system </a:t>
            </a:r>
            <a:r>
              <a:rPr lang="en-US">
                <a:latin typeface="+mj-lt"/>
              </a:rPr>
              <a:t>in the </a:t>
            </a:r>
            <a:r>
              <a:rPr lang="en-US" dirty="0">
                <a:latin typeface="+mj-lt"/>
              </a:rPr>
              <a:t>game. Players must manage their money and decide when to buy weapons and utility, or to save money for the next round, based on what they think their chances of winning are.</a:t>
            </a:r>
          </a:p>
          <a:p>
            <a:r>
              <a:rPr lang="en-US" dirty="0">
                <a:latin typeface="+mj-lt"/>
              </a:rPr>
              <a:t>There are scenarios where it is unclear what decision the team should make: whether to buy in a round or save money or whether to attempt to retake a bombsite and save weapons for the next round. </a:t>
            </a:r>
          </a:p>
        </p:txBody>
      </p:sp>
    </p:spTree>
    <p:extLst>
      <p:ext uri="{BB962C8B-B14F-4D97-AF65-F5344CB8AC3E}">
        <p14:creationId xmlns:p14="http://schemas.microsoft.com/office/powerpoint/2010/main" val="50941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2D164-25D6-492F-A727-35B420A422A0}"/>
              </a:ext>
            </a:extLst>
          </p:cNvPr>
          <p:cNvSpPr>
            <a:spLocks noGrp="1"/>
          </p:cNvSpPr>
          <p:nvPr>
            <p:ph type="title"/>
          </p:nvPr>
        </p:nvSpPr>
        <p:spPr/>
        <p:txBody>
          <a:bodyPr/>
          <a:lstStyle/>
          <a:p>
            <a:r>
              <a:rPr lang="en-US" dirty="0"/>
              <a:t>Limitations/future work</a:t>
            </a:r>
          </a:p>
        </p:txBody>
      </p:sp>
      <p:sp>
        <p:nvSpPr>
          <p:cNvPr id="3" name="Slide Number Placeholder 2">
            <a:extLst>
              <a:ext uri="{FF2B5EF4-FFF2-40B4-BE49-F238E27FC236}">
                <a16:creationId xmlns:a16="http://schemas.microsoft.com/office/drawing/2014/main" id="{B11DBE55-D393-4196-A933-E03813329CFD}"/>
              </a:ext>
            </a:extLst>
          </p:cNvPr>
          <p:cNvSpPr>
            <a:spLocks noGrp="1"/>
          </p:cNvSpPr>
          <p:nvPr>
            <p:ph type="sldNum" sz="quarter" idx="10"/>
          </p:nvPr>
        </p:nvSpPr>
        <p:spPr/>
        <p:txBody>
          <a:bodyPr/>
          <a:lstStyle/>
          <a:p>
            <a:fld id="{EACE6E22-E655-5947-A8B4-6F095FBA2C12}" type="slidenum">
              <a:rPr lang="en-US" smtClean="0"/>
              <a:pPr/>
              <a:t>12</a:t>
            </a:fld>
            <a:endParaRPr lang="en-US" dirty="0"/>
          </a:p>
        </p:txBody>
      </p:sp>
      <p:sp>
        <p:nvSpPr>
          <p:cNvPr id="5" name="Content Placeholder 4">
            <a:extLst>
              <a:ext uri="{FF2B5EF4-FFF2-40B4-BE49-F238E27FC236}">
                <a16:creationId xmlns:a16="http://schemas.microsoft.com/office/drawing/2014/main" id="{C9A419E3-A46D-419D-ACEC-1F270A1BA06B}"/>
              </a:ext>
            </a:extLst>
          </p:cNvPr>
          <p:cNvSpPr>
            <a:spLocks noGrp="1"/>
          </p:cNvSpPr>
          <p:nvPr>
            <p:ph idx="1"/>
          </p:nvPr>
        </p:nvSpPr>
        <p:spPr/>
        <p:txBody>
          <a:bodyPr/>
          <a:lstStyle/>
          <a:p>
            <a:r>
              <a:rPr lang="en-US" dirty="0">
                <a:latin typeface="+mj-lt"/>
              </a:rPr>
              <a:t>Data considerations:</a:t>
            </a:r>
          </a:p>
          <a:p>
            <a:pPr lvl="1"/>
            <a:r>
              <a:rPr lang="en-US" dirty="0">
                <a:latin typeface="+mj-lt"/>
              </a:rPr>
              <a:t>Expanding the data to know which player has what weapons and utility when the snapshot was taken</a:t>
            </a:r>
          </a:p>
          <a:p>
            <a:pPr lvl="1"/>
            <a:r>
              <a:rPr lang="en-US" dirty="0">
                <a:latin typeface="+mj-lt"/>
              </a:rPr>
              <a:t>Would likely have to be snapshots taken for a specific team</a:t>
            </a:r>
          </a:p>
          <a:p>
            <a:r>
              <a:rPr lang="en-US" dirty="0">
                <a:latin typeface="+mj-lt"/>
              </a:rPr>
              <a:t>Limitations:</a:t>
            </a:r>
          </a:p>
          <a:p>
            <a:pPr lvl="1"/>
            <a:r>
              <a:rPr lang="en-US" dirty="0">
                <a:latin typeface="+mj-lt"/>
              </a:rPr>
              <a:t>Model does not account for players performance within </a:t>
            </a:r>
            <a:r>
              <a:rPr lang="en-US">
                <a:latin typeface="+mj-lt"/>
              </a:rPr>
              <a:t>the game.</a:t>
            </a:r>
            <a:endParaRPr lang="en-US" dirty="0">
              <a:latin typeface="+mj-lt"/>
            </a:endParaRPr>
          </a:p>
          <a:p>
            <a:pPr marL="182880" lvl="1" indent="0">
              <a:buNone/>
            </a:pPr>
            <a:endParaRPr lang="en-US" dirty="0">
              <a:latin typeface="+mj-lt"/>
            </a:endParaRPr>
          </a:p>
          <a:p>
            <a:pPr marL="182880" lvl="1" indent="0">
              <a:buNone/>
            </a:pPr>
            <a:endParaRPr lang="en-US" dirty="0">
              <a:latin typeface="+mj-lt"/>
            </a:endParaRPr>
          </a:p>
          <a:p>
            <a:pPr marL="0" indent="0">
              <a:buNone/>
            </a:pPr>
            <a:endParaRPr lang="en-US" dirty="0"/>
          </a:p>
        </p:txBody>
      </p:sp>
    </p:spTree>
    <p:extLst>
      <p:ext uri="{BB962C8B-B14F-4D97-AF65-F5344CB8AC3E}">
        <p14:creationId xmlns:p14="http://schemas.microsoft.com/office/powerpoint/2010/main" val="3430095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D6585-B998-472D-9AB2-B48CD9F8FD68}"/>
              </a:ext>
            </a:extLst>
          </p:cNvPr>
          <p:cNvSpPr>
            <a:spLocks noGrp="1"/>
          </p:cNvSpPr>
          <p:nvPr>
            <p:ph type="title"/>
          </p:nvPr>
        </p:nvSpPr>
        <p:spPr/>
        <p:txBody>
          <a:bodyPr/>
          <a:lstStyle/>
          <a:p>
            <a:r>
              <a:rPr lang="en-US" dirty="0"/>
              <a:t>Inspiration/Research Question</a:t>
            </a:r>
          </a:p>
        </p:txBody>
      </p:sp>
      <p:sp>
        <p:nvSpPr>
          <p:cNvPr id="3" name="Slide Number Placeholder 2">
            <a:extLst>
              <a:ext uri="{FF2B5EF4-FFF2-40B4-BE49-F238E27FC236}">
                <a16:creationId xmlns:a16="http://schemas.microsoft.com/office/drawing/2014/main" id="{45DC8994-55B8-46B2-9AEB-8D21037C4B41}"/>
              </a:ext>
            </a:extLst>
          </p:cNvPr>
          <p:cNvSpPr>
            <a:spLocks noGrp="1"/>
          </p:cNvSpPr>
          <p:nvPr>
            <p:ph type="sldNum" sz="quarter" idx="10"/>
          </p:nvPr>
        </p:nvSpPr>
        <p:spPr/>
        <p:txBody>
          <a:bodyPr/>
          <a:lstStyle/>
          <a:p>
            <a:fld id="{EACE6E22-E655-5947-A8B4-6F095FBA2C12}" type="slidenum">
              <a:rPr lang="en-US" smtClean="0"/>
              <a:pPr/>
              <a:t>1</a:t>
            </a:fld>
            <a:endParaRPr lang="en-US" dirty="0"/>
          </a:p>
        </p:txBody>
      </p:sp>
      <p:sp>
        <p:nvSpPr>
          <p:cNvPr id="8" name="Content Placeholder 7">
            <a:extLst>
              <a:ext uri="{FF2B5EF4-FFF2-40B4-BE49-F238E27FC236}">
                <a16:creationId xmlns:a16="http://schemas.microsoft.com/office/drawing/2014/main" id="{2D470E26-775A-40A0-9959-A0FD5DC0CCB4}"/>
              </a:ext>
            </a:extLst>
          </p:cNvPr>
          <p:cNvSpPr>
            <a:spLocks noGrp="1"/>
          </p:cNvSpPr>
          <p:nvPr>
            <p:ph idx="1"/>
          </p:nvPr>
        </p:nvSpPr>
        <p:spPr/>
        <p:txBody>
          <a:bodyPr/>
          <a:lstStyle/>
          <a:p>
            <a:r>
              <a:rPr lang="en-US" sz="2400" dirty="0">
                <a:latin typeface="+mj-lt"/>
              </a:rPr>
              <a:t>Counter-strike enjoyer of 11 years</a:t>
            </a:r>
          </a:p>
          <a:p>
            <a:r>
              <a:rPr lang="en-US" sz="2400" dirty="0">
                <a:latin typeface="+mj-lt"/>
              </a:rPr>
              <a:t>Once reached “global elite” matchmaking rank (top 1% of players)</a:t>
            </a:r>
          </a:p>
          <a:p>
            <a:r>
              <a:rPr lang="en-US" sz="2800" b="1" dirty="0">
                <a:latin typeface="+mj-lt"/>
              </a:rPr>
              <a:t>Research Question:</a:t>
            </a:r>
          </a:p>
          <a:p>
            <a:pPr lvl="1"/>
            <a:r>
              <a:rPr lang="en-US" sz="2400" dirty="0">
                <a:latin typeface="+mj-lt"/>
              </a:rPr>
              <a:t>Can we effectively predict what team will win a round based on a snapshot containing round info?</a:t>
            </a:r>
          </a:p>
          <a:p>
            <a:pPr lvl="1"/>
            <a:r>
              <a:rPr lang="en-US" sz="2400" dirty="0">
                <a:latin typeface="+mj-lt"/>
              </a:rPr>
              <a:t>And what factors are most important in determining this?</a:t>
            </a:r>
          </a:p>
        </p:txBody>
      </p:sp>
    </p:spTree>
    <p:extLst>
      <p:ext uri="{BB962C8B-B14F-4D97-AF65-F5344CB8AC3E}">
        <p14:creationId xmlns:p14="http://schemas.microsoft.com/office/powerpoint/2010/main" val="3688810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2BDEF-ACB3-5F85-A4FB-F7266F2CF9EF}"/>
              </a:ext>
            </a:extLst>
          </p:cNvPr>
          <p:cNvSpPr>
            <a:spLocks noGrp="1"/>
          </p:cNvSpPr>
          <p:nvPr>
            <p:ph type="title"/>
          </p:nvPr>
        </p:nvSpPr>
        <p:spPr/>
        <p:txBody>
          <a:bodyPr/>
          <a:lstStyle/>
          <a:p>
            <a:r>
              <a:rPr lang="en-US" dirty="0"/>
              <a:t>What is counter strike?</a:t>
            </a:r>
          </a:p>
        </p:txBody>
      </p:sp>
      <p:sp>
        <p:nvSpPr>
          <p:cNvPr id="3" name="Slide Number Placeholder 2">
            <a:extLst>
              <a:ext uri="{FF2B5EF4-FFF2-40B4-BE49-F238E27FC236}">
                <a16:creationId xmlns:a16="http://schemas.microsoft.com/office/drawing/2014/main" id="{8F670945-8ED2-D8D8-80E6-BD05AD88C5A4}"/>
              </a:ext>
            </a:extLst>
          </p:cNvPr>
          <p:cNvSpPr>
            <a:spLocks noGrp="1"/>
          </p:cNvSpPr>
          <p:nvPr>
            <p:ph type="sldNum" sz="quarter" idx="10"/>
          </p:nvPr>
        </p:nvSpPr>
        <p:spPr/>
        <p:txBody>
          <a:bodyPr/>
          <a:lstStyle/>
          <a:p>
            <a:fld id="{EACE6E22-E655-5947-A8B4-6F095FBA2C12}" type="slidenum">
              <a:rPr lang="en-US" smtClean="0"/>
              <a:pPr/>
              <a:t>2</a:t>
            </a:fld>
            <a:endParaRPr lang="en-US" dirty="0"/>
          </a:p>
        </p:txBody>
      </p:sp>
      <p:sp>
        <p:nvSpPr>
          <p:cNvPr id="5" name="Content Placeholder 4">
            <a:extLst>
              <a:ext uri="{FF2B5EF4-FFF2-40B4-BE49-F238E27FC236}">
                <a16:creationId xmlns:a16="http://schemas.microsoft.com/office/drawing/2014/main" id="{65A002A8-4EFA-3E4C-0425-BA8C8F073AFA}"/>
              </a:ext>
            </a:extLst>
          </p:cNvPr>
          <p:cNvSpPr>
            <a:spLocks noGrp="1"/>
          </p:cNvSpPr>
          <p:nvPr>
            <p:ph idx="1"/>
          </p:nvPr>
        </p:nvSpPr>
        <p:spPr>
          <a:xfrm>
            <a:off x="717826" y="1554481"/>
            <a:ext cx="3983570" cy="4104448"/>
          </a:xfrm>
        </p:spPr>
        <p:txBody>
          <a:bodyPr/>
          <a:lstStyle/>
          <a:p>
            <a:r>
              <a:rPr lang="en-US" dirty="0">
                <a:latin typeface="+mj-lt"/>
              </a:rPr>
              <a:t>Counter-Strike Global Offensive is a 5v5 first person shooter pitting offense (T’s)  against defense (CT’s) in 15 round halves. The first team to 16 round wins, wins the game. There is a maximum of 15 rounds played in half. Teams switch sides at the end of the half.</a:t>
            </a:r>
          </a:p>
          <a:p>
            <a:r>
              <a:rPr lang="en-US" dirty="0">
                <a:latin typeface="+mj-lt"/>
              </a:rPr>
              <a:t>Offense win condition: Eliminate all 5 defensive players OR plant the bomb at one of two bombsites and defend it until it explodes</a:t>
            </a:r>
          </a:p>
          <a:p>
            <a:r>
              <a:rPr lang="en-US" dirty="0">
                <a:latin typeface="+mj-lt"/>
              </a:rPr>
              <a:t>Defense win condition: Eliminate all 5 offensive players before bomb is planted OR have at least one player survive until the round timer expires  OR defusing the bomb, assuming it is planted</a:t>
            </a:r>
          </a:p>
        </p:txBody>
      </p:sp>
      <p:pic>
        <p:nvPicPr>
          <p:cNvPr id="7" name="Picture 6" descr="A person wearing a garment&#10;&#10;Description automatically generated with medium confidence">
            <a:extLst>
              <a:ext uri="{FF2B5EF4-FFF2-40B4-BE49-F238E27FC236}">
                <a16:creationId xmlns:a16="http://schemas.microsoft.com/office/drawing/2014/main" id="{843CAF5B-3F8B-73FA-BB08-56C28C72D999}"/>
              </a:ext>
            </a:extLst>
          </p:cNvPr>
          <p:cNvPicPr>
            <a:picLocks noChangeAspect="1"/>
          </p:cNvPicPr>
          <p:nvPr/>
        </p:nvPicPr>
        <p:blipFill>
          <a:blip r:embed="rId2"/>
          <a:stretch>
            <a:fillRect/>
          </a:stretch>
        </p:blipFill>
        <p:spPr>
          <a:xfrm>
            <a:off x="5620468" y="1619608"/>
            <a:ext cx="3439013" cy="1925847"/>
          </a:xfrm>
          <a:prstGeom prst="rect">
            <a:avLst/>
          </a:prstGeom>
        </p:spPr>
      </p:pic>
      <p:pic>
        <p:nvPicPr>
          <p:cNvPr id="9" name="Picture 8" descr="A group of people in clothing&#10;&#10;Description automatically generated with low confidence">
            <a:extLst>
              <a:ext uri="{FF2B5EF4-FFF2-40B4-BE49-F238E27FC236}">
                <a16:creationId xmlns:a16="http://schemas.microsoft.com/office/drawing/2014/main" id="{6E194099-E892-C9D7-881D-C173B3C39742}"/>
              </a:ext>
            </a:extLst>
          </p:cNvPr>
          <p:cNvPicPr>
            <a:picLocks noChangeAspect="1"/>
          </p:cNvPicPr>
          <p:nvPr/>
        </p:nvPicPr>
        <p:blipFill>
          <a:blip r:embed="rId3"/>
          <a:stretch>
            <a:fillRect/>
          </a:stretch>
        </p:blipFill>
        <p:spPr>
          <a:xfrm>
            <a:off x="5620468" y="3846079"/>
            <a:ext cx="3439013" cy="1925847"/>
          </a:xfrm>
          <a:prstGeom prst="rect">
            <a:avLst/>
          </a:prstGeom>
        </p:spPr>
      </p:pic>
    </p:spTree>
    <p:extLst>
      <p:ext uri="{BB962C8B-B14F-4D97-AF65-F5344CB8AC3E}">
        <p14:creationId xmlns:p14="http://schemas.microsoft.com/office/powerpoint/2010/main" val="91394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0860-581C-9920-7E90-69669BDE6E15}"/>
              </a:ext>
            </a:extLst>
          </p:cNvPr>
          <p:cNvSpPr>
            <a:spLocks noGrp="1"/>
          </p:cNvSpPr>
          <p:nvPr>
            <p:ph type="title"/>
          </p:nvPr>
        </p:nvSpPr>
        <p:spPr/>
        <p:txBody>
          <a:bodyPr/>
          <a:lstStyle/>
          <a:p>
            <a:r>
              <a:rPr lang="en-US" dirty="0"/>
              <a:t>What’s at stake?</a:t>
            </a:r>
          </a:p>
        </p:txBody>
      </p:sp>
      <p:sp>
        <p:nvSpPr>
          <p:cNvPr id="3" name="Slide Number Placeholder 2">
            <a:extLst>
              <a:ext uri="{FF2B5EF4-FFF2-40B4-BE49-F238E27FC236}">
                <a16:creationId xmlns:a16="http://schemas.microsoft.com/office/drawing/2014/main" id="{85800B72-FE5D-C526-F880-E08FBF83F710}"/>
              </a:ext>
            </a:extLst>
          </p:cNvPr>
          <p:cNvSpPr>
            <a:spLocks noGrp="1"/>
          </p:cNvSpPr>
          <p:nvPr>
            <p:ph type="sldNum" sz="quarter" idx="10"/>
          </p:nvPr>
        </p:nvSpPr>
        <p:spPr/>
        <p:txBody>
          <a:bodyPr/>
          <a:lstStyle/>
          <a:p>
            <a:fld id="{EACE6E22-E655-5947-A8B4-6F095FBA2C12}" type="slidenum">
              <a:rPr lang="en-US" smtClean="0"/>
              <a:pPr/>
              <a:t>3</a:t>
            </a:fld>
            <a:endParaRPr lang="en-US" dirty="0"/>
          </a:p>
        </p:txBody>
      </p:sp>
      <p:sp>
        <p:nvSpPr>
          <p:cNvPr id="13" name="Content Placeholder 12">
            <a:extLst>
              <a:ext uri="{FF2B5EF4-FFF2-40B4-BE49-F238E27FC236}">
                <a16:creationId xmlns:a16="http://schemas.microsoft.com/office/drawing/2014/main" id="{B20AED95-6CBF-9046-F67D-787034EE5AA4}"/>
              </a:ext>
            </a:extLst>
          </p:cNvPr>
          <p:cNvSpPr>
            <a:spLocks noGrp="1"/>
          </p:cNvSpPr>
          <p:nvPr>
            <p:ph idx="1"/>
          </p:nvPr>
        </p:nvSpPr>
        <p:spPr>
          <a:xfrm>
            <a:off x="717826" y="1554480"/>
            <a:ext cx="3629887" cy="4626943"/>
          </a:xfrm>
        </p:spPr>
        <p:txBody>
          <a:bodyPr/>
          <a:lstStyle/>
          <a:p>
            <a:r>
              <a:rPr lang="en-US" dirty="0">
                <a:latin typeface="+mj-lt"/>
              </a:rPr>
              <a:t>Players play for prestige millions dollars in prize money every year as well as prestige</a:t>
            </a:r>
          </a:p>
          <a:p>
            <a:r>
              <a:rPr lang="en-US" dirty="0">
                <a:latin typeface="+mj-lt"/>
              </a:rPr>
              <a:t>Having a means to make informed decisions in game that could help lead to victory would be of value</a:t>
            </a:r>
          </a:p>
        </p:txBody>
      </p:sp>
      <p:pic>
        <p:nvPicPr>
          <p:cNvPr id="15" name="Picture 14" descr="A group of men holding a trophy&#10;&#10;Description automatically generated with medium confidence">
            <a:extLst>
              <a:ext uri="{FF2B5EF4-FFF2-40B4-BE49-F238E27FC236}">
                <a16:creationId xmlns:a16="http://schemas.microsoft.com/office/drawing/2014/main" id="{75EABFE4-2273-8283-091C-10AD94D05B5D}"/>
              </a:ext>
            </a:extLst>
          </p:cNvPr>
          <p:cNvPicPr>
            <a:picLocks noChangeAspect="1"/>
          </p:cNvPicPr>
          <p:nvPr/>
        </p:nvPicPr>
        <p:blipFill>
          <a:blip r:embed="rId2"/>
          <a:stretch>
            <a:fillRect/>
          </a:stretch>
        </p:blipFill>
        <p:spPr>
          <a:xfrm>
            <a:off x="5088965" y="1304168"/>
            <a:ext cx="4099209" cy="2274587"/>
          </a:xfrm>
          <a:prstGeom prst="rect">
            <a:avLst/>
          </a:prstGeom>
        </p:spPr>
      </p:pic>
      <p:pic>
        <p:nvPicPr>
          <p:cNvPr id="17" name="Picture 16" descr="A group of people holding a trophy&#10;&#10;Description automatically generated with medium confidence">
            <a:extLst>
              <a:ext uri="{FF2B5EF4-FFF2-40B4-BE49-F238E27FC236}">
                <a16:creationId xmlns:a16="http://schemas.microsoft.com/office/drawing/2014/main" id="{3117C1FC-9A9D-A14D-AF8C-0B85DCDE3C2E}"/>
              </a:ext>
            </a:extLst>
          </p:cNvPr>
          <p:cNvPicPr>
            <a:picLocks noChangeAspect="1"/>
          </p:cNvPicPr>
          <p:nvPr/>
        </p:nvPicPr>
        <p:blipFill>
          <a:blip r:embed="rId3"/>
          <a:stretch>
            <a:fillRect/>
          </a:stretch>
        </p:blipFill>
        <p:spPr>
          <a:xfrm>
            <a:off x="5281734" y="3727842"/>
            <a:ext cx="3906440" cy="2553142"/>
          </a:xfrm>
          <a:prstGeom prst="rect">
            <a:avLst/>
          </a:prstGeom>
        </p:spPr>
      </p:pic>
    </p:spTree>
    <p:extLst>
      <p:ext uri="{BB962C8B-B14F-4D97-AF65-F5344CB8AC3E}">
        <p14:creationId xmlns:p14="http://schemas.microsoft.com/office/powerpoint/2010/main" val="2132738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4A6C81-24F7-0F4F-BDCF-010E5827345D}"/>
              </a:ext>
            </a:extLst>
          </p:cNvPr>
          <p:cNvSpPr>
            <a:spLocks noGrp="1"/>
          </p:cNvSpPr>
          <p:nvPr>
            <p:ph type="title"/>
          </p:nvPr>
        </p:nvSpPr>
        <p:spPr>
          <a:xfrm>
            <a:off x="717826" y="173773"/>
            <a:ext cx="8769096" cy="981308"/>
          </a:xfrm>
        </p:spPr>
        <p:txBody>
          <a:bodyPr anchor="b">
            <a:normAutofit/>
          </a:bodyPr>
          <a:lstStyle/>
          <a:p>
            <a:r>
              <a:rPr lang="en-US" dirty="0"/>
              <a:t>The Data</a:t>
            </a:r>
          </a:p>
        </p:txBody>
      </p:sp>
      <p:sp>
        <p:nvSpPr>
          <p:cNvPr id="3" name="Slide Number Placeholder 2">
            <a:extLst>
              <a:ext uri="{FF2B5EF4-FFF2-40B4-BE49-F238E27FC236}">
                <a16:creationId xmlns:a16="http://schemas.microsoft.com/office/drawing/2014/main" id="{C0F47BFE-AFCC-1A4B-A3E4-A986FF549E3C}"/>
              </a:ext>
            </a:extLst>
          </p:cNvPr>
          <p:cNvSpPr>
            <a:spLocks noGrp="1"/>
          </p:cNvSpPr>
          <p:nvPr>
            <p:ph type="sldNum" sz="quarter" idx="10"/>
          </p:nvPr>
        </p:nvSpPr>
        <p:spPr>
          <a:xfrm>
            <a:off x="8988552" y="6400800"/>
            <a:ext cx="495300" cy="457200"/>
          </a:xfrm>
        </p:spPr>
        <p:txBody>
          <a:bodyPr anchor="ctr">
            <a:normAutofit/>
          </a:bodyPr>
          <a:lstStyle/>
          <a:p>
            <a:pPr>
              <a:spcAft>
                <a:spcPts val="600"/>
              </a:spcAft>
            </a:pPr>
            <a:fld id="{EACE6E22-E655-5947-A8B4-6F095FBA2C12}" type="slidenum">
              <a:rPr lang="en-US" smtClean="0"/>
              <a:pPr>
                <a:spcAft>
                  <a:spcPts val="600"/>
                </a:spcAft>
              </a:pPr>
              <a:t>4</a:t>
            </a:fld>
            <a:endParaRPr lang="en-US"/>
          </a:p>
        </p:txBody>
      </p:sp>
      <p:sp>
        <p:nvSpPr>
          <p:cNvPr id="7" name="Content Placeholder 6">
            <a:extLst>
              <a:ext uri="{FF2B5EF4-FFF2-40B4-BE49-F238E27FC236}">
                <a16:creationId xmlns:a16="http://schemas.microsoft.com/office/drawing/2014/main" id="{8CCCCE05-3761-C04B-ADE1-872C0723C7E7}"/>
              </a:ext>
            </a:extLst>
          </p:cNvPr>
          <p:cNvSpPr>
            <a:spLocks noGrp="1"/>
          </p:cNvSpPr>
          <p:nvPr>
            <p:ph sz="quarter" idx="13"/>
          </p:nvPr>
        </p:nvSpPr>
        <p:spPr>
          <a:xfrm>
            <a:off x="717825" y="1550021"/>
            <a:ext cx="4606650" cy="4005389"/>
          </a:xfrm>
        </p:spPr>
        <p:txBody>
          <a:bodyPr>
            <a:normAutofit/>
          </a:bodyPr>
          <a:lstStyle/>
          <a:p>
            <a:r>
              <a:rPr lang="en-US" sz="1800" b="1" dirty="0">
                <a:latin typeface="Calibri Light" panose="020F0302020204030204" pitchFamily="34" charset="0"/>
                <a:cs typeface="Calibri Light" panose="020F0302020204030204" pitchFamily="34" charset="0"/>
              </a:rPr>
              <a:t>Data: </a:t>
            </a:r>
            <a:r>
              <a:rPr lang="en-US" sz="1800" dirty="0">
                <a:latin typeface="Calibri Light" panose="020F0302020204030204" pitchFamily="34" charset="0"/>
                <a:cs typeface="Calibri Light" panose="020F0302020204030204" pitchFamily="34" charset="0"/>
              </a:rPr>
              <a:t>Skybox Technologies CSGO Round Snapshots(2020)</a:t>
            </a:r>
          </a:p>
          <a:p>
            <a:r>
              <a:rPr lang="en-US" sz="1800" b="1" dirty="0">
                <a:latin typeface="Calibri Light" panose="020F0302020204030204" pitchFamily="34" charset="0"/>
                <a:cs typeface="Calibri Light" panose="020F0302020204030204" pitchFamily="34" charset="0"/>
              </a:rPr>
              <a:t>Release Date: </a:t>
            </a:r>
            <a:r>
              <a:rPr lang="en-US" sz="1800" dirty="0">
                <a:latin typeface="Calibri Light" panose="020F0302020204030204" pitchFamily="34" charset="0"/>
                <a:cs typeface="Calibri Light" panose="020F0302020204030204" pitchFamily="34" charset="0"/>
              </a:rPr>
              <a:t>Initially released in July 2020</a:t>
            </a:r>
          </a:p>
          <a:p>
            <a:r>
              <a:rPr lang="en-US" sz="1800" b="1" dirty="0">
                <a:latin typeface="Calibri Light" panose="020F0302020204030204" pitchFamily="34" charset="0"/>
                <a:cs typeface="Calibri Light" panose="020F0302020204030204" pitchFamily="34" charset="0"/>
              </a:rPr>
              <a:t>Data description:  </a:t>
            </a:r>
            <a:r>
              <a:rPr lang="en-US" sz="1800" dirty="0">
                <a:latin typeface="Calibri Light" panose="020F0302020204030204" pitchFamily="34" charset="0"/>
                <a:cs typeface="Calibri Light" panose="020F0302020204030204" pitchFamily="34" charset="0"/>
              </a:rPr>
              <a:t>The data set consists of ~700 demos from high level tournament play in 2019 and 2020. Warmup rounds and restarts have been filtered, and for the remaining live rounds a round snapshot have been recorded every 20 seconds until the round is decided. </a:t>
            </a:r>
          </a:p>
          <a:p>
            <a:r>
              <a:rPr lang="en-US" sz="1800" b="1" dirty="0">
                <a:latin typeface="Calibri Light" panose="020F0302020204030204" pitchFamily="34" charset="0"/>
                <a:cs typeface="Calibri Light" panose="020F0302020204030204" pitchFamily="34" charset="0"/>
              </a:rPr>
              <a:t>Link: </a:t>
            </a:r>
            <a:r>
              <a:rPr lang="en-US" sz="1800" dirty="0">
                <a:latin typeface="Calibri Light" panose="020F0302020204030204" pitchFamily="34" charset="0"/>
                <a:cs typeface="Calibri Light" panose="020F0302020204030204" pitchFamily="34" charset="0"/>
                <a:hlinkClick r:id="rId2"/>
              </a:rPr>
              <a:t>https://www.kaggle.com/datasets/christianlillelund/csgo-round-winner-classification</a:t>
            </a:r>
            <a:endParaRPr lang="en-US" sz="1400" i="1" dirty="0">
              <a:latin typeface="+mj-lt"/>
            </a:endParaRPr>
          </a:p>
        </p:txBody>
      </p:sp>
      <p:sp>
        <p:nvSpPr>
          <p:cNvPr id="8" name="Content Placeholder 6">
            <a:extLst>
              <a:ext uri="{FF2B5EF4-FFF2-40B4-BE49-F238E27FC236}">
                <a16:creationId xmlns:a16="http://schemas.microsoft.com/office/drawing/2014/main" id="{F2C3AAEB-D887-4E50-B772-CADEE56AE873}"/>
              </a:ext>
            </a:extLst>
          </p:cNvPr>
          <p:cNvSpPr txBox="1">
            <a:spLocks/>
          </p:cNvSpPr>
          <p:nvPr/>
        </p:nvSpPr>
        <p:spPr>
          <a:xfrm>
            <a:off x="5791200" y="1395587"/>
            <a:ext cx="3695722" cy="2090563"/>
          </a:xfrm>
          <a:prstGeom prst="rect">
            <a:avLst/>
          </a:prstGeom>
        </p:spPr>
        <p:txBody>
          <a:bodyPr vert="horz" lIns="0" tIns="0" rIns="0" bIns="0" rtlCol="0">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endParaRPr lang="en-US" sz="1800" dirty="0"/>
          </a:p>
        </p:txBody>
      </p:sp>
    </p:spTree>
    <p:extLst>
      <p:ext uri="{BB962C8B-B14F-4D97-AF65-F5344CB8AC3E}">
        <p14:creationId xmlns:p14="http://schemas.microsoft.com/office/powerpoint/2010/main" val="239478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26C1-B5C5-4B65-ACCA-926A73455C13}"/>
              </a:ext>
            </a:extLst>
          </p:cNvPr>
          <p:cNvSpPr>
            <a:spLocks noGrp="1"/>
          </p:cNvSpPr>
          <p:nvPr>
            <p:ph type="title"/>
          </p:nvPr>
        </p:nvSpPr>
        <p:spPr>
          <a:xfrm>
            <a:off x="717826" y="173773"/>
            <a:ext cx="8769096" cy="981308"/>
          </a:xfrm>
        </p:spPr>
        <p:txBody>
          <a:bodyPr anchor="b">
            <a:normAutofit/>
          </a:bodyPr>
          <a:lstStyle/>
          <a:p>
            <a:r>
              <a:rPr lang="en-US" dirty="0"/>
              <a:t>Exploratory Data Analysis (EDA)</a:t>
            </a:r>
          </a:p>
        </p:txBody>
      </p:sp>
      <p:sp>
        <p:nvSpPr>
          <p:cNvPr id="3" name="Slide Number Placeholder 2">
            <a:extLst>
              <a:ext uri="{FF2B5EF4-FFF2-40B4-BE49-F238E27FC236}">
                <a16:creationId xmlns:a16="http://schemas.microsoft.com/office/drawing/2014/main" id="{1A001CB1-E485-4FC8-8EAE-B9BB4A56837C}"/>
              </a:ext>
            </a:extLst>
          </p:cNvPr>
          <p:cNvSpPr>
            <a:spLocks noGrp="1"/>
          </p:cNvSpPr>
          <p:nvPr>
            <p:ph type="sldNum" sz="quarter" idx="10"/>
          </p:nvPr>
        </p:nvSpPr>
        <p:spPr>
          <a:xfrm>
            <a:off x="8988552" y="6400800"/>
            <a:ext cx="495300" cy="457200"/>
          </a:xfrm>
        </p:spPr>
        <p:txBody>
          <a:bodyPr anchor="ctr">
            <a:normAutofit/>
          </a:bodyPr>
          <a:lstStyle/>
          <a:p>
            <a:pPr>
              <a:spcAft>
                <a:spcPts val="600"/>
              </a:spcAft>
            </a:pPr>
            <a:fld id="{EACE6E22-E655-5947-A8B4-6F095FBA2C12}" type="slidenum">
              <a:rPr lang="en-US" smtClean="0"/>
              <a:pPr>
                <a:spcAft>
                  <a:spcPts val="600"/>
                </a:spcAft>
              </a:pPr>
              <a:t>5</a:t>
            </a:fld>
            <a:endParaRPr lang="en-US"/>
          </a:p>
        </p:txBody>
      </p:sp>
      <p:sp>
        <p:nvSpPr>
          <p:cNvPr id="20" name="Content Placeholder 19">
            <a:extLst>
              <a:ext uri="{FF2B5EF4-FFF2-40B4-BE49-F238E27FC236}">
                <a16:creationId xmlns:a16="http://schemas.microsoft.com/office/drawing/2014/main" id="{1B9F8E03-93AF-49F0-8994-9C25F0CE1A8C}"/>
              </a:ext>
            </a:extLst>
          </p:cNvPr>
          <p:cNvSpPr>
            <a:spLocks noGrp="1"/>
          </p:cNvSpPr>
          <p:nvPr>
            <p:ph idx="1"/>
          </p:nvPr>
        </p:nvSpPr>
        <p:spPr>
          <a:xfrm>
            <a:off x="4238625" y="4267200"/>
            <a:ext cx="5245227" cy="1914223"/>
          </a:xfrm>
        </p:spPr>
        <p:txBody>
          <a:bodyPr/>
          <a:lstStyle/>
          <a:p>
            <a:r>
              <a:rPr lang="en-US" sz="1800" dirty="0">
                <a:latin typeface="+mj-lt"/>
              </a:rPr>
              <a:t>Data set properties at first glance:</a:t>
            </a:r>
          </a:p>
          <a:p>
            <a:pPr lvl="1"/>
            <a:r>
              <a:rPr lang="en-US" sz="1800" dirty="0">
                <a:latin typeface="+mj-lt"/>
              </a:rPr>
              <a:t>122410 Rounds</a:t>
            </a:r>
          </a:p>
          <a:p>
            <a:pPr lvl="1"/>
            <a:r>
              <a:rPr lang="en-US" sz="1800" dirty="0">
                <a:latin typeface="+mj-lt"/>
              </a:rPr>
              <a:t>97 variables</a:t>
            </a:r>
          </a:p>
          <a:p>
            <a:pPr lvl="1"/>
            <a:r>
              <a:rPr lang="en-US" sz="1800" dirty="0">
                <a:latin typeface="+mj-lt"/>
              </a:rPr>
              <a:t>Info on weapons and utility is recorded as well as other miscellaneous information is recorded</a:t>
            </a:r>
          </a:p>
        </p:txBody>
      </p:sp>
      <p:pic>
        <p:nvPicPr>
          <p:cNvPr id="8" name="Picture 7" descr="Graphical user interface, text, application&#10;&#10;Description automatically generated">
            <a:extLst>
              <a:ext uri="{FF2B5EF4-FFF2-40B4-BE49-F238E27FC236}">
                <a16:creationId xmlns:a16="http://schemas.microsoft.com/office/drawing/2014/main" id="{17DC7757-2480-E415-273B-A20CB0792453}"/>
              </a:ext>
            </a:extLst>
          </p:cNvPr>
          <p:cNvPicPr>
            <a:picLocks noChangeAspect="1"/>
          </p:cNvPicPr>
          <p:nvPr/>
        </p:nvPicPr>
        <p:blipFill>
          <a:blip r:embed="rId2"/>
          <a:stretch>
            <a:fillRect/>
          </a:stretch>
        </p:blipFill>
        <p:spPr>
          <a:xfrm>
            <a:off x="675768" y="1993296"/>
            <a:ext cx="8968984" cy="1666471"/>
          </a:xfrm>
          <a:prstGeom prst="rect">
            <a:avLst/>
          </a:prstGeom>
        </p:spPr>
      </p:pic>
      <p:pic>
        <p:nvPicPr>
          <p:cNvPr id="12" name="Picture 11" descr="Graphical user interface, application&#10;&#10;Description automatically generated">
            <a:extLst>
              <a:ext uri="{FF2B5EF4-FFF2-40B4-BE49-F238E27FC236}">
                <a16:creationId xmlns:a16="http://schemas.microsoft.com/office/drawing/2014/main" id="{CF4193DD-8D3E-B9E2-777B-FFB00053F463}"/>
              </a:ext>
            </a:extLst>
          </p:cNvPr>
          <p:cNvPicPr>
            <a:picLocks noChangeAspect="1"/>
          </p:cNvPicPr>
          <p:nvPr/>
        </p:nvPicPr>
        <p:blipFill>
          <a:blip r:embed="rId3"/>
          <a:stretch>
            <a:fillRect/>
          </a:stretch>
        </p:blipFill>
        <p:spPr>
          <a:xfrm>
            <a:off x="1010446" y="4089021"/>
            <a:ext cx="2813002" cy="1242104"/>
          </a:xfrm>
          <a:prstGeom prst="rect">
            <a:avLst/>
          </a:prstGeom>
        </p:spPr>
      </p:pic>
    </p:spTree>
    <p:extLst>
      <p:ext uri="{BB962C8B-B14F-4D97-AF65-F5344CB8AC3E}">
        <p14:creationId xmlns:p14="http://schemas.microsoft.com/office/powerpoint/2010/main" val="417498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5C1F-D623-48F6-9907-756CBAE489CC}"/>
              </a:ext>
            </a:extLst>
          </p:cNvPr>
          <p:cNvSpPr>
            <a:spLocks noGrp="1"/>
          </p:cNvSpPr>
          <p:nvPr>
            <p:ph type="title"/>
          </p:nvPr>
        </p:nvSpPr>
        <p:spPr/>
        <p:txBody>
          <a:bodyPr/>
          <a:lstStyle/>
          <a:p>
            <a:r>
              <a:rPr lang="en-US" dirty="0"/>
              <a:t>EDA continued</a:t>
            </a:r>
          </a:p>
        </p:txBody>
      </p:sp>
      <p:sp>
        <p:nvSpPr>
          <p:cNvPr id="3" name="Slide Number Placeholder 2">
            <a:extLst>
              <a:ext uri="{FF2B5EF4-FFF2-40B4-BE49-F238E27FC236}">
                <a16:creationId xmlns:a16="http://schemas.microsoft.com/office/drawing/2014/main" id="{E911AB7E-5C91-4AEE-84FB-780A6581CB00}"/>
              </a:ext>
            </a:extLst>
          </p:cNvPr>
          <p:cNvSpPr>
            <a:spLocks noGrp="1"/>
          </p:cNvSpPr>
          <p:nvPr>
            <p:ph type="sldNum" sz="quarter" idx="10"/>
          </p:nvPr>
        </p:nvSpPr>
        <p:spPr/>
        <p:txBody>
          <a:bodyPr/>
          <a:lstStyle/>
          <a:p>
            <a:fld id="{EACE6E22-E655-5947-A8B4-6F095FBA2C12}" type="slidenum">
              <a:rPr lang="en-US" smtClean="0"/>
              <a:pPr/>
              <a:t>6</a:t>
            </a:fld>
            <a:endParaRPr lang="en-US" dirty="0"/>
          </a:p>
        </p:txBody>
      </p:sp>
      <p:sp>
        <p:nvSpPr>
          <p:cNvPr id="10" name="TextBox 9">
            <a:extLst>
              <a:ext uri="{FF2B5EF4-FFF2-40B4-BE49-F238E27FC236}">
                <a16:creationId xmlns:a16="http://schemas.microsoft.com/office/drawing/2014/main" id="{46413589-C346-4D3A-B443-17598B95C31A}"/>
              </a:ext>
            </a:extLst>
          </p:cNvPr>
          <p:cNvSpPr txBox="1"/>
          <p:nvPr/>
        </p:nvSpPr>
        <p:spPr>
          <a:xfrm>
            <a:off x="676523" y="5104522"/>
            <a:ext cx="3800475"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No null values in data set</a:t>
            </a:r>
          </a:p>
        </p:txBody>
      </p:sp>
      <p:pic>
        <p:nvPicPr>
          <p:cNvPr id="13" name="Content Placeholder 12" descr="Text&#10;&#10;Description automatically generated">
            <a:extLst>
              <a:ext uri="{FF2B5EF4-FFF2-40B4-BE49-F238E27FC236}">
                <a16:creationId xmlns:a16="http://schemas.microsoft.com/office/drawing/2014/main" id="{B12484B1-3997-CF2E-04E4-E8D77D2D2CEF}"/>
              </a:ext>
            </a:extLst>
          </p:cNvPr>
          <p:cNvPicPr>
            <a:picLocks noGrp="1" noChangeAspect="1"/>
          </p:cNvPicPr>
          <p:nvPr>
            <p:ph idx="1"/>
          </p:nvPr>
        </p:nvPicPr>
        <p:blipFill>
          <a:blip r:embed="rId2"/>
          <a:stretch>
            <a:fillRect/>
          </a:stretch>
        </p:blipFill>
        <p:spPr>
          <a:xfrm>
            <a:off x="827274" y="1476479"/>
            <a:ext cx="3581569" cy="3325742"/>
          </a:xfrm>
        </p:spPr>
      </p:pic>
      <p:pic>
        <p:nvPicPr>
          <p:cNvPr id="15" name="Picture 14" descr="A picture containing logo">
            <a:extLst>
              <a:ext uri="{FF2B5EF4-FFF2-40B4-BE49-F238E27FC236}">
                <a16:creationId xmlns:a16="http://schemas.microsoft.com/office/drawing/2014/main" id="{3A2885E5-6170-A017-2EE2-C9381BA40861}"/>
              </a:ext>
            </a:extLst>
          </p:cNvPr>
          <p:cNvPicPr>
            <a:picLocks noChangeAspect="1"/>
          </p:cNvPicPr>
          <p:nvPr/>
        </p:nvPicPr>
        <p:blipFill>
          <a:blip r:embed="rId3"/>
          <a:stretch>
            <a:fillRect/>
          </a:stretch>
        </p:blipFill>
        <p:spPr>
          <a:xfrm>
            <a:off x="4580011" y="1476479"/>
            <a:ext cx="4408541" cy="3325742"/>
          </a:xfrm>
          <a:prstGeom prst="rect">
            <a:avLst/>
          </a:prstGeom>
        </p:spPr>
      </p:pic>
      <p:sp>
        <p:nvSpPr>
          <p:cNvPr id="17" name="TextBox 16">
            <a:extLst>
              <a:ext uri="{FF2B5EF4-FFF2-40B4-BE49-F238E27FC236}">
                <a16:creationId xmlns:a16="http://schemas.microsoft.com/office/drawing/2014/main" id="{F0CED706-2604-2AD4-CB85-566606166DFA}"/>
              </a:ext>
            </a:extLst>
          </p:cNvPr>
          <p:cNvSpPr txBox="1"/>
          <p:nvPr/>
        </p:nvSpPr>
        <p:spPr>
          <a:xfrm>
            <a:off x="5102374" y="4911297"/>
            <a:ext cx="3782107"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Round wins per side are relatively balanced</a:t>
            </a:r>
          </a:p>
        </p:txBody>
      </p:sp>
    </p:spTree>
    <p:extLst>
      <p:ext uri="{BB962C8B-B14F-4D97-AF65-F5344CB8AC3E}">
        <p14:creationId xmlns:p14="http://schemas.microsoft.com/office/powerpoint/2010/main" val="1641589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9D9A-835A-4144-9966-12F36C11F686}"/>
              </a:ext>
            </a:extLst>
          </p:cNvPr>
          <p:cNvSpPr>
            <a:spLocks noGrp="1"/>
          </p:cNvSpPr>
          <p:nvPr>
            <p:ph type="title"/>
          </p:nvPr>
        </p:nvSpPr>
        <p:spPr>
          <a:xfrm>
            <a:off x="717826" y="173773"/>
            <a:ext cx="8769096" cy="981308"/>
          </a:xfrm>
        </p:spPr>
        <p:txBody>
          <a:bodyPr anchor="b">
            <a:normAutofit/>
          </a:bodyPr>
          <a:lstStyle/>
          <a:p>
            <a:r>
              <a:rPr lang="en-US" dirty="0"/>
              <a:t>EDA continued</a:t>
            </a:r>
          </a:p>
        </p:txBody>
      </p:sp>
      <p:sp>
        <p:nvSpPr>
          <p:cNvPr id="3" name="Slide Number Placeholder 2">
            <a:extLst>
              <a:ext uri="{FF2B5EF4-FFF2-40B4-BE49-F238E27FC236}">
                <a16:creationId xmlns:a16="http://schemas.microsoft.com/office/drawing/2014/main" id="{DB553766-6555-4503-A5F1-19E879DF4FE3}"/>
              </a:ext>
            </a:extLst>
          </p:cNvPr>
          <p:cNvSpPr>
            <a:spLocks noGrp="1"/>
          </p:cNvSpPr>
          <p:nvPr>
            <p:ph type="sldNum" sz="quarter" idx="10"/>
          </p:nvPr>
        </p:nvSpPr>
        <p:spPr>
          <a:xfrm>
            <a:off x="8988552" y="6400800"/>
            <a:ext cx="495300" cy="457200"/>
          </a:xfrm>
        </p:spPr>
        <p:txBody>
          <a:bodyPr anchor="ctr">
            <a:normAutofit/>
          </a:bodyPr>
          <a:lstStyle/>
          <a:p>
            <a:pPr>
              <a:spcAft>
                <a:spcPts val="600"/>
              </a:spcAft>
            </a:pPr>
            <a:fld id="{EACE6E22-E655-5947-A8B4-6F095FBA2C12}" type="slidenum">
              <a:rPr lang="en-US" smtClean="0"/>
              <a:pPr>
                <a:spcAft>
                  <a:spcPts val="600"/>
                </a:spcAft>
              </a:pPr>
              <a:t>7</a:t>
            </a:fld>
            <a:endParaRPr lang="en-US"/>
          </a:p>
        </p:txBody>
      </p:sp>
      <p:pic>
        <p:nvPicPr>
          <p:cNvPr id="14" name="Picture 13">
            <a:extLst>
              <a:ext uri="{FF2B5EF4-FFF2-40B4-BE49-F238E27FC236}">
                <a16:creationId xmlns:a16="http://schemas.microsoft.com/office/drawing/2014/main" id="{B26B2451-CDA5-CB31-0DA8-E3A40D4953B5}"/>
              </a:ext>
            </a:extLst>
          </p:cNvPr>
          <p:cNvPicPr>
            <a:picLocks noChangeAspect="1"/>
          </p:cNvPicPr>
          <p:nvPr/>
        </p:nvPicPr>
        <p:blipFill>
          <a:blip r:embed="rId2"/>
          <a:stretch>
            <a:fillRect/>
          </a:stretch>
        </p:blipFill>
        <p:spPr>
          <a:xfrm>
            <a:off x="5016246" y="1305694"/>
            <a:ext cx="3742988" cy="2588435"/>
          </a:xfrm>
          <a:prstGeom prst="rect">
            <a:avLst/>
          </a:prstGeom>
          <a:noFill/>
        </p:spPr>
      </p:pic>
      <p:pic>
        <p:nvPicPr>
          <p:cNvPr id="16" name="Picture 15" descr="Chart, bar chart&#10;&#10;Description automatically generated">
            <a:extLst>
              <a:ext uri="{FF2B5EF4-FFF2-40B4-BE49-F238E27FC236}">
                <a16:creationId xmlns:a16="http://schemas.microsoft.com/office/drawing/2014/main" id="{6E36BA5F-C82F-70CD-77A9-4F26E62FA420}"/>
              </a:ext>
            </a:extLst>
          </p:cNvPr>
          <p:cNvPicPr>
            <a:picLocks noChangeAspect="1"/>
          </p:cNvPicPr>
          <p:nvPr/>
        </p:nvPicPr>
        <p:blipFill>
          <a:blip r:embed="rId3"/>
          <a:stretch>
            <a:fillRect/>
          </a:stretch>
        </p:blipFill>
        <p:spPr>
          <a:xfrm>
            <a:off x="1237220" y="3786346"/>
            <a:ext cx="3257143" cy="2463492"/>
          </a:xfrm>
          <a:prstGeom prst="rect">
            <a:avLst/>
          </a:prstGeom>
        </p:spPr>
      </p:pic>
      <p:sp>
        <p:nvSpPr>
          <p:cNvPr id="17" name="TextBox 16">
            <a:extLst>
              <a:ext uri="{FF2B5EF4-FFF2-40B4-BE49-F238E27FC236}">
                <a16:creationId xmlns:a16="http://schemas.microsoft.com/office/drawing/2014/main" id="{A20FFDF4-DCDE-B59B-C980-FB8B5842935F}"/>
              </a:ext>
            </a:extLst>
          </p:cNvPr>
          <p:cNvSpPr txBox="1"/>
          <p:nvPr/>
        </p:nvSpPr>
        <p:spPr>
          <a:xfrm>
            <a:off x="1026543" y="1876041"/>
            <a:ext cx="3742988"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T’s can pick up more round wins if they can get the bomb planted</a:t>
            </a:r>
          </a:p>
          <a:p>
            <a:pPr marL="285750" indent="-285750">
              <a:buFont typeface="Arial" panose="020B0604020202020204" pitchFamily="34" charset="0"/>
              <a:buChar char="•"/>
            </a:pPr>
            <a:r>
              <a:rPr lang="en-US" dirty="0">
                <a:latin typeface="+mj-lt"/>
              </a:rPr>
              <a:t>This makes sense as when the bomb is planted T’s have most likely already eliminated some CT players.</a:t>
            </a:r>
          </a:p>
          <a:p>
            <a:endParaRPr lang="en-US" dirty="0"/>
          </a:p>
        </p:txBody>
      </p:sp>
      <p:sp>
        <p:nvSpPr>
          <p:cNvPr id="20" name="TextBox 19">
            <a:extLst>
              <a:ext uri="{FF2B5EF4-FFF2-40B4-BE49-F238E27FC236}">
                <a16:creationId xmlns:a16="http://schemas.microsoft.com/office/drawing/2014/main" id="{33864892-2170-12E2-1DAC-339F3A97073E}"/>
              </a:ext>
            </a:extLst>
          </p:cNvPr>
          <p:cNvSpPr txBox="1"/>
          <p:nvPr/>
        </p:nvSpPr>
        <p:spPr>
          <a:xfrm>
            <a:off x="4925792" y="4182381"/>
            <a:ext cx="3742988"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rPr>
              <a:t>Some maps such as Nuke, Train, and Dust2 have historically had a side advantage.</a:t>
            </a:r>
          </a:p>
        </p:txBody>
      </p:sp>
      <p:pic>
        <p:nvPicPr>
          <p:cNvPr id="22" name="Picture 21">
            <a:extLst>
              <a:ext uri="{FF2B5EF4-FFF2-40B4-BE49-F238E27FC236}">
                <a16:creationId xmlns:a16="http://schemas.microsoft.com/office/drawing/2014/main" id="{83C2D98D-333C-ECE0-C619-B93361DBEA76}"/>
              </a:ext>
            </a:extLst>
          </p:cNvPr>
          <p:cNvPicPr>
            <a:picLocks noChangeAspect="1"/>
          </p:cNvPicPr>
          <p:nvPr/>
        </p:nvPicPr>
        <p:blipFill>
          <a:blip r:embed="rId4"/>
          <a:stretch>
            <a:fillRect/>
          </a:stretch>
        </p:blipFill>
        <p:spPr>
          <a:xfrm>
            <a:off x="4615898" y="5134219"/>
            <a:ext cx="4867954" cy="171474"/>
          </a:xfrm>
          <a:prstGeom prst="rect">
            <a:avLst/>
          </a:prstGeom>
        </p:spPr>
      </p:pic>
    </p:spTree>
    <p:extLst>
      <p:ext uri="{BB962C8B-B14F-4D97-AF65-F5344CB8AC3E}">
        <p14:creationId xmlns:p14="http://schemas.microsoft.com/office/powerpoint/2010/main" val="2974946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E44C-8F62-010C-11AC-4B7438AB57EF}"/>
              </a:ext>
            </a:extLst>
          </p:cNvPr>
          <p:cNvSpPr>
            <a:spLocks noGrp="1"/>
          </p:cNvSpPr>
          <p:nvPr>
            <p:ph type="title"/>
          </p:nvPr>
        </p:nvSpPr>
        <p:spPr/>
        <p:txBody>
          <a:bodyPr/>
          <a:lstStyle/>
          <a:p>
            <a:r>
              <a:rPr lang="en-US" dirty="0"/>
              <a:t>Model Selection</a:t>
            </a:r>
          </a:p>
        </p:txBody>
      </p:sp>
      <p:sp>
        <p:nvSpPr>
          <p:cNvPr id="3" name="Slide Number Placeholder 2">
            <a:extLst>
              <a:ext uri="{FF2B5EF4-FFF2-40B4-BE49-F238E27FC236}">
                <a16:creationId xmlns:a16="http://schemas.microsoft.com/office/drawing/2014/main" id="{F6DAC587-4E46-94EE-BE8C-1B455B39CA20}"/>
              </a:ext>
            </a:extLst>
          </p:cNvPr>
          <p:cNvSpPr>
            <a:spLocks noGrp="1"/>
          </p:cNvSpPr>
          <p:nvPr>
            <p:ph type="sldNum" sz="quarter" idx="10"/>
          </p:nvPr>
        </p:nvSpPr>
        <p:spPr/>
        <p:txBody>
          <a:bodyPr/>
          <a:lstStyle/>
          <a:p>
            <a:fld id="{EACE6E22-E655-5947-A8B4-6F095FBA2C12}" type="slidenum">
              <a:rPr lang="en-US" smtClean="0"/>
              <a:pPr/>
              <a:t>8</a:t>
            </a:fld>
            <a:endParaRPr lang="en-US" dirty="0"/>
          </a:p>
        </p:txBody>
      </p:sp>
      <p:graphicFrame>
        <p:nvGraphicFramePr>
          <p:cNvPr id="6" name="Table 6">
            <a:extLst>
              <a:ext uri="{FF2B5EF4-FFF2-40B4-BE49-F238E27FC236}">
                <a16:creationId xmlns:a16="http://schemas.microsoft.com/office/drawing/2014/main" id="{7E59E9CA-CAF9-771B-EA8B-6637FEDA8F1A}"/>
              </a:ext>
            </a:extLst>
          </p:cNvPr>
          <p:cNvGraphicFramePr>
            <a:graphicFrameLocks noGrp="1"/>
          </p:cNvGraphicFramePr>
          <p:nvPr>
            <p:ph idx="1"/>
            <p:extLst>
              <p:ext uri="{D42A27DB-BD31-4B8C-83A1-F6EECF244321}">
                <p14:modId xmlns:p14="http://schemas.microsoft.com/office/powerpoint/2010/main" val="2567188218"/>
              </p:ext>
            </p:extLst>
          </p:nvPr>
        </p:nvGraphicFramePr>
        <p:xfrm>
          <a:off x="836761" y="1364279"/>
          <a:ext cx="5063707" cy="4838083"/>
        </p:xfrm>
        <a:graphic>
          <a:graphicData uri="http://schemas.openxmlformats.org/drawingml/2006/table">
            <a:tbl>
              <a:tblPr firstRow="1" bandRow="1">
                <a:tableStyleId>{5C22544A-7EE6-4342-B048-85BDC9FD1C3A}</a:tableStyleId>
              </a:tblPr>
              <a:tblGrid>
                <a:gridCol w="3243415">
                  <a:extLst>
                    <a:ext uri="{9D8B030D-6E8A-4147-A177-3AD203B41FA5}">
                      <a16:colId xmlns:a16="http://schemas.microsoft.com/office/drawing/2014/main" val="3874406392"/>
                    </a:ext>
                  </a:extLst>
                </a:gridCol>
                <a:gridCol w="1820292">
                  <a:extLst>
                    <a:ext uri="{9D8B030D-6E8A-4147-A177-3AD203B41FA5}">
                      <a16:colId xmlns:a16="http://schemas.microsoft.com/office/drawing/2014/main" val="1987870153"/>
                    </a:ext>
                  </a:extLst>
                </a:gridCol>
              </a:tblGrid>
              <a:tr h="525163">
                <a:tc>
                  <a:txBody>
                    <a:bodyPr/>
                    <a:lstStyle/>
                    <a:p>
                      <a:r>
                        <a:rPr lang="en-US" sz="1600" dirty="0">
                          <a:latin typeface="+mj-lt"/>
                        </a:rPr>
                        <a:t>Classification Models</a:t>
                      </a:r>
                    </a:p>
                  </a:txBody>
                  <a:tcPr/>
                </a:tc>
                <a:tc>
                  <a:txBody>
                    <a:bodyPr/>
                    <a:lstStyle/>
                    <a:p>
                      <a:r>
                        <a:rPr lang="en-US" sz="1600" dirty="0"/>
                        <a:t>Description</a:t>
                      </a:r>
                    </a:p>
                  </a:txBody>
                  <a:tcPr/>
                </a:tc>
                <a:extLst>
                  <a:ext uri="{0D108BD9-81ED-4DB2-BD59-A6C34878D82A}">
                    <a16:rowId xmlns:a16="http://schemas.microsoft.com/office/drawing/2014/main" val="3913050207"/>
                  </a:ext>
                </a:extLst>
              </a:tr>
              <a:tr h="554264">
                <a:tc>
                  <a:txBody>
                    <a:bodyPr/>
                    <a:lstStyle/>
                    <a:p>
                      <a:r>
                        <a:rPr lang="en-US" sz="1100" dirty="0">
                          <a:latin typeface="+mj-lt"/>
                        </a:rPr>
                        <a:t>Logistic Regression</a:t>
                      </a:r>
                    </a:p>
                  </a:txBody>
                  <a:tcPr/>
                </a:tc>
                <a:tc>
                  <a:txBody>
                    <a:bodyPr/>
                    <a:lstStyle/>
                    <a:p>
                      <a:r>
                        <a:rPr lang="en-US" sz="1100" dirty="0">
                          <a:latin typeface="+mj-lt"/>
                        </a:rPr>
                        <a:t>Used to model the probability of a certain class or event occurring</a:t>
                      </a:r>
                    </a:p>
                  </a:txBody>
                  <a:tcPr/>
                </a:tc>
                <a:extLst>
                  <a:ext uri="{0D108BD9-81ED-4DB2-BD59-A6C34878D82A}">
                    <a16:rowId xmlns:a16="http://schemas.microsoft.com/office/drawing/2014/main" val="3649631058"/>
                  </a:ext>
                </a:extLst>
              </a:tr>
              <a:tr h="712625">
                <a:tc>
                  <a:txBody>
                    <a:bodyPr/>
                    <a:lstStyle/>
                    <a:p>
                      <a:r>
                        <a:rPr lang="en-US" sz="1100" dirty="0">
                          <a:latin typeface="+mj-lt"/>
                        </a:rPr>
                        <a:t>K-Nearest Neighbors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Light" panose="020F0302020204030204" pitchFamily="34" charset="0"/>
                          <a:ea typeface="Calibri" charset="0"/>
                          <a:cs typeface="Calibri Light" panose="020F0302020204030204" pitchFamily="34" charset="0"/>
                        </a:rPr>
                        <a:t>Takes multiple labeled points and uses them to learn how to label other points</a:t>
                      </a:r>
                    </a:p>
                    <a:p>
                      <a:endParaRPr lang="en-US" sz="1100" dirty="0"/>
                    </a:p>
                  </a:txBody>
                  <a:tcPr/>
                </a:tc>
                <a:extLst>
                  <a:ext uri="{0D108BD9-81ED-4DB2-BD59-A6C34878D82A}">
                    <a16:rowId xmlns:a16="http://schemas.microsoft.com/office/drawing/2014/main" val="3036322706"/>
                  </a:ext>
                </a:extLst>
              </a:tr>
              <a:tr h="870986">
                <a:tc>
                  <a:txBody>
                    <a:bodyPr/>
                    <a:lstStyle/>
                    <a:p>
                      <a:r>
                        <a:rPr lang="en-US" sz="1100" dirty="0">
                          <a:latin typeface="+mj-lt"/>
                        </a:rPr>
                        <a:t>Decision Trees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libri Light" panose="020F0302020204030204" pitchFamily="34" charset="0"/>
                          <a:cs typeface="Calibri Light" panose="020F0302020204030204" pitchFamily="34" charset="0"/>
                        </a:rPr>
                        <a:t>Uses a tree-like graph or model of decisions and their possible consequences to classify data</a:t>
                      </a:r>
                      <a:endParaRPr lang="en-US" sz="1100" dirty="0">
                        <a:solidFill>
                          <a:schemeClr val="tx1"/>
                        </a:solidFill>
                        <a:latin typeface="Calibri Light" panose="020F0302020204030204" pitchFamily="34" charset="0"/>
                        <a:ea typeface="Calibri" charset="0"/>
                        <a:cs typeface="Calibri Light" panose="020F0302020204030204" pitchFamily="34" charset="0"/>
                      </a:endParaRPr>
                    </a:p>
                    <a:p>
                      <a:endParaRPr lang="en-US" sz="1100" dirty="0"/>
                    </a:p>
                  </a:txBody>
                  <a:tcPr/>
                </a:tc>
                <a:extLst>
                  <a:ext uri="{0D108BD9-81ED-4DB2-BD59-A6C34878D82A}">
                    <a16:rowId xmlns:a16="http://schemas.microsoft.com/office/drawing/2014/main" val="2016261109"/>
                  </a:ext>
                </a:extLst>
              </a:tr>
              <a:tr h="1029348">
                <a:tc>
                  <a:txBody>
                    <a:bodyPr/>
                    <a:lstStyle/>
                    <a:p>
                      <a:r>
                        <a:rPr lang="en-US" sz="1100" dirty="0">
                          <a:latin typeface="+mj-lt"/>
                        </a:rPr>
                        <a:t>Random Forest Classifier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Light" panose="020F0302020204030204" pitchFamily="34" charset="0"/>
                          <a:ea typeface="Calibri" charset="0"/>
                          <a:cs typeface="Calibri Light" panose="020F0302020204030204" pitchFamily="34" charset="0"/>
                        </a:rPr>
                        <a:t>An ensemble method that builds multiple decision trees and aggregates the results. This limits overfitting and bias error.</a:t>
                      </a:r>
                    </a:p>
                    <a:p>
                      <a:endParaRPr lang="en-US" sz="1100" dirty="0"/>
                    </a:p>
                  </a:txBody>
                  <a:tcPr/>
                </a:tc>
                <a:extLst>
                  <a:ext uri="{0D108BD9-81ED-4DB2-BD59-A6C34878D82A}">
                    <a16:rowId xmlns:a16="http://schemas.microsoft.com/office/drawing/2014/main" val="2248883525"/>
                  </a:ext>
                </a:extLst>
              </a:tr>
              <a:tr h="8709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j-lt"/>
                          <a:cs typeface="Calibri Light" panose="020F0302020204030204" pitchFamily="34" charset="0"/>
                        </a:rPr>
                        <a:t>Gradient Boosted Model (GBM) Classifier</a:t>
                      </a:r>
                      <a:endParaRPr lang="en-US" sz="1100" dirty="0">
                        <a:solidFill>
                          <a:schemeClr val="tx1"/>
                        </a:solidFill>
                        <a:latin typeface="+mj-lt"/>
                        <a:ea typeface="Calibri" charset="0"/>
                        <a:cs typeface="Calibri Light" panose="020F0302020204030204" pitchFamily="34" charset="0"/>
                      </a:endParaRPr>
                    </a:p>
                    <a:p>
                      <a:endParaRPr lang="en-US" sz="11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libri Light" panose="020F0302020204030204" pitchFamily="34" charset="0"/>
                          <a:ea typeface="Calibri" charset="0"/>
                          <a:cs typeface="Calibri Light" panose="020F0302020204030204" pitchFamily="34" charset="0"/>
                        </a:rPr>
                        <a:t>An ensemble method that makes new predictors from the mistakes of previous predictors. </a:t>
                      </a:r>
                    </a:p>
                    <a:p>
                      <a:endParaRPr lang="en-US" sz="1100" dirty="0"/>
                    </a:p>
                  </a:txBody>
                  <a:tcPr/>
                </a:tc>
                <a:extLst>
                  <a:ext uri="{0D108BD9-81ED-4DB2-BD59-A6C34878D82A}">
                    <a16:rowId xmlns:a16="http://schemas.microsoft.com/office/drawing/2014/main" val="1451181285"/>
                  </a:ext>
                </a:extLst>
              </a:tr>
            </a:tbl>
          </a:graphicData>
        </a:graphic>
      </p:graphicFrame>
      <p:sp>
        <p:nvSpPr>
          <p:cNvPr id="7" name="TextBox 6">
            <a:extLst>
              <a:ext uri="{FF2B5EF4-FFF2-40B4-BE49-F238E27FC236}">
                <a16:creationId xmlns:a16="http://schemas.microsoft.com/office/drawing/2014/main" id="{45C0C61D-BF84-1797-6689-76987816A6FE}"/>
              </a:ext>
            </a:extLst>
          </p:cNvPr>
          <p:cNvSpPr txBox="1"/>
          <p:nvPr/>
        </p:nvSpPr>
        <p:spPr>
          <a:xfrm>
            <a:off x="6081623" y="1647645"/>
            <a:ext cx="3402229"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Data has been preprocessed after publication making it easier for algorithms to process.</a:t>
            </a:r>
          </a:p>
          <a:p>
            <a:pPr marL="285750" indent="-285750">
              <a:buFont typeface="Arial" panose="020B0604020202020204" pitchFamily="34" charset="0"/>
              <a:buChar char="•"/>
            </a:pPr>
            <a:r>
              <a:rPr lang="en-US" dirty="0">
                <a:latin typeface="+mj-lt"/>
              </a:rPr>
              <a:t>Converted target to 0’s and 1’s so it could be ingested by classification models</a:t>
            </a:r>
          </a:p>
          <a:p>
            <a:pPr marL="285750" indent="-285750">
              <a:buFont typeface="Arial" panose="020B0604020202020204" pitchFamily="34" charset="0"/>
              <a:buChar char="•"/>
            </a:pPr>
            <a:r>
              <a:rPr lang="en-US" dirty="0">
                <a:latin typeface="+mj-lt"/>
              </a:rPr>
              <a:t>Scaled data where necessary</a:t>
            </a:r>
          </a:p>
        </p:txBody>
      </p:sp>
    </p:spTree>
    <p:extLst>
      <p:ext uri="{BB962C8B-B14F-4D97-AF65-F5344CB8AC3E}">
        <p14:creationId xmlns:p14="http://schemas.microsoft.com/office/powerpoint/2010/main" val="935028223"/>
      </p:ext>
    </p:extLst>
  </p:cSld>
  <p:clrMapOvr>
    <a:masterClrMapping/>
  </p:clrMapOvr>
</p:sld>
</file>

<file path=ppt/theme/theme1.xml><?xml version="1.0" encoding="utf-8"?>
<a:theme xmlns:a="http://schemas.openxmlformats.org/drawingml/2006/main" name="LF Master">
  <a:themeElements>
    <a:clrScheme name="Blue Standard 2020">
      <a:dk1>
        <a:srgbClr val="000000"/>
      </a:dk1>
      <a:lt1>
        <a:srgbClr val="FFFFFF"/>
      </a:lt1>
      <a:dk2>
        <a:srgbClr val="243646"/>
      </a:dk2>
      <a:lt2>
        <a:srgbClr val="E7E6E6"/>
      </a:lt2>
      <a:accent1>
        <a:srgbClr val="5D7D95"/>
      </a:accent1>
      <a:accent2>
        <a:srgbClr val="243646"/>
      </a:accent2>
      <a:accent3>
        <a:srgbClr val="FD4538"/>
      </a:accent3>
      <a:accent4>
        <a:srgbClr val="3AAD2C"/>
      </a:accent4>
      <a:accent5>
        <a:srgbClr val="92368D"/>
      </a:accent5>
      <a:accent6>
        <a:srgbClr val="CBDA00"/>
      </a:accent6>
      <a:hlink>
        <a:srgbClr val="243646"/>
      </a:hlink>
      <a:folHlink>
        <a:srgbClr val="5D7D95"/>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A4.potx" id="{270E4C9A-BC34-424B-8778-421893D332E6}" vid="{EE103AF4-6547-481E-AE48-681D78F598F4}"/>
    </a:ext>
  </a:extLst>
</a:theme>
</file>

<file path=ppt/theme/theme2.xml><?xml version="1.0" encoding="utf-8"?>
<a:theme xmlns:a="http://schemas.openxmlformats.org/drawingml/2006/main" name="SF Master">
  <a:themeElements>
    <a:clrScheme name="Blue Standard 2020">
      <a:dk1>
        <a:srgbClr val="000000"/>
      </a:dk1>
      <a:lt1>
        <a:srgbClr val="FFFFFF"/>
      </a:lt1>
      <a:dk2>
        <a:srgbClr val="243646"/>
      </a:dk2>
      <a:lt2>
        <a:srgbClr val="E7E6E6"/>
      </a:lt2>
      <a:accent1>
        <a:srgbClr val="5D7D95"/>
      </a:accent1>
      <a:accent2>
        <a:srgbClr val="243646"/>
      </a:accent2>
      <a:accent3>
        <a:srgbClr val="FD4538"/>
      </a:accent3>
      <a:accent4>
        <a:srgbClr val="3AAD2C"/>
      </a:accent4>
      <a:accent5>
        <a:srgbClr val="92368D"/>
      </a:accent5>
      <a:accent6>
        <a:srgbClr val="CBDA00"/>
      </a:accent6>
      <a:hlink>
        <a:srgbClr val="243646"/>
      </a:hlink>
      <a:folHlink>
        <a:srgbClr val="5D7D95"/>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A4.potx" id="{270E4C9A-BC34-424B-8778-421893D332E6}" vid="{5693B68C-6924-4470-8117-B79D2935265F}"/>
    </a:ext>
  </a:extLst>
</a:theme>
</file>

<file path=ppt/theme/theme3.xml><?xml version="1.0" encoding="utf-8"?>
<a:theme xmlns:a="http://schemas.openxmlformats.org/drawingml/2006/main" name="LI Master">
  <a:themeElements>
    <a:clrScheme name="Blue Standard 2020">
      <a:dk1>
        <a:srgbClr val="000000"/>
      </a:dk1>
      <a:lt1>
        <a:srgbClr val="FFFFFF"/>
      </a:lt1>
      <a:dk2>
        <a:srgbClr val="243646"/>
      </a:dk2>
      <a:lt2>
        <a:srgbClr val="E7E6E6"/>
      </a:lt2>
      <a:accent1>
        <a:srgbClr val="5D7D95"/>
      </a:accent1>
      <a:accent2>
        <a:srgbClr val="243646"/>
      </a:accent2>
      <a:accent3>
        <a:srgbClr val="FD4538"/>
      </a:accent3>
      <a:accent4>
        <a:srgbClr val="3AAD2C"/>
      </a:accent4>
      <a:accent5>
        <a:srgbClr val="92368D"/>
      </a:accent5>
      <a:accent6>
        <a:srgbClr val="CBDA00"/>
      </a:accent6>
      <a:hlink>
        <a:srgbClr val="243646"/>
      </a:hlink>
      <a:folHlink>
        <a:srgbClr val="5D7D9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A4.potx" id="{270E4C9A-BC34-424B-8778-421893D332E6}" vid="{E5944FC5-9AC8-4944-9A19-4CA7C3F10874}"/>
    </a:ext>
  </a:extLst>
</a:theme>
</file>

<file path=ppt/theme/theme4.xml><?xml version="1.0" encoding="utf-8"?>
<a:theme xmlns:a="http://schemas.openxmlformats.org/drawingml/2006/main" name="FC Master">
  <a:themeElements>
    <a:clrScheme name="Blue Standard 2020">
      <a:dk1>
        <a:srgbClr val="000000"/>
      </a:dk1>
      <a:lt1>
        <a:srgbClr val="FFFFFF"/>
      </a:lt1>
      <a:dk2>
        <a:srgbClr val="243646"/>
      </a:dk2>
      <a:lt2>
        <a:srgbClr val="E7E6E6"/>
      </a:lt2>
      <a:accent1>
        <a:srgbClr val="5D7D95"/>
      </a:accent1>
      <a:accent2>
        <a:srgbClr val="243646"/>
      </a:accent2>
      <a:accent3>
        <a:srgbClr val="FD4538"/>
      </a:accent3>
      <a:accent4>
        <a:srgbClr val="3AAD2C"/>
      </a:accent4>
      <a:accent5>
        <a:srgbClr val="92368D"/>
      </a:accent5>
      <a:accent6>
        <a:srgbClr val="CBDA00"/>
      </a:accent6>
      <a:hlink>
        <a:srgbClr val="243646"/>
      </a:hlink>
      <a:folHlink>
        <a:srgbClr val="5D7D9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A4.potx" id="{270E4C9A-BC34-424B-8778-421893D332E6}" vid="{0D9E0E72-E3E2-4833-A113-CC7AC1FE378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 A4</Template>
  <TotalTime>4118</TotalTime>
  <Words>775</Words>
  <Application>Microsoft Office PowerPoint</Application>
  <PresentationFormat>A4 Paper (210x297 mm)</PresentationFormat>
  <Paragraphs>86</Paragraphs>
  <Slides>13</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13</vt:i4>
      </vt:variant>
    </vt:vector>
  </HeadingPairs>
  <TitlesOfParts>
    <vt:vector size="26" baseType="lpstr">
      <vt:lpstr>.AppleSystemUIFont</vt:lpstr>
      <vt:lpstr>Arial</vt:lpstr>
      <vt:lpstr>Calibri</vt:lpstr>
      <vt:lpstr>Calibri Light</vt:lpstr>
      <vt:lpstr>Courier New</vt:lpstr>
      <vt:lpstr>Georgia</vt:lpstr>
      <vt:lpstr>LucidaGrande</vt:lpstr>
      <vt:lpstr>Oswald</vt:lpstr>
      <vt:lpstr>Oswald Light</vt:lpstr>
      <vt:lpstr>LF Master</vt:lpstr>
      <vt:lpstr>SF Master</vt:lpstr>
      <vt:lpstr>LI Master</vt:lpstr>
      <vt:lpstr>FC Master</vt:lpstr>
      <vt:lpstr>PowerPoint Presentation</vt:lpstr>
      <vt:lpstr>Inspiration/Research Question</vt:lpstr>
      <vt:lpstr>What is counter strike?</vt:lpstr>
      <vt:lpstr>What’s at stake?</vt:lpstr>
      <vt:lpstr>The Data</vt:lpstr>
      <vt:lpstr>Exploratory Data Analysis (EDA)</vt:lpstr>
      <vt:lpstr>EDA continued</vt:lpstr>
      <vt:lpstr>EDA continued</vt:lpstr>
      <vt:lpstr>Model Selection</vt:lpstr>
      <vt:lpstr>Model selection Continued</vt:lpstr>
      <vt:lpstr>Model Champion</vt:lpstr>
      <vt:lpstr>In-game application</vt:lpstr>
      <vt:lpstr>Limitations/future work</vt:lpstr>
    </vt:vector>
  </TitlesOfParts>
  <Company>Booz Allen Hamilton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Excellence Data Science: Capstone</dc:title>
  <dc:creator>Clark, Joshua [USA]</dc:creator>
  <cp:keywords>Key Words; Key Words; Key Words</cp:keywords>
  <cp:lastModifiedBy>Chiemeka Okeoma</cp:lastModifiedBy>
  <cp:revision>67</cp:revision>
  <dcterms:created xsi:type="dcterms:W3CDTF">2022-07-28T19:37:04Z</dcterms:created>
  <dcterms:modified xsi:type="dcterms:W3CDTF">2025-01-27T07:12:09Z</dcterms:modified>
</cp:coreProperties>
</file>