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5199975" cy="25199975"/>
  <p:notesSz cx="6858000" cy="9144000"/>
  <p:defaultTextStyle>
    <a:defPPr>
      <a:defRPr lang="ko-KR"/>
    </a:defPPr>
    <a:lvl1pPr marL="0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209568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2419137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3628705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4838273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6047842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7257410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8466978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9676547" algn="l" defTabSz="2419137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C00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-2694" y="-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4124164"/>
            <a:ext cx="21419979" cy="8773325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3235822"/>
            <a:ext cx="18899981" cy="6084159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341665"/>
            <a:ext cx="5433745" cy="213558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341665"/>
            <a:ext cx="15986234" cy="213558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5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6282501"/>
            <a:ext cx="21734978" cy="104824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6864157"/>
            <a:ext cx="21734978" cy="5512493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6708326"/>
            <a:ext cx="10709989" cy="159891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6708326"/>
            <a:ext cx="10709989" cy="159891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341671"/>
            <a:ext cx="21734978" cy="48708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6177496"/>
            <a:ext cx="10660769" cy="3027495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9204991"/>
            <a:ext cx="10660769" cy="135391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6177496"/>
            <a:ext cx="10713272" cy="3027495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9204991"/>
            <a:ext cx="10713272" cy="135391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8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9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1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679998"/>
            <a:ext cx="8127648" cy="5879994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3628335"/>
            <a:ext cx="12757487" cy="17908316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7559993"/>
            <a:ext cx="8127648" cy="14005821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679998"/>
            <a:ext cx="8127648" cy="5879994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3628335"/>
            <a:ext cx="12757487" cy="17908316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7559993"/>
            <a:ext cx="8127648" cy="14005821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0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341671"/>
            <a:ext cx="21734978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6708326"/>
            <a:ext cx="21734978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23356649"/>
            <a:ext cx="566999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3C3F-4C00-4DB1-A155-BF7F89EF81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23356649"/>
            <a:ext cx="850499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23356649"/>
            <a:ext cx="566999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BE19-6959-4619-A6DE-024C7B5C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1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1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1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5.png"/><Relationship Id="rId2" Type="http://schemas.openxmlformats.org/officeDocument/2006/relationships/image" Target="../media/image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.png"/><Relationship Id="rId3" Type="http://schemas.openxmlformats.org/officeDocument/2006/relationships/image" Target="../media/image23.png"/><Relationship Id="rId21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8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4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0753" y="23876536"/>
            <a:ext cx="4560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Untracked</a:t>
            </a:r>
            <a:endParaRPr lang="ko-KR" altLang="en-US" sz="8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7675" y="18511491"/>
            <a:ext cx="146706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0" b="1" dirty="0" smtClean="0">
                <a:solidFill>
                  <a:srgbClr val="FF99CC"/>
                </a:solidFill>
                <a:latin typeface="Arial Black" panose="020B0A04020102020204" pitchFamily="34" charset="0"/>
              </a:rPr>
              <a:t>U</a:t>
            </a:r>
            <a:endParaRPr lang="ko-KR" altLang="en-US" sz="12000" b="1" dirty="0">
              <a:solidFill>
                <a:srgbClr val="FF99C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3669489" cy="4158343"/>
            <a:chOff x="0" y="0"/>
            <a:chExt cx="3669489" cy="415834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69489" cy="366948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202420" y="2219351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-1" y="4249625"/>
            <a:ext cx="3669489" cy="4158343"/>
            <a:chOff x="-1" y="4249625"/>
            <a:chExt cx="3669489" cy="415834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249625"/>
              <a:ext cx="3669489" cy="366948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202420" y="6468976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196062" y="0"/>
            <a:ext cx="4895618" cy="5219121"/>
            <a:chOff x="4196062" y="0"/>
            <a:chExt cx="4895618" cy="5219121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62" y="0"/>
              <a:ext cx="4895618" cy="489561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624612" y="3280129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903049" y="0"/>
            <a:ext cx="4895618" cy="5219121"/>
            <a:chOff x="8903049" y="0"/>
            <a:chExt cx="4895618" cy="5219121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049" y="0"/>
              <a:ext cx="4895618" cy="489561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2313270" y="3280129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3798667" y="0"/>
            <a:ext cx="4895618" cy="5219121"/>
            <a:chOff x="13798667" y="0"/>
            <a:chExt cx="4895618" cy="521912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8667" y="0"/>
              <a:ext cx="4895618" cy="489561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7208888" y="3280129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8505654" y="19428"/>
            <a:ext cx="4877289" cy="5199693"/>
            <a:chOff x="18505654" y="19428"/>
            <a:chExt cx="4877289" cy="519969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5654" y="19428"/>
              <a:ext cx="4876190" cy="487619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1915875" y="3280129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8896822"/>
            <a:ext cx="4876190" cy="5244588"/>
            <a:chOff x="0" y="8896822"/>
            <a:chExt cx="4876190" cy="5244588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896822"/>
              <a:ext cx="4876190" cy="487619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09122" y="12202418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490494" y="8570641"/>
            <a:ext cx="5835436" cy="5415731"/>
            <a:chOff x="6490494" y="8570641"/>
            <a:chExt cx="5835436" cy="541573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494" y="8570641"/>
              <a:ext cx="5202371" cy="520237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0858862" y="12047380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995682" y="7271425"/>
            <a:ext cx="6501587" cy="6714947"/>
            <a:chOff x="12995682" y="7271425"/>
            <a:chExt cx="6501587" cy="671494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5682" y="7271425"/>
              <a:ext cx="6501587" cy="650158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7860282" y="12047380"/>
              <a:ext cx="1467068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FF99CC"/>
                  </a:solidFill>
                  <a:latin typeface="Arial Black" panose="020B0A04020102020204" pitchFamily="34" charset="0"/>
                </a:rPr>
                <a:t>U</a:t>
              </a:r>
              <a:endParaRPr lang="ko-KR" altLang="en-US" sz="12000" b="1" dirty="0">
                <a:solidFill>
                  <a:srgbClr val="FF99CC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36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0753" y="23876536"/>
            <a:ext cx="4076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Modified</a:t>
            </a:r>
            <a:endParaRPr lang="ko-KR" altLang="en-US" sz="8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7755" y="16152062"/>
            <a:ext cx="1636987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0" b="1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M</a:t>
            </a:r>
            <a:endParaRPr lang="ko-KR" altLang="en-US" sz="120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3839407" cy="4158343"/>
            <a:chOff x="0" y="0"/>
            <a:chExt cx="3839407" cy="415834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69489" cy="366948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202420" y="2219351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-1" y="4249625"/>
            <a:ext cx="3839408" cy="4158343"/>
            <a:chOff x="-1" y="4249625"/>
            <a:chExt cx="3839408" cy="415834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249625"/>
              <a:ext cx="3669489" cy="366948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2202420" y="6468976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196062" y="0"/>
            <a:ext cx="4895618" cy="5219121"/>
            <a:chOff x="4196062" y="0"/>
            <a:chExt cx="4895618" cy="521912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62" y="0"/>
              <a:ext cx="4895618" cy="489561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453594" y="3280129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903049" y="0"/>
            <a:ext cx="4895618" cy="5219121"/>
            <a:chOff x="8903049" y="0"/>
            <a:chExt cx="4895618" cy="5219121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049" y="0"/>
              <a:ext cx="4895618" cy="489561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2142252" y="3280129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798667" y="0"/>
            <a:ext cx="4895618" cy="5219121"/>
            <a:chOff x="13798667" y="0"/>
            <a:chExt cx="4895618" cy="521912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8667" y="0"/>
              <a:ext cx="4895618" cy="489561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7037870" y="3280129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505654" y="19428"/>
            <a:ext cx="4876190" cy="5199693"/>
            <a:chOff x="18505654" y="19428"/>
            <a:chExt cx="4876190" cy="5199693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5654" y="19428"/>
              <a:ext cx="4876190" cy="48761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1744857" y="3280129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8896822"/>
            <a:ext cx="5046109" cy="5244588"/>
            <a:chOff x="0" y="8896822"/>
            <a:chExt cx="5046109" cy="524458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896822"/>
              <a:ext cx="4876190" cy="487619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409122" y="12202418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90494" y="8570641"/>
            <a:ext cx="6005355" cy="5415731"/>
            <a:chOff x="6490494" y="8570641"/>
            <a:chExt cx="6005355" cy="5415731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494" y="8570641"/>
              <a:ext cx="5202371" cy="5202371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10858862" y="12047380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995682" y="7271425"/>
            <a:ext cx="6501587" cy="6714947"/>
            <a:chOff x="12995682" y="7271425"/>
            <a:chExt cx="6501587" cy="6714947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5682" y="7271425"/>
              <a:ext cx="6501587" cy="6501587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860282" y="12047380"/>
              <a:ext cx="163698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rgbClr val="92D050"/>
                  </a:solidFill>
                  <a:latin typeface="Arial Black" panose="020B0A04020102020204" pitchFamily="34" charset="0"/>
                </a:rPr>
                <a:t>M</a:t>
              </a:r>
              <a:endParaRPr lang="ko-KR" altLang="en-US" sz="12000" b="1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48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0753" y="23876536"/>
            <a:ext cx="30634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Staged</a:t>
            </a:r>
            <a:endParaRPr lang="ko-KR" altLang="en-US" sz="8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7755" y="16152062"/>
            <a:ext cx="1295547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S</a:t>
            </a:r>
            <a:endParaRPr lang="ko-KR" altLang="en-US" sz="120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3669489" cy="4158343"/>
            <a:chOff x="0" y="0"/>
            <a:chExt cx="3669489" cy="415834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69489" cy="366948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202420" y="2219351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1" y="4249625"/>
            <a:ext cx="3669489" cy="4158343"/>
            <a:chOff x="-1" y="4249625"/>
            <a:chExt cx="3669489" cy="415834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249625"/>
              <a:ext cx="3669489" cy="366948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2202420" y="6468976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96062" y="0"/>
            <a:ext cx="4895618" cy="5219121"/>
            <a:chOff x="4196062" y="0"/>
            <a:chExt cx="4895618" cy="521912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62" y="0"/>
              <a:ext cx="4895618" cy="489561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710982" y="3280129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903049" y="0"/>
            <a:ext cx="4895618" cy="5219121"/>
            <a:chOff x="8903049" y="0"/>
            <a:chExt cx="4895618" cy="5219121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049" y="0"/>
              <a:ext cx="4895618" cy="489561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2399640" y="3280129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798667" y="0"/>
            <a:ext cx="4895618" cy="5219121"/>
            <a:chOff x="13798667" y="0"/>
            <a:chExt cx="4895618" cy="521912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8667" y="0"/>
              <a:ext cx="4895618" cy="489561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7295258" y="3280129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505654" y="19428"/>
            <a:ext cx="4876190" cy="5199693"/>
            <a:chOff x="18505654" y="19428"/>
            <a:chExt cx="4876190" cy="5199693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5654" y="19428"/>
              <a:ext cx="4876190" cy="48761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2002245" y="3280129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8896822"/>
            <a:ext cx="4876190" cy="5244588"/>
            <a:chOff x="0" y="8896822"/>
            <a:chExt cx="4876190" cy="524458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896822"/>
              <a:ext cx="4876190" cy="487619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409122" y="12202418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90494" y="8570641"/>
            <a:ext cx="5663915" cy="5415731"/>
            <a:chOff x="6490494" y="8570641"/>
            <a:chExt cx="5663915" cy="5415731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494" y="8570641"/>
              <a:ext cx="5202371" cy="5202371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0858862" y="12047380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995682" y="7271425"/>
            <a:ext cx="6501587" cy="6714947"/>
            <a:chOff x="12995682" y="7271425"/>
            <a:chExt cx="6501587" cy="6714947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5682" y="7271425"/>
              <a:ext cx="6501587" cy="650158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7860282" y="12047380"/>
              <a:ext cx="1295547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S</a:t>
              </a:r>
              <a:endParaRPr lang="ko-KR" altLang="en-US" sz="12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86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0753" y="23876536"/>
            <a:ext cx="105644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err="1" smtClean="0"/>
              <a:t>Commited</a:t>
            </a:r>
            <a:r>
              <a:rPr lang="en-US" altLang="ko-KR" sz="8000" b="1" dirty="0" smtClean="0"/>
              <a:t>==unmodified</a:t>
            </a:r>
            <a:endParaRPr lang="ko-KR" altLang="en-US" sz="8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9625"/>
            <a:ext cx="3669489" cy="36694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54" y="19428"/>
            <a:ext cx="4876190" cy="48761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682" y="7271425"/>
            <a:ext cx="6501587" cy="650158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667" y="0"/>
            <a:ext cx="4895618" cy="489561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94" y="8570641"/>
            <a:ext cx="5202371" cy="520237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62" y="0"/>
            <a:ext cx="4895618" cy="489561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49" y="0"/>
            <a:ext cx="4895618" cy="489561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6822"/>
            <a:ext cx="4876190" cy="487619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69489" cy="36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2" b="24445"/>
          <a:stretch/>
        </p:blipFill>
        <p:spPr>
          <a:xfrm>
            <a:off x="1" y="1"/>
            <a:ext cx="3752850" cy="3790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82" b="24065"/>
          <a:stretch/>
        </p:blipFill>
        <p:spPr>
          <a:xfrm>
            <a:off x="5446144" y="1"/>
            <a:ext cx="3755006" cy="381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11" b="24445"/>
          <a:stretch/>
        </p:blipFill>
        <p:spPr>
          <a:xfrm>
            <a:off x="10550883" y="1"/>
            <a:ext cx="3736617" cy="3790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0" r="16539" b="18162"/>
          <a:stretch/>
        </p:blipFill>
        <p:spPr>
          <a:xfrm>
            <a:off x="38101" y="4751124"/>
            <a:ext cx="4191000" cy="49643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r="16147" b="18789"/>
          <a:stretch/>
        </p:blipFill>
        <p:spPr>
          <a:xfrm>
            <a:off x="5695949" y="4751124"/>
            <a:ext cx="4171951" cy="49262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r="17197" b="18789"/>
          <a:stretch/>
        </p:blipFill>
        <p:spPr>
          <a:xfrm>
            <a:off x="10896601" y="4751124"/>
            <a:ext cx="4152899" cy="49262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" r="12449" b="13159"/>
          <a:stretch/>
        </p:blipFill>
        <p:spPr>
          <a:xfrm>
            <a:off x="-19051" y="10817170"/>
            <a:ext cx="5638801" cy="65754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r="12621" b="12907"/>
          <a:stretch/>
        </p:blipFill>
        <p:spPr>
          <a:xfrm>
            <a:off x="5905500" y="10817170"/>
            <a:ext cx="5353050" cy="65945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r="13214" b="13411"/>
          <a:stretch/>
        </p:blipFill>
        <p:spPr>
          <a:xfrm>
            <a:off x="11525250" y="10817170"/>
            <a:ext cx="5448300" cy="65564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9" r="17209" b="18901"/>
          <a:stretch/>
        </p:blipFill>
        <p:spPr>
          <a:xfrm>
            <a:off x="38100" y="18116197"/>
            <a:ext cx="4152900" cy="49343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9" r="16318" b="18128"/>
          <a:stretch/>
        </p:blipFill>
        <p:spPr>
          <a:xfrm>
            <a:off x="5981700" y="18221563"/>
            <a:ext cx="4152900" cy="498133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8" r="16507" b="18275"/>
          <a:stretch/>
        </p:blipFill>
        <p:spPr>
          <a:xfrm>
            <a:off x="11658600" y="18116197"/>
            <a:ext cx="4210050" cy="4972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486" y="0"/>
            <a:ext cx="3669489" cy="36694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r="10980"/>
          <a:stretch/>
        </p:blipFill>
        <p:spPr>
          <a:xfrm>
            <a:off x="21457919" y="4839310"/>
            <a:ext cx="3810001" cy="48761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6" r="11738"/>
          <a:stretch/>
        </p:blipFill>
        <p:spPr>
          <a:xfrm>
            <a:off x="20330161" y="10872013"/>
            <a:ext cx="4968240" cy="65015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6" r="11333"/>
          <a:stretch/>
        </p:blipFill>
        <p:spPr>
          <a:xfrm>
            <a:off x="21488399" y="18192982"/>
            <a:ext cx="3779521" cy="489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8" b="16188"/>
          <a:stretch/>
        </p:blipFill>
        <p:spPr>
          <a:xfrm>
            <a:off x="1" y="0"/>
            <a:ext cx="592455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60" b="16188"/>
          <a:stretch/>
        </p:blipFill>
        <p:spPr>
          <a:xfrm>
            <a:off x="7492782" y="0"/>
            <a:ext cx="5556468" cy="525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2" b="16188"/>
          <a:stretch/>
        </p:blipFill>
        <p:spPr>
          <a:xfrm>
            <a:off x="14650255" y="0"/>
            <a:ext cx="5676095" cy="5257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2" r="16874" b="18290"/>
          <a:stretch/>
        </p:blipFill>
        <p:spPr>
          <a:xfrm>
            <a:off x="552451" y="5677451"/>
            <a:ext cx="4191000" cy="4971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9" r="16829" b="18916"/>
          <a:stretch/>
        </p:blipFill>
        <p:spPr>
          <a:xfrm>
            <a:off x="8039100" y="5677451"/>
            <a:ext cx="4133850" cy="4933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16221" b="18603"/>
          <a:stretch/>
        </p:blipFill>
        <p:spPr>
          <a:xfrm>
            <a:off x="15220950" y="5677451"/>
            <a:ext cx="4210050" cy="49524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6" r="16929" b="18637"/>
          <a:stretch/>
        </p:blipFill>
        <p:spPr>
          <a:xfrm>
            <a:off x="571501" y="10861107"/>
            <a:ext cx="4171949" cy="49503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0" r="16896" b="18637"/>
          <a:stretch/>
        </p:blipFill>
        <p:spPr>
          <a:xfrm>
            <a:off x="8039100" y="10861107"/>
            <a:ext cx="4114800" cy="49503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9" r="16956" b="18637"/>
          <a:stretch/>
        </p:blipFill>
        <p:spPr>
          <a:xfrm>
            <a:off x="15201900" y="10861107"/>
            <a:ext cx="4171950" cy="49503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0" b="19706"/>
          <a:stretch/>
        </p:blipFill>
        <p:spPr>
          <a:xfrm>
            <a:off x="478577" y="15992941"/>
            <a:ext cx="4912573" cy="49049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80" b="19706"/>
          <a:stretch/>
        </p:blipFill>
        <p:spPr>
          <a:xfrm>
            <a:off x="7735119" y="15992941"/>
            <a:ext cx="4895031" cy="49049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3" b="19395"/>
          <a:stretch/>
        </p:blipFill>
        <p:spPr>
          <a:xfrm>
            <a:off x="14888019" y="15992939"/>
            <a:ext cx="4923981" cy="492396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82" b="24670"/>
          <a:stretch/>
        </p:blipFill>
        <p:spPr>
          <a:xfrm>
            <a:off x="447676" y="21481397"/>
            <a:ext cx="3731473" cy="37842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01" b="25534"/>
          <a:stretch/>
        </p:blipFill>
        <p:spPr>
          <a:xfrm>
            <a:off x="8457557" y="21481397"/>
            <a:ext cx="3715393" cy="37408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6" b="25428"/>
          <a:stretch/>
        </p:blipFill>
        <p:spPr>
          <a:xfrm>
            <a:off x="15262956" y="21441779"/>
            <a:ext cx="3710844" cy="37461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89" y="55429"/>
            <a:ext cx="5202371" cy="52023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9" r="11255"/>
          <a:stretch/>
        </p:blipFill>
        <p:spPr>
          <a:xfrm>
            <a:off x="23286719" y="5753333"/>
            <a:ext cx="3810001" cy="489561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9" r="11899"/>
          <a:stretch/>
        </p:blipFill>
        <p:spPr>
          <a:xfrm>
            <a:off x="23439120" y="11144484"/>
            <a:ext cx="3779520" cy="489561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542" y="16040710"/>
            <a:ext cx="4876190" cy="487619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229" y="21441779"/>
            <a:ext cx="3669489" cy="36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346336" y="11807563"/>
            <a:ext cx="1865222" cy="1341009"/>
            <a:chOff x="11667376" y="11929483"/>
            <a:chExt cx="1865222" cy="1341009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7376" y="11929483"/>
              <a:ext cx="1865222" cy="134100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151064" y="12254829"/>
              <a:ext cx="79624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b="1" dirty="0" smtClean="0">
                  <a:solidFill>
                    <a:schemeClr val="accent2"/>
                  </a:solidFill>
                  <a:latin typeface="Arial Black" panose="020B0A04020102020204" pitchFamily="34" charset="0"/>
                </a:rPr>
                <a:t>G</a:t>
              </a:r>
              <a:endParaRPr lang="ko-KR" altLang="en-US" sz="60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59"/>
          <a:stretch/>
        </p:blipFill>
        <p:spPr>
          <a:xfrm>
            <a:off x="14718267" y="11758406"/>
            <a:ext cx="1859441" cy="13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37</Words>
  <Application>Microsoft Office PowerPoint</Application>
  <PresentationFormat>사용자 지정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SungJin</dc:creator>
  <cp:lastModifiedBy>Kim SungJin</cp:lastModifiedBy>
  <cp:revision>8</cp:revision>
  <dcterms:created xsi:type="dcterms:W3CDTF">2023-05-08T14:56:10Z</dcterms:created>
  <dcterms:modified xsi:type="dcterms:W3CDTF">2023-05-12T13:20:51Z</dcterms:modified>
</cp:coreProperties>
</file>