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06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810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716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622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527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432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338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243" algn="l" defTabSz="913810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9" indent="0" algn="ctr">
              <a:buNone/>
              <a:defRPr sz="1600"/>
            </a:lvl4pPr>
            <a:lvl5pPr marL="1828945" indent="0" algn="ctr">
              <a:buNone/>
              <a:defRPr sz="1600"/>
            </a:lvl5pPr>
            <a:lvl6pPr marL="2286182" indent="0" algn="ctr">
              <a:buNone/>
              <a:defRPr sz="1600"/>
            </a:lvl6pPr>
            <a:lvl7pPr marL="2743418" indent="0" algn="ctr">
              <a:buNone/>
              <a:defRPr sz="1600"/>
            </a:lvl7pPr>
            <a:lvl8pPr marL="3200654" indent="0" algn="ctr">
              <a:buNone/>
              <a:defRPr sz="1600"/>
            </a:lvl8pPr>
            <a:lvl9pPr marL="3657891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0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3" indent="0">
              <a:buNone/>
              <a:defRPr sz="2400"/>
            </a:lvl3pPr>
            <a:lvl4pPr marL="1371709" indent="0">
              <a:buNone/>
              <a:defRPr sz="2000"/>
            </a:lvl4pPr>
            <a:lvl5pPr marL="1828945" indent="0">
              <a:buNone/>
              <a:defRPr sz="2000"/>
            </a:lvl5pPr>
            <a:lvl6pPr marL="2286182" indent="0">
              <a:buNone/>
              <a:defRPr sz="2000"/>
            </a:lvl6pPr>
            <a:lvl7pPr marL="2743418" indent="0">
              <a:buNone/>
              <a:defRPr sz="2000"/>
            </a:lvl7pPr>
            <a:lvl8pPr marL="3200654" indent="0">
              <a:buNone/>
              <a:defRPr sz="2000"/>
            </a:lvl8pPr>
            <a:lvl9pPr marL="36578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DD1A-A33B-4F62-8DBF-F08FE9C2322F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0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2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9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9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5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2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8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4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1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그룹 216"/>
          <p:cNvGrpSpPr/>
          <p:nvPr/>
        </p:nvGrpSpPr>
        <p:grpSpPr>
          <a:xfrm>
            <a:off x="-3086100" y="203200"/>
            <a:ext cx="16611600" cy="6477000"/>
            <a:chOff x="-3162300" y="381000"/>
            <a:chExt cx="16611600" cy="6477000"/>
          </a:xfrm>
        </p:grpSpPr>
        <p:sp>
          <p:nvSpPr>
            <p:cNvPr id="216" name="직사각형 215"/>
            <p:cNvSpPr/>
            <p:nvPr/>
          </p:nvSpPr>
          <p:spPr>
            <a:xfrm>
              <a:off x="-3162300" y="381000"/>
              <a:ext cx="16611600" cy="6477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-2915395" y="678274"/>
              <a:ext cx="4824817" cy="594985"/>
              <a:chOff x="119905" y="132928"/>
              <a:chExt cx="4824817" cy="594985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19905" y="132928"/>
                <a:ext cx="722204" cy="594985"/>
                <a:chOff x="76201" y="3286125"/>
                <a:chExt cx="722204" cy="594985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99550" y="3619500"/>
                  <a:ext cx="4988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main</a:t>
                  </a:r>
                  <a:endParaRPr lang="ko-KR" altLang="en-US" sz="1100" dirty="0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811261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김서해</a:t>
                  </a:r>
                  <a:endParaRPr lang="ko-KR" altLang="en-US" sz="1050" dirty="0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1491505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김승진</a:t>
                  </a: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2182861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임종승</a:t>
                  </a:r>
                  <a:endParaRPr lang="ko-KR" altLang="en-US" sz="1050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2840086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허지범</a:t>
                  </a:r>
                  <a:endParaRPr lang="ko-KR" altLang="en-US" sz="1050" dirty="0"/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3719176" y="132928"/>
                <a:ext cx="1225546" cy="594985"/>
                <a:chOff x="76201" y="3286125"/>
                <a:chExt cx="1225546" cy="594985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99550" y="3619500"/>
                  <a:ext cx="1002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maintenance</a:t>
                  </a:r>
                  <a:endParaRPr lang="ko-KR" altLang="en-US" sz="1100" dirty="0"/>
                </a:p>
              </p:txBody>
            </p:sp>
          </p:grpSp>
        </p:grpSp>
        <p:grpSp>
          <p:nvGrpSpPr>
            <p:cNvPr id="215" name="그룹 214"/>
            <p:cNvGrpSpPr/>
            <p:nvPr/>
          </p:nvGrpSpPr>
          <p:grpSpPr>
            <a:xfrm>
              <a:off x="-2959099" y="1341949"/>
              <a:ext cx="16274001" cy="4637388"/>
              <a:chOff x="-2959099" y="1341949"/>
              <a:chExt cx="16274001" cy="463738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-2959099" y="3286127"/>
                <a:ext cx="1143794" cy="594985"/>
                <a:chOff x="76201" y="3286125"/>
                <a:chExt cx="1143794" cy="594985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99550" y="3619500"/>
                  <a:ext cx="92044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/>
                    <a:t>Init</a:t>
                  </a:r>
                  <a:r>
                    <a:rPr lang="en-US" altLang="ko-KR" sz="1100" dirty="0"/>
                    <a:t> commit</a:t>
                  </a:r>
                  <a:endParaRPr lang="ko-KR" altLang="en-US" sz="1100" dirty="0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-1635124" y="3286127"/>
                <a:ext cx="993112" cy="594985"/>
                <a:chOff x="76201" y="3286125"/>
                <a:chExt cx="993112" cy="594985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99550" y="3619500"/>
                  <a:ext cx="7697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Use Case</a:t>
                  </a:r>
                  <a:endParaRPr lang="ko-KR" altLang="en-US" sz="11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-387349" y="3286127"/>
                <a:ext cx="1183868" cy="594985"/>
                <a:chOff x="76201" y="3286125"/>
                <a:chExt cx="1183868" cy="594985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99550" y="3619500"/>
                  <a:ext cx="96051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readme </a:t>
                  </a:r>
                  <a:r>
                    <a:rPr lang="en-US" altLang="ko-KR" sz="1100" dirty="0"/>
                    <a:t>edit</a:t>
                  </a:r>
                  <a:endParaRPr lang="ko-KR" altLang="en-US" sz="1100" dirty="0"/>
                </a:p>
              </p:txBody>
            </p:sp>
          </p:grpSp>
          <p:cxnSp>
            <p:nvCxnSpPr>
              <p:cNvPr id="15" name="직선 화살표 연결선 14"/>
              <p:cNvCxnSpPr>
                <a:stCxn id="9" idx="2"/>
                <a:endCxn id="4" idx="6"/>
              </p:cNvCxnSpPr>
              <p:nvPr/>
            </p:nvCxnSpPr>
            <p:spPr>
              <a:xfrm flipH="1">
                <a:off x="-2539997" y="3495675"/>
                <a:ext cx="9048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2" idx="2"/>
                <a:endCxn id="9" idx="6"/>
              </p:cNvCxnSpPr>
              <p:nvPr/>
            </p:nvCxnSpPr>
            <p:spPr>
              <a:xfrm flipH="1">
                <a:off x="-1216022" y="3495675"/>
                <a:ext cx="8286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그룹 40"/>
              <p:cNvGrpSpPr/>
              <p:nvPr/>
            </p:nvGrpSpPr>
            <p:grpSpPr>
              <a:xfrm>
                <a:off x="126917" y="2252992"/>
                <a:ext cx="1363405" cy="587291"/>
                <a:chOff x="76201" y="3286125"/>
                <a:chExt cx="1363405" cy="587291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99550" y="3619500"/>
                  <a:ext cx="114005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File system add</a:t>
                  </a:r>
                  <a:endParaRPr lang="ko-KR" altLang="en-US" sz="1050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490322" y="2068448"/>
                <a:ext cx="1084482" cy="603644"/>
                <a:chOff x="76201" y="3101581"/>
                <a:chExt cx="1084482" cy="603644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99550" y="3101581"/>
                  <a:ext cx="86113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/>
                    <a:t>Initial work</a:t>
                  </a:r>
                  <a:endParaRPr lang="ko-KR" altLang="en-US" sz="1050" dirty="0"/>
                </a:p>
              </p:txBody>
            </p:sp>
          </p:grpSp>
          <p:cxnSp>
            <p:nvCxnSpPr>
              <p:cNvPr id="85" name="직선 화살표 연결선 84"/>
              <p:cNvCxnSpPr>
                <a:stCxn id="42" idx="3"/>
                <a:endCxn id="12" idx="7"/>
              </p:cNvCxnSpPr>
              <p:nvPr/>
            </p:nvCxnSpPr>
            <p:spPr>
              <a:xfrm flipH="1">
                <a:off x="-29625" y="2610716"/>
                <a:ext cx="217918" cy="73678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>
                <a:stCxn id="48" idx="2"/>
                <a:endCxn id="42" idx="6"/>
              </p:cNvCxnSpPr>
              <p:nvPr/>
            </p:nvCxnSpPr>
            <p:spPr>
              <a:xfrm flipH="1">
                <a:off x="546017" y="2462542"/>
                <a:ext cx="94430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89" name="그룹 88"/>
              <p:cNvGrpSpPr/>
              <p:nvPr/>
            </p:nvGrpSpPr>
            <p:grpSpPr>
              <a:xfrm>
                <a:off x="1490322" y="3286127"/>
                <a:ext cx="1575001" cy="594985"/>
                <a:chOff x="76201" y="3286125"/>
                <a:chExt cx="1575001" cy="594985"/>
              </a:xfrm>
            </p:grpSpPr>
            <p:sp>
              <p:nvSpPr>
                <p:cNvPr id="90" name="타원 89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99550" y="3619500"/>
                  <a:ext cx="13516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Initial work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97" name="직선 화살표 연결선 96"/>
              <p:cNvCxnSpPr>
                <a:stCxn id="90" idx="0"/>
                <a:endCxn id="48" idx="4"/>
              </p:cNvCxnSpPr>
              <p:nvPr/>
            </p:nvCxnSpPr>
            <p:spPr>
              <a:xfrm flipV="1">
                <a:off x="1699872" y="2672092"/>
                <a:ext cx="0" cy="614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>
                <a:off x="4939119" y="5392046"/>
                <a:ext cx="810369" cy="587291"/>
                <a:chOff x="76201" y="3286125"/>
                <a:chExt cx="810369" cy="587291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9550" y="3619500"/>
                  <a:ext cx="58702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</a:t>
                  </a:r>
                  <a:r>
                    <a:rPr lang="en-US" altLang="ko-KR" sz="1050" dirty="0" err="1" smtClean="0"/>
                    <a:t>init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2280602" y="4439526"/>
                <a:ext cx="784721" cy="587291"/>
                <a:chOff x="76201" y="3286125"/>
                <a:chExt cx="784721" cy="587291"/>
              </a:xfrm>
            </p:grpSpPr>
            <p:sp>
              <p:nvSpPr>
                <p:cNvPr id="102" name="타원 10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9550" y="3619500"/>
                  <a:ext cx="56137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</a:t>
                  </a:r>
                  <a:r>
                    <a:rPr lang="en-US" altLang="ko-KR" sz="1050" dirty="0" err="1" smtClean="0"/>
                    <a:t>rm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752761" y="1341949"/>
                <a:ext cx="1042804" cy="587291"/>
                <a:chOff x="76201" y="3286125"/>
                <a:chExt cx="1042804" cy="587291"/>
              </a:xfrm>
            </p:grpSpPr>
            <p:sp>
              <p:nvSpPr>
                <p:cNvPr id="105" name="타원 10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9550" y="3619500"/>
                  <a:ext cx="81945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restore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7" name="그룹 106"/>
              <p:cNvGrpSpPr/>
              <p:nvPr/>
            </p:nvGrpSpPr>
            <p:grpSpPr>
              <a:xfrm>
                <a:off x="8744352" y="2256659"/>
                <a:ext cx="1079674" cy="587291"/>
                <a:chOff x="76201" y="3286125"/>
                <a:chExt cx="1079674" cy="587291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99550" y="3619500"/>
                  <a:ext cx="85632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commit</a:t>
                  </a:r>
                  <a:endParaRPr lang="ko-KR" altLang="en-US" sz="1050" dirty="0"/>
                </a:p>
              </p:txBody>
            </p:sp>
          </p:grpSp>
          <p:cxnSp>
            <p:nvCxnSpPr>
              <p:cNvPr id="113" name="꺾인 연결선 112"/>
              <p:cNvCxnSpPr>
                <a:stCxn id="102" idx="2"/>
                <a:endCxn id="90" idx="4"/>
              </p:cNvCxnSpPr>
              <p:nvPr/>
            </p:nvCxnSpPr>
            <p:spPr>
              <a:xfrm rot="10800000">
                <a:off x="1699872" y="3705228"/>
                <a:ext cx="580730" cy="943849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꺾인 연결선 114"/>
              <p:cNvCxnSpPr>
                <a:stCxn id="105" idx="2"/>
                <a:endCxn id="90" idx="6"/>
              </p:cNvCxnSpPr>
              <p:nvPr/>
            </p:nvCxnSpPr>
            <p:spPr>
              <a:xfrm rot="10800000" flipV="1">
                <a:off x="1909423" y="1551499"/>
                <a:ext cx="1843339" cy="1944178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꺾인 연결선 116"/>
              <p:cNvCxnSpPr>
                <a:stCxn id="99" idx="2"/>
                <a:endCxn id="90" idx="4"/>
              </p:cNvCxnSpPr>
              <p:nvPr/>
            </p:nvCxnSpPr>
            <p:spPr>
              <a:xfrm rot="10800000">
                <a:off x="1699873" y="3705228"/>
                <a:ext cx="3239247" cy="1896369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8" idx="2"/>
                <a:endCxn id="48" idx="6"/>
              </p:cNvCxnSpPr>
              <p:nvPr/>
            </p:nvCxnSpPr>
            <p:spPr>
              <a:xfrm flipH="1" flipV="1">
                <a:off x="1909422" y="2462542"/>
                <a:ext cx="6834930" cy="36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23" name="그룹 122"/>
              <p:cNvGrpSpPr/>
              <p:nvPr/>
            </p:nvGrpSpPr>
            <p:grpSpPr>
              <a:xfrm>
                <a:off x="5980275" y="5392046"/>
                <a:ext cx="852047" cy="587291"/>
                <a:chOff x="76201" y="3286125"/>
                <a:chExt cx="852047" cy="587291"/>
              </a:xfrm>
            </p:grpSpPr>
            <p:sp>
              <p:nvSpPr>
                <p:cNvPr id="124" name="타원 123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99550" y="3619500"/>
                  <a:ext cx="6286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add</a:t>
                  </a:r>
                  <a:endParaRPr lang="ko-KR" altLang="en-US" sz="105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3098391" y="4439526"/>
                <a:ext cx="1373023" cy="587291"/>
                <a:chOff x="76201" y="3286125"/>
                <a:chExt cx="1373023" cy="587291"/>
              </a:xfrm>
            </p:grpSpPr>
            <p:sp>
              <p:nvSpPr>
                <p:cNvPr id="127" name="타원 126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99550" y="3619500"/>
                  <a:ext cx="11496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</a:t>
                  </a:r>
                  <a:r>
                    <a:rPr lang="en-US" altLang="ko-KR" sz="1050" dirty="0" err="1" smtClean="0"/>
                    <a:t>rm</a:t>
                  </a:r>
                  <a:r>
                    <a:rPr lang="en-US" altLang="ko-KR" sz="1050" dirty="0" smtClean="0"/>
                    <a:t> --cached</a:t>
                  </a:r>
                  <a:endParaRPr lang="ko-KR" altLang="en-US" sz="1050" dirty="0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7350092" y="1341949"/>
                <a:ext cx="1610267" cy="587291"/>
                <a:chOff x="76201" y="3286125"/>
                <a:chExt cx="1610267" cy="587291"/>
              </a:xfrm>
            </p:grpSpPr>
            <p:sp>
              <p:nvSpPr>
                <p:cNvPr id="130" name="타원 129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99550" y="3619500"/>
                  <a:ext cx="138691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restore --staged</a:t>
                  </a:r>
                  <a:endParaRPr lang="ko-KR" altLang="en-US" sz="1050" dirty="0"/>
                </a:p>
              </p:txBody>
            </p:sp>
          </p:grpSp>
          <p:grpSp>
            <p:nvGrpSpPr>
              <p:cNvPr id="132" name="그룹 131"/>
              <p:cNvGrpSpPr/>
              <p:nvPr/>
            </p:nvGrpSpPr>
            <p:grpSpPr>
              <a:xfrm>
                <a:off x="4376465" y="4439526"/>
                <a:ext cx="1373023" cy="587291"/>
                <a:chOff x="76201" y="3286125"/>
                <a:chExt cx="1373023" cy="587291"/>
              </a:xfrm>
            </p:grpSpPr>
            <p:sp>
              <p:nvSpPr>
                <p:cNvPr id="133" name="타원 13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299550" y="3619500"/>
                  <a:ext cx="11496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</a:t>
                  </a:r>
                  <a:r>
                    <a:rPr lang="en-US" altLang="ko-KR" sz="1050" dirty="0" err="1" smtClean="0"/>
                    <a:t>rm</a:t>
                  </a:r>
                  <a:r>
                    <a:rPr lang="en-US" altLang="ko-KR" sz="1050" dirty="0" smtClean="0"/>
                    <a:t> --cached</a:t>
                  </a:r>
                  <a:endParaRPr lang="ko-KR" altLang="en-US" sz="1050" dirty="0"/>
                </a:p>
              </p:txBody>
            </p:sp>
          </p:grpSp>
          <p:cxnSp>
            <p:nvCxnSpPr>
              <p:cNvPr id="139" name="직선 화살표 연결선 138"/>
              <p:cNvCxnSpPr>
                <a:stCxn id="124" idx="2"/>
                <a:endCxn id="99" idx="6"/>
              </p:cNvCxnSpPr>
              <p:nvPr/>
            </p:nvCxnSpPr>
            <p:spPr>
              <a:xfrm flipH="1">
                <a:off x="5358219" y="5601596"/>
                <a:ext cx="62205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/>
              <p:cNvCxnSpPr>
                <a:stCxn id="127" idx="2"/>
                <a:endCxn id="102" idx="6"/>
              </p:cNvCxnSpPr>
              <p:nvPr/>
            </p:nvCxnSpPr>
            <p:spPr>
              <a:xfrm flipH="1">
                <a:off x="2699702" y="4649076"/>
                <a:ext cx="3986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/>
              <p:cNvCxnSpPr>
                <a:stCxn id="133" idx="2"/>
                <a:endCxn id="127" idx="6"/>
              </p:cNvCxnSpPr>
              <p:nvPr/>
            </p:nvCxnSpPr>
            <p:spPr>
              <a:xfrm flipH="1">
                <a:off x="3517491" y="4649076"/>
                <a:ext cx="858974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/>
              <p:cNvCxnSpPr>
                <a:stCxn id="130" idx="2"/>
                <a:endCxn id="105" idx="6"/>
              </p:cNvCxnSpPr>
              <p:nvPr/>
            </p:nvCxnSpPr>
            <p:spPr>
              <a:xfrm flipH="1">
                <a:off x="4171861" y="1551499"/>
                <a:ext cx="317823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/>
              <p:cNvCxnSpPr>
                <a:stCxn id="90" idx="2"/>
                <a:endCxn id="12" idx="6"/>
              </p:cNvCxnSpPr>
              <p:nvPr/>
            </p:nvCxnSpPr>
            <p:spPr>
              <a:xfrm flipH="1">
                <a:off x="31751" y="3495677"/>
                <a:ext cx="145857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그룹 147"/>
              <p:cNvGrpSpPr/>
              <p:nvPr/>
            </p:nvGrpSpPr>
            <p:grpSpPr>
              <a:xfrm>
                <a:off x="4376465" y="3286127"/>
                <a:ext cx="1288064" cy="594985"/>
                <a:chOff x="76201" y="3286125"/>
                <a:chExt cx="1288064" cy="594985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99550" y="3619500"/>
                  <a:ext cx="1064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rm</a:t>
                  </a:r>
                  <a:r>
                    <a:rPr lang="en-US" altLang="ko-KR" sz="1100" dirty="0" smtClean="0"/>
                    <a:t>/mv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152" name="직선 화살표 연결선 151"/>
              <p:cNvCxnSpPr>
                <a:stCxn id="149" idx="2"/>
                <a:endCxn id="90" idx="6"/>
              </p:cNvCxnSpPr>
              <p:nvPr/>
            </p:nvCxnSpPr>
            <p:spPr>
              <a:xfrm flipH="1">
                <a:off x="1909422" y="3495677"/>
                <a:ext cx="246704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/>
              <p:cNvCxnSpPr>
                <a:stCxn id="149" idx="4"/>
                <a:endCxn id="133" idx="0"/>
              </p:cNvCxnSpPr>
              <p:nvPr/>
            </p:nvCxnSpPr>
            <p:spPr>
              <a:xfrm>
                <a:off x="4586015" y="3705227"/>
                <a:ext cx="0" cy="734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5980275" y="3286127"/>
                <a:ext cx="1369817" cy="594985"/>
                <a:chOff x="76201" y="3286125"/>
                <a:chExt cx="1369817" cy="594985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99550" y="3619500"/>
                  <a:ext cx="11464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init</a:t>
                  </a:r>
                  <a:r>
                    <a:rPr lang="en-US" altLang="ko-KR" sz="1100" dirty="0" smtClean="0"/>
                    <a:t>/add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158" name="직선 화살표 연결선 157"/>
              <p:cNvCxnSpPr>
                <a:stCxn id="156" idx="2"/>
                <a:endCxn id="149" idx="6"/>
              </p:cNvCxnSpPr>
              <p:nvPr/>
            </p:nvCxnSpPr>
            <p:spPr>
              <a:xfrm flipH="1">
                <a:off x="4795565" y="3495677"/>
                <a:ext cx="118471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/>
              <p:cNvCxnSpPr>
                <a:stCxn id="156" idx="4"/>
                <a:endCxn id="124" idx="0"/>
              </p:cNvCxnSpPr>
              <p:nvPr/>
            </p:nvCxnSpPr>
            <p:spPr>
              <a:xfrm>
                <a:off x="6189825" y="3705227"/>
                <a:ext cx="0" cy="1686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4" name="그룹 163"/>
              <p:cNvGrpSpPr/>
              <p:nvPr/>
            </p:nvGrpSpPr>
            <p:grpSpPr>
              <a:xfrm>
                <a:off x="7363890" y="3286127"/>
                <a:ext cx="1310506" cy="594985"/>
                <a:chOff x="76201" y="3286125"/>
                <a:chExt cx="1310506" cy="594985"/>
              </a:xfrm>
            </p:grpSpPr>
            <p:sp>
              <p:nvSpPr>
                <p:cNvPr id="165" name="타원 16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6</a:t>
                  </a:r>
                  <a:endParaRPr lang="ko-KR" altLang="en-US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99550" y="3619500"/>
                  <a:ext cx="108715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r</a:t>
                  </a:r>
                  <a:r>
                    <a:rPr lang="en-US" altLang="ko-KR" sz="1100" dirty="0" smtClean="0"/>
                    <a:t>estore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167" name="직선 화살표 연결선 166"/>
              <p:cNvCxnSpPr>
                <a:stCxn id="165" idx="2"/>
                <a:endCxn id="156" idx="6"/>
              </p:cNvCxnSpPr>
              <p:nvPr/>
            </p:nvCxnSpPr>
            <p:spPr>
              <a:xfrm flipH="1">
                <a:off x="6399375" y="3495677"/>
                <a:ext cx="96451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/>
              <p:cNvCxnSpPr>
                <a:stCxn id="165" idx="0"/>
                <a:endCxn id="130" idx="4"/>
              </p:cNvCxnSpPr>
              <p:nvPr/>
            </p:nvCxnSpPr>
            <p:spPr>
              <a:xfrm flipH="1" flipV="1">
                <a:off x="7559642" y="1761049"/>
                <a:ext cx="13798" cy="152507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그룹 173"/>
              <p:cNvGrpSpPr/>
              <p:nvPr/>
            </p:nvGrpSpPr>
            <p:grpSpPr>
              <a:xfrm>
                <a:off x="8744352" y="3286127"/>
                <a:ext cx="1348978" cy="594985"/>
                <a:chOff x="76201" y="3286125"/>
                <a:chExt cx="1348978" cy="594985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7</a:t>
                  </a:r>
                  <a:endParaRPr lang="ko-KR" altLang="en-US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99550" y="3619500"/>
                  <a:ext cx="112562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commit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177" name="직선 화살표 연결선 176"/>
              <p:cNvCxnSpPr>
                <a:stCxn id="175" idx="2"/>
                <a:endCxn id="165" idx="6"/>
              </p:cNvCxnSpPr>
              <p:nvPr/>
            </p:nvCxnSpPr>
            <p:spPr>
              <a:xfrm flipH="1">
                <a:off x="7782990" y="3495677"/>
                <a:ext cx="96136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stCxn id="175" idx="0"/>
                <a:endCxn id="108" idx="4"/>
              </p:cNvCxnSpPr>
              <p:nvPr/>
            </p:nvCxnSpPr>
            <p:spPr>
              <a:xfrm flipV="1">
                <a:off x="8953902" y="2675759"/>
                <a:ext cx="0" cy="6103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그룹 186"/>
              <p:cNvGrpSpPr/>
              <p:nvPr/>
            </p:nvGrpSpPr>
            <p:grpSpPr>
              <a:xfrm>
                <a:off x="8744352" y="4431832"/>
                <a:ext cx="1384244" cy="594985"/>
                <a:chOff x="76201" y="3286125"/>
                <a:chExt cx="1384244" cy="594985"/>
              </a:xfrm>
            </p:grpSpPr>
            <p:sp>
              <p:nvSpPr>
                <p:cNvPr id="188" name="타원 187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99550" y="3619500"/>
                  <a:ext cx="11608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init</a:t>
                  </a:r>
                  <a:r>
                    <a:rPr lang="en-US" altLang="ko-KR" sz="1100" dirty="0" smtClean="0"/>
                    <a:t> button edit</a:t>
                  </a:r>
                  <a:endParaRPr lang="ko-KR" altLang="en-US" sz="1100" dirty="0"/>
                </a:p>
              </p:txBody>
            </p:sp>
          </p:grpSp>
          <p:cxnSp>
            <p:nvCxnSpPr>
              <p:cNvPr id="191" name="직선 화살표 연결선 190"/>
              <p:cNvCxnSpPr>
                <a:stCxn id="188" idx="0"/>
                <a:endCxn id="175" idx="4"/>
              </p:cNvCxnSpPr>
              <p:nvPr/>
            </p:nvCxnSpPr>
            <p:spPr>
              <a:xfrm flipV="1">
                <a:off x="8953902" y="3705227"/>
                <a:ext cx="0" cy="7266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" name="그룹 193"/>
              <p:cNvGrpSpPr/>
              <p:nvPr/>
            </p:nvGrpSpPr>
            <p:grpSpPr>
              <a:xfrm>
                <a:off x="10246336" y="4431832"/>
                <a:ext cx="1421113" cy="594985"/>
                <a:chOff x="76201" y="3286125"/>
                <a:chExt cx="1421113" cy="594985"/>
              </a:xfrm>
            </p:grpSpPr>
            <p:sp>
              <p:nvSpPr>
                <p:cNvPr id="195" name="타원 19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299550" y="3619500"/>
                  <a:ext cx="119776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Folder icon edit</a:t>
                  </a:r>
                  <a:endParaRPr lang="ko-KR" altLang="en-US" sz="1100" dirty="0"/>
                </a:p>
              </p:txBody>
            </p:sp>
          </p:grpSp>
          <p:grpSp>
            <p:nvGrpSpPr>
              <p:cNvPr id="197" name="그룹 196"/>
              <p:cNvGrpSpPr/>
              <p:nvPr/>
            </p:nvGrpSpPr>
            <p:grpSpPr>
              <a:xfrm>
                <a:off x="11977917" y="4431832"/>
                <a:ext cx="1183868" cy="594985"/>
                <a:chOff x="76201" y="3286125"/>
                <a:chExt cx="1183868" cy="594985"/>
              </a:xfrm>
            </p:grpSpPr>
            <p:sp>
              <p:nvSpPr>
                <p:cNvPr id="198" name="타원 197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99550" y="3619500"/>
                  <a:ext cx="96051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readme edit</a:t>
                  </a:r>
                  <a:endParaRPr lang="ko-KR" altLang="en-US" sz="1100" dirty="0"/>
                </a:p>
              </p:txBody>
            </p:sp>
          </p:grpSp>
          <p:cxnSp>
            <p:nvCxnSpPr>
              <p:cNvPr id="200" name="직선 화살표 연결선 199"/>
              <p:cNvCxnSpPr>
                <a:stCxn id="195" idx="2"/>
                <a:endCxn id="188" idx="6"/>
              </p:cNvCxnSpPr>
              <p:nvPr/>
            </p:nvCxnSpPr>
            <p:spPr>
              <a:xfrm flipH="1">
                <a:off x="9163452" y="4641382"/>
                <a:ext cx="108288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/>
              <p:cNvCxnSpPr>
                <a:stCxn id="198" idx="2"/>
                <a:endCxn id="195" idx="6"/>
              </p:cNvCxnSpPr>
              <p:nvPr/>
            </p:nvCxnSpPr>
            <p:spPr>
              <a:xfrm flipH="1">
                <a:off x="10665436" y="4641382"/>
                <a:ext cx="131248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6" name="그룹 205"/>
              <p:cNvGrpSpPr/>
              <p:nvPr/>
            </p:nvGrpSpPr>
            <p:grpSpPr>
              <a:xfrm>
                <a:off x="11965924" y="3286127"/>
                <a:ext cx="1348978" cy="594985"/>
                <a:chOff x="76201" y="3286125"/>
                <a:chExt cx="1348978" cy="594985"/>
              </a:xfrm>
            </p:grpSpPr>
            <p:sp>
              <p:nvSpPr>
                <p:cNvPr id="207" name="타원 206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8</a:t>
                  </a:r>
                  <a:endParaRPr lang="ko-KR" altLang="en-US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99550" y="3619500"/>
                  <a:ext cx="112562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commit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209" name="직선 화살표 연결선 208"/>
              <p:cNvCxnSpPr>
                <a:stCxn id="207" idx="2"/>
                <a:endCxn id="175" idx="6"/>
              </p:cNvCxnSpPr>
              <p:nvPr/>
            </p:nvCxnSpPr>
            <p:spPr>
              <a:xfrm flipH="1">
                <a:off x="9163452" y="3495677"/>
                <a:ext cx="280247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/>
              <p:cNvCxnSpPr>
                <a:stCxn id="207" idx="4"/>
                <a:endCxn id="198" idx="0"/>
              </p:cNvCxnSpPr>
              <p:nvPr/>
            </p:nvCxnSpPr>
            <p:spPr>
              <a:xfrm>
                <a:off x="12175474" y="3705227"/>
                <a:ext cx="11993" cy="7266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21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-1459129" y="863602"/>
            <a:ext cx="14603629" cy="5130798"/>
            <a:chOff x="-3097429" y="203202"/>
            <a:chExt cx="14603629" cy="5130798"/>
          </a:xfrm>
        </p:grpSpPr>
        <p:sp>
          <p:nvSpPr>
            <p:cNvPr id="216" name="직사각형 215"/>
            <p:cNvSpPr/>
            <p:nvPr/>
          </p:nvSpPr>
          <p:spPr>
            <a:xfrm>
              <a:off x="-3097429" y="203202"/>
              <a:ext cx="14603629" cy="5130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-2839195" y="500474"/>
              <a:ext cx="4824817" cy="594985"/>
              <a:chOff x="119905" y="132928"/>
              <a:chExt cx="4824817" cy="594985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119905" y="132928"/>
                <a:ext cx="722204" cy="594985"/>
                <a:chOff x="76201" y="3286125"/>
                <a:chExt cx="722204" cy="594985"/>
              </a:xfrm>
            </p:grpSpPr>
            <p:sp>
              <p:nvSpPr>
                <p:cNvPr id="21" name="타원 2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99550" y="3619500"/>
                  <a:ext cx="4988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main</a:t>
                  </a:r>
                  <a:endParaRPr lang="ko-KR" altLang="en-US" sz="1100" dirty="0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811261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김서해</a:t>
                  </a:r>
                  <a:endParaRPr lang="ko-KR" altLang="en-US" sz="1050" dirty="0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1491505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/>
                    <a:t>김승진</a:t>
                  </a: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2182861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임종승</a:t>
                  </a:r>
                  <a:endParaRPr lang="ko-KR" altLang="en-US" sz="1050" dirty="0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2840086" y="132928"/>
                <a:ext cx="831208" cy="594985"/>
                <a:chOff x="76201" y="3286125"/>
                <a:chExt cx="831208" cy="594985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dirty="0" err="1"/>
                    <a:t>허지범</a:t>
                  </a:r>
                  <a:endParaRPr lang="ko-KR" altLang="en-US" sz="1050" dirty="0"/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3719176" y="132928"/>
                <a:ext cx="1225546" cy="594985"/>
                <a:chOff x="76201" y="3286125"/>
                <a:chExt cx="1225546" cy="594985"/>
              </a:xfrm>
            </p:grpSpPr>
            <p:sp>
              <p:nvSpPr>
                <p:cNvPr id="121" name="타원 12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99550" y="3619500"/>
                  <a:ext cx="1002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maintenance</a:t>
                  </a:r>
                  <a:endParaRPr lang="ko-KR" altLang="en-US" sz="1100" dirty="0"/>
                </a:p>
              </p:txBody>
            </p:sp>
          </p:grpSp>
        </p:grpSp>
        <p:grpSp>
          <p:nvGrpSpPr>
            <p:cNvPr id="84" name="그룹 83"/>
            <p:cNvGrpSpPr/>
            <p:nvPr/>
          </p:nvGrpSpPr>
          <p:grpSpPr>
            <a:xfrm>
              <a:off x="-2882899" y="1318081"/>
              <a:ext cx="14206027" cy="3447355"/>
              <a:chOff x="-2882899" y="1318081"/>
              <a:chExt cx="14206027" cy="344735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-2882899" y="3108327"/>
                <a:ext cx="1373023" cy="594985"/>
                <a:chOff x="76201" y="3286125"/>
                <a:chExt cx="1373023" cy="594985"/>
              </a:xfrm>
            </p:grpSpPr>
            <p:sp>
              <p:nvSpPr>
                <p:cNvPr id="4" name="타원 3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0</a:t>
                  </a:r>
                  <a:endParaRPr lang="ko-KR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299550" y="3619500"/>
                  <a:ext cx="11496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Fisrt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 smtClean="0"/>
                    <a:t>iter’s</a:t>
                  </a:r>
                  <a:r>
                    <a:rPr lang="en-US" altLang="ko-KR" sz="1100" dirty="0" smtClean="0"/>
                    <a:t> MVP</a:t>
                  </a:r>
                  <a:endParaRPr lang="ko-KR" altLang="en-US" sz="1100" dirty="0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-1558924" y="3108327"/>
                <a:ext cx="970669" cy="594985"/>
                <a:chOff x="76201" y="3286125"/>
                <a:chExt cx="970669" cy="594985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99550" y="3619500"/>
                  <a:ext cx="7473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git</a:t>
                  </a:r>
                  <a:r>
                    <a:rPr lang="en-US" altLang="ko-KR" sz="1100" dirty="0" smtClean="0"/>
                    <a:t> clone</a:t>
                  </a:r>
                  <a:endParaRPr lang="ko-KR" altLang="en-US" sz="11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2847077" y="3108327"/>
                <a:ext cx="1406686" cy="594985"/>
                <a:chOff x="76201" y="3286125"/>
                <a:chExt cx="1406686" cy="594985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99550" y="3619500"/>
                  <a:ext cx="11833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Branch manage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15" name="직선 화살표 연결선 14"/>
              <p:cNvCxnSpPr>
                <a:stCxn id="9" idx="2"/>
                <a:endCxn id="4" idx="6"/>
              </p:cNvCxnSpPr>
              <p:nvPr/>
            </p:nvCxnSpPr>
            <p:spPr>
              <a:xfrm flipH="1">
                <a:off x="-2463797" y="3317875"/>
                <a:ext cx="9048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2" idx="2"/>
                <a:endCxn id="9" idx="6"/>
              </p:cNvCxnSpPr>
              <p:nvPr/>
            </p:nvCxnSpPr>
            <p:spPr>
              <a:xfrm flipH="1">
                <a:off x="-1139824" y="3317877"/>
                <a:ext cx="39869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그룹 40"/>
              <p:cNvGrpSpPr/>
              <p:nvPr/>
            </p:nvGrpSpPr>
            <p:grpSpPr>
              <a:xfrm>
                <a:off x="-1557501" y="2075192"/>
                <a:ext cx="946624" cy="587291"/>
                <a:chOff x="76201" y="3286125"/>
                <a:chExt cx="946624" cy="587291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99550" y="3619500"/>
                  <a:ext cx="72327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clone</a:t>
                  </a:r>
                  <a:endParaRPr lang="ko-KR" altLang="en-US" sz="1050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4864788" y="4178145"/>
                <a:ext cx="1348978" cy="587291"/>
                <a:chOff x="76201" y="3286125"/>
                <a:chExt cx="1348978" cy="587291"/>
              </a:xfrm>
            </p:grpSpPr>
            <p:sp>
              <p:nvSpPr>
                <p:cNvPr id="99" name="타원 98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9550" y="3619500"/>
                  <a:ext cx="112562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Commit history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4864788" y="1318081"/>
                <a:ext cx="1010744" cy="587291"/>
                <a:chOff x="76201" y="3286125"/>
                <a:chExt cx="1010744" cy="587291"/>
              </a:xfrm>
            </p:grpSpPr>
            <p:sp>
              <p:nvSpPr>
                <p:cNvPr id="102" name="타원 10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99550" y="3619500"/>
                  <a:ext cx="7873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merge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-1215939" y="1318081"/>
                <a:ext cx="991508" cy="587291"/>
                <a:chOff x="76201" y="3286125"/>
                <a:chExt cx="991508" cy="587291"/>
              </a:xfrm>
            </p:grpSpPr>
            <p:sp>
              <p:nvSpPr>
                <p:cNvPr id="105" name="타원 10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99550" y="3619500"/>
                  <a:ext cx="7681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create</a:t>
                  </a:r>
                  <a:endParaRPr lang="ko-KR" altLang="en-US" sz="1050" dirty="0"/>
                </a:p>
              </p:txBody>
            </p:sp>
          </p:grpSp>
          <p:cxnSp>
            <p:nvCxnSpPr>
              <p:cNvPr id="115" name="꺾인 연결선 114"/>
              <p:cNvCxnSpPr>
                <a:stCxn id="105" idx="2"/>
                <a:endCxn id="4" idx="0"/>
              </p:cNvCxnSpPr>
              <p:nvPr/>
            </p:nvCxnSpPr>
            <p:spPr>
              <a:xfrm rot="10800000" flipV="1">
                <a:off x="-2673349" y="1527631"/>
                <a:ext cx="1457410" cy="1580696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꺾인 연결선 116"/>
              <p:cNvCxnSpPr>
                <a:stCxn id="99" idx="2"/>
                <a:endCxn id="4" idx="4"/>
              </p:cNvCxnSpPr>
              <p:nvPr/>
            </p:nvCxnSpPr>
            <p:spPr>
              <a:xfrm rot="10800000">
                <a:off x="-2673348" y="3527427"/>
                <a:ext cx="7538137" cy="860268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/>
              <p:cNvCxnSpPr>
                <a:stCxn id="221" idx="2"/>
                <a:endCxn id="203" idx="6"/>
              </p:cNvCxnSpPr>
              <p:nvPr/>
            </p:nvCxnSpPr>
            <p:spPr>
              <a:xfrm flipH="1">
                <a:off x="7661918" y="3317877"/>
                <a:ext cx="232826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직선 화살표 연결선 169"/>
              <p:cNvCxnSpPr>
                <a:stCxn id="137" idx="2"/>
                <a:endCxn id="105" idx="6"/>
              </p:cNvCxnSpPr>
              <p:nvPr/>
            </p:nvCxnSpPr>
            <p:spPr>
              <a:xfrm flipH="1">
                <a:off x="-796839" y="1527631"/>
                <a:ext cx="490646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stCxn id="12" idx="0"/>
                <a:endCxn id="160" idx="4"/>
              </p:cNvCxnSpPr>
              <p:nvPr/>
            </p:nvCxnSpPr>
            <p:spPr>
              <a:xfrm flipV="1">
                <a:off x="3056627" y="1737181"/>
                <a:ext cx="4081" cy="13711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" name="그룹 193"/>
              <p:cNvGrpSpPr/>
              <p:nvPr/>
            </p:nvGrpSpPr>
            <p:grpSpPr>
              <a:xfrm>
                <a:off x="7245687" y="4170451"/>
                <a:ext cx="839223" cy="594985"/>
                <a:chOff x="76201" y="3286125"/>
                <a:chExt cx="839223" cy="594985"/>
              </a:xfrm>
            </p:grpSpPr>
            <p:sp>
              <p:nvSpPr>
                <p:cNvPr id="195" name="타원 194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299550" y="3619500"/>
                  <a:ext cx="6158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UI edit</a:t>
                  </a:r>
                  <a:endParaRPr lang="ko-KR" altLang="en-US" sz="1100" dirty="0"/>
                </a:p>
              </p:txBody>
            </p:sp>
          </p:grpSp>
          <p:cxnSp>
            <p:nvCxnSpPr>
              <p:cNvPr id="118" name="꺾인 연결선 117"/>
              <p:cNvCxnSpPr>
                <a:stCxn id="42" idx="2"/>
                <a:endCxn id="4" idx="0"/>
              </p:cNvCxnSpPr>
              <p:nvPr/>
            </p:nvCxnSpPr>
            <p:spPr>
              <a:xfrm rot="10800000" flipV="1">
                <a:off x="-2673349" y="2284741"/>
                <a:ext cx="1115848" cy="823585"/>
              </a:xfrm>
              <a:prstGeom prst="bentConnector2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/>
              <p:cNvCxnSpPr>
                <a:stCxn id="9" idx="0"/>
                <a:endCxn id="42" idx="4"/>
              </p:cNvCxnSpPr>
              <p:nvPr/>
            </p:nvCxnSpPr>
            <p:spPr>
              <a:xfrm flipV="1">
                <a:off x="-1349374" y="2494292"/>
                <a:ext cx="1423" cy="6140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>
              <a:xfrm>
                <a:off x="-306193" y="1318081"/>
                <a:ext cx="1010744" cy="587291"/>
                <a:chOff x="76201" y="3286125"/>
                <a:chExt cx="1010744" cy="587291"/>
              </a:xfrm>
            </p:grpSpPr>
            <p:sp>
              <p:nvSpPr>
                <p:cNvPr id="137" name="타원 136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299550" y="3619500"/>
                  <a:ext cx="78739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Delete</a:t>
                  </a:r>
                  <a:endParaRPr lang="ko-KR" altLang="en-US" sz="1050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623288" y="1318081"/>
                <a:ext cx="1078070" cy="587291"/>
                <a:chOff x="76201" y="3286125"/>
                <a:chExt cx="1078070" cy="587291"/>
              </a:xfrm>
            </p:grpSpPr>
            <p:sp>
              <p:nvSpPr>
                <p:cNvPr id="142" name="타원 141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99550" y="3619500"/>
                  <a:ext cx="85472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rename</a:t>
                  </a:r>
                  <a:endParaRPr lang="ko-KR" altLang="en-US" sz="1050" dirty="0"/>
                </a:p>
              </p:txBody>
            </p:sp>
          </p:grpSp>
          <p:grpSp>
            <p:nvGrpSpPr>
              <p:cNvPr id="146" name="그룹 145"/>
              <p:cNvGrpSpPr/>
              <p:nvPr/>
            </p:nvGrpSpPr>
            <p:grpSpPr>
              <a:xfrm>
                <a:off x="1692628" y="1318081"/>
                <a:ext cx="1169442" cy="587291"/>
                <a:chOff x="76201" y="3286125"/>
                <a:chExt cx="1169442" cy="587291"/>
              </a:xfrm>
            </p:grpSpPr>
            <p:sp>
              <p:nvSpPr>
                <p:cNvPr id="151" name="타원 15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99550" y="3619500"/>
                  <a:ext cx="9460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 smtClean="0"/>
                    <a:t>git</a:t>
                  </a:r>
                  <a:r>
                    <a:rPr lang="en-US" altLang="ko-KR" sz="1050" dirty="0" smtClean="0"/>
                    <a:t> checkout</a:t>
                  </a:r>
                  <a:endParaRPr lang="ko-KR" altLang="en-US" sz="1050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2851158" y="1318081"/>
                <a:ext cx="1286461" cy="587291"/>
                <a:chOff x="76201" y="3286125"/>
                <a:chExt cx="1286461" cy="587291"/>
              </a:xfrm>
            </p:grpSpPr>
            <p:sp>
              <p:nvSpPr>
                <p:cNvPr id="160" name="타원 159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99550" y="3619500"/>
                  <a:ext cx="106311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Error handling</a:t>
                  </a:r>
                  <a:endParaRPr lang="ko-KR" altLang="en-US" sz="1050" dirty="0"/>
                </a:p>
              </p:txBody>
            </p:sp>
          </p:grpSp>
          <p:cxnSp>
            <p:nvCxnSpPr>
              <p:cNvPr id="163" name="직선 화살표 연결선 162"/>
              <p:cNvCxnSpPr>
                <a:stCxn id="142" idx="2"/>
                <a:endCxn id="137" idx="6"/>
              </p:cNvCxnSpPr>
              <p:nvPr/>
            </p:nvCxnSpPr>
            <p:spPr>
              <a:xfrm flipH="1">
                <a:off x="112907" y="1527631"/>
                <a:ext cx="510381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/>
              <p:cNvCxnSpPr>
                <a:stCxn id="151" idx="2"/>
                <a:endCxn id="142" idx="6"/>
              </p:cNvCxnSpPr>
              <p:nvPr/>
            </p:nvCxnSpPr>
            <p:spPr>
              <a:xfrm flipH="1">
                <a:off x="1042388" y="1527631"/>
                <a:ext cx="650240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/>
              <p:cNvCxnSpPr>
                <a:stCxn id="160" idx="2"/>
                <a:endCxn id="151" idx="6"/>
              </p:cNvCxnSpPr>
              <p:nvPr/>
            </p:nvCxnSpPr>
            <p:spPr>
              <a:xfrm flipH="1">
                <a:off x="2111728" y="1527631"/>
                <a:ext cx="739430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꺾인 연결선 170"/>
              <p:cNvCxnSpPr>
                <a:stCxn id="102" idx="4"/>
                <a:endCxn id="12" idx="0"/>
              </p:cNvCxnSpPr>
              <p:nvPr/>
            </p:nvCxnSpPr>
            <p:spPr>
              <a:xfrm rot="5400000">
                <a:off x="3379910" y="1413899"/>
                <a:ext cx="1371146" cy="201771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72" name="그룹 171"/>
              <p:cNvGrpSpPr/>
              <p:nvPr/>
            </p:nvGrpSpPr>
            <p:grpSpPr>
              <a:xfrm>
                <a:off x="4864788" y="3108327"/>
                <a:ext cx="831208" cy="594985"/>
                <a:chOff x="76201" y="3286125"/>
                <a:chExt cx="831208" cy="594985"/>
              </a:xfrm>
            </p:grpSpPr>
            <p:sp>
              <p:nvSpPr>
                <p:cNvPr id="173" name="타원 17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99550" y="3619500"/>
                  <a:ext cx="60785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git</a:t>
                  </a:r>
                  <a:r>
                    <a:rPr lang="en-US" altLang="ko-KR" sz="1100" dirty="0" smtClean="0"/>
                    <a:t> log</a:t>
                  </a:r>
                  <a:endParaRPr lang="ko-KR" altLang="en-US" sz="1100" dirty="0"/>
                </a:p>
              </p:txBody>
            </p:sp>
          </p:grpSp>
          <p:cxnSp>
            <p:nvCxnSpPr>
              <p:cNvPr id="179" name="직선 화살표 연결선 178"/>
              <p:cNvCxnSpPr>
                <a:stCxn id="173" idx="2"/>
                <a:endCxn id="12" idx="6"/>
              </p:cNvCxnSpPr>
              <p:nvPr/>
            </p:nvCxnSpPr>
            <p:spPr>
              <a:xfrm flipH="1">
                <a:off x="3266177" y="3317877"/>
                <a:ext cx="15986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/>
              <p:cNvCxnSpPr>
                <a:stCxn id="173" idx="4"/>
                <a:endCxn id="99" idx="0"/>
              </p:cNvCxnSpPr>
              <p:nvPr/>
            </p:nvCxnSpPr>
            <p:spPr>
              <a:xfrm>
                <a:off x="5074338" y="3527427"/>
                <a:ext cx="0" cy="650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그룹 181"/>
              <p:cNvGrpSpPr/>
              <p:nvPr/>
            </p:nvGrpSpPr>
            <p:grpSpPr>
              <a:xfrm>
                <a:off x="7245687" y="1318081"/>
                <a:ext cx="1286461" cy="587291"/>
                <a:chOff x="76201" y="3286125"/>
                <a:chExt cx="1286461" cy="587291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299550" y="3619500"/>
                  <a:ext cx="106311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Error handling</a:t>
                  </a:r>
                  <a:endParaRPr lang="ko-KR" altLang="en-US" sz="1050" dirty="0"/>
                </a:p>
              </p:txBody>
            </p:sp>
          </p:grpSp>
          <p:grpSp>
            <p:nvGrpSpPr>
              <p:cNvPr id="202" name="그룹 201"/>
              <p:cNvGrpSpPr/>
              <p:nvPr/>
            </p:nvGrpSpPr>
            <p:grpSpPr>
              <a:xfrm>
                <a:off x="7242818" y="3108327"/>
                <a:ext cx="1034790" cy="594985"/>
                <a:chOff x="76201" y="3286125"/>
                <a:chExt cx="1034790" cy="594985"/>
              </a:xfrm>
            </p:grpSpPr>
            <p:sp>
              <p:nvSpPr>
                <p:cNvPr id="203" name="타원 202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299550" y="3619500"/>
                  <a:ext cx="81144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err="1" smtClean="0"/>
                    <a:t>git</a:t>
                  </a:r>
                  <a:r>
                    <a:rPr lang="en-US" altLang="ko-KR" sz="1100" dirty="0" smtClean="0"/>
                    <a:t> merge</a:t>
                  </a:r>
                  <a:endParaRPr lang="ko-KR" altLang="en-US" sz="1100" dirty="0"/>
                </a:p>
              </p:txBody>
            </p:sp>
          </p:grpSp>
          <p:cxnSp>
            <p:nvCxnSpPr>
              <p:cNvPr id="205" name="직선 화살표 연결선 204"/>
              <p:cNvCxnSpPr>
                <a:stCxn id="203" idx="2"/>
                <a:endCxn id="173" idx="6"/>
              </p:cNvCxnSpPr>
              <p:nvPr/>
            </p:nvCxnSpPr>
            <p:spPr>
              <a:xfrm flipH="1">
                <a:off x="5283888" y="3317877"/>
                <a:ext cx="19589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화살표 연결선 209"/>
              <p:cNvCxnSpPr>
                <a:stCxn id="183" idx="2"/>
                <a:endCxn id="102" idx="6"/>
              </p:cNvCxnSpPr>
              <p:nvPr/>
            </p:nvCxnSpPr>
            <p:spPr>
              <a:xfrm flipH="1">
                <a:off x="5283888" y="1527631"/>
                <a:ext cx="1961799" cy="0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/>
              <p:cNvCxnSpPr>
                <a:stCxn id="203" idx="0"/>
                <a:endCxn id="183" idx="4"/>
              </p:cNvCxnSpPr>
              <p:nvPr/>
            </p:nvCxnSpPr>
            <p:spPr>
              <a:xfrm flipV="1">
                <a:off x="7452368" y="1737181"/>
                <a:ext cx="2869" cy="1371146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0" name="그룹 219"/>
              <p:cNvGrpSpPr/>
              <p:nvPr/>
            </p:nvGrpSpPr>
            <p:grpSpPr>
              <a:xfrm>
                <a:off x="9990180" y="3108327"/>
                <a:ext cx="1225546" cy="594985"/>
                <a:chOff x="76201" y="3286125"/>
                <a:chExt cx="1225546" cy="594985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dirty="0" smtClean="0"/>
                    <a:t>5</a:t>
                  </a:r>
                  <a:endParaRPr lang="ko-KR" alt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299550" y="3619500"/>
                  <a:ext cx="1002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maintenance</a:t>
                  </a:r>
                  <a:endParaRPr lang="ko-KR" altLang="en-US" sz="1100" dirty="0"/>
                </a:p>
              </p:txBody>
            </p:sp>
          </p:grpSp>
          <p:grpSp>
            <p:nvGrpSpPr>
              <p:cNvPr id="226" name="그룹 225"/>
              <p:cNvGrpSpPr/>
              <p:nvPr/>
            </p:nvGrpSpPr>
            <p:grpSpPr>
              <a:xfrm>
                <a:off x="8507621" y="4170451"/>
                <a:ext cx="1259210" cy="594985"/>
                <a:chOff x="76201" y="3286125"/>
                <a:chExt cx="1259210" cy="594985"/>
              </a:xfrm>
            </p:grpSpPr>
            <p:sp>
              <p:nvSpPr>
                <p:cNvPr id="227" name="타원 226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299550" y="3619500"/>
                  <a:ext cx="10358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README edit</a:t>
                  </a:r>
                  <a:endParaRPr lang="ko-KR" altLang="en-US" sz="1100" dirty="0"/>
                </a:p>
              </p:txBody>
            </p:sp>
          </p:grpSp>
          <p:grpSp>
            <p:nvGrpSpPr>
              <p:cNvPr id="229" name="그룹 228"/>
              <p:cNvGrpSpPr/>
              <p:nvPr/>
            </p:nvGrpSpPr>
            <p:grpSpPr>
              <a:xfrm>
                <a:off x="9990180" y="4170451"/>
                <a:ext cx="1332948" cy="594985"/>
                <a:chOff x="76201" y="3286125"/>
                <a:chExt cx="1332948" cy="594985"/>
              </a:xfrm>
            </p:grpSpPr>
            <p:sp>
              <p:nvSpPr>
                <p:cNvPr id="230" name="타원 229"/>
                <p:cNvSpPr/>
                <p:nvPr/>
              </p:nvSpPr>
              <p:spPr>
                <a:xfrm>
                  <a:off x="76201" y="3286125"/>
                  <a:ext cx="419100" cy="419100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299550" y="3619500"/>
                  <a:ext cx="110959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/>
                    <a:t>Report upload</a:t>
                  </a:r>
                  <a:endParaRPr lang="ko-KR" altLang="en-US" sz="1100" dirty="0"/>
                </a:p>
              </p:txBody>
            </p:sp>
          </p:grpSp>
          <p:cxnSp>
            <p:nvCxnSpPr>
              <p:cNvPr id="232" name="직선 화살표 연결선 231"/>
              <p:cNvCxnSpPr>
                <a:stCxn id="195" idx="0"/>
                <a:endCxn id="203" idx="4"/>
              </p:cNvCxnSpPr>
              <p:nvPr/>
            </p:nvCxnSpPr>
            <p:spPr>
              <a:xfrm flipH="1" flipV="1">
                <a:off x="7452368" y="3527427"/>
                <a:ext cx="2869" cy="6430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/>
              <p:cNvCxnSpPr>
                <a:stCxn id="221" idx="4"/>
                <a:endCxn id="230" idx="0"/>
              </p:cNvCxnSpPr>
              <p:nvPr/>
            </p:nvCxnSpPr>
            <p:spPr>
              <a:xfrm>
                <a:off x="10199730" y="3527427"/>
                <a:ext cx="0" cy="64302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직선 화살표 연결선 233"/>
              <p:cNvCxnSpPr>
                <a:stCxn id="227" idx="2"/>
                <a:endCxn id="195" idx="6"/>
              </p:cNvCxnSpPr>
              <p:nvPr/>
            </p:nvCxnSpPr>
            <p:spPr>
              <a:xfrm flipH="1">
                <a:off x="7664787" y="4380001"/>
                <a:ext cx="84283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직선 화살표 연결선 234"/>
              <p:cNvCxnSpPr>
                <a:stCxn id="230" idx="2"/>
                <a:endCxn id="227" idx="6"/>
              </p:cNvCxnSpPr>
              <p:nvPr/>
            </p:nvCxnSpPr>
            <p:spPr>
              <a:xfrm flipH="1">
                <a:off x="8926721" y="4380001"/>
                <a:ext cx="106345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31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117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SungJin</dc:creator>
  <cp:lastModifiedBy>Kim SungJin</cp:lastModifiedBy>
  <cp:revision>11</cp:revision>
  <dcterms:created xsi:type="dcterms:W3CDTF">2023-05-12T17:41:35Z</dcterms:created>
  <dcterms:modified xsi:type="dcterms:W3CDTF">2023-06-11T15:50:14Z</dcterms:modified>
</cp:coreProperties>
</file>