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1758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DD1A-A33B-4F62-8DBF-F08FE9C2322F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7C58-A65D-4DA1-8F42-A37F7015B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28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DD1A-A33B-4F62-8DBF-F08FE9C2322F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7C58-A65D-4DA1-8F42-A37F7015B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3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DD1A-A33B-4F62-8DBF-F08FE9C2322F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7C58-A65D-4DA1-8F42-A37F7015B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5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DD1A-A33B-4F62-8DBF-F08FE9C2322F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7C58-A65D-4DA1-8F42-A37F7015B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4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DD1A-A33B-4F62-8DBF-F08FE9C2322F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7C58-A65D-4DA1-8F42-A37F7015B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00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DD1A-A33B-4F62-8DBF-F08FE9C2322F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7C58-A65D-4DA1-8F42-A37F7015B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52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DD1A-A33B-4F62-8DBF-F08FE9C2322F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7C58-A65D-4DA1-8F42-A37F7015B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29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DD1A-A33B-4F62-8DBF-F08FE9C2322F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7C58-A65D-4DA1-8F42-A37F7015B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23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DD1A-A33B-4F62-8DBF-F08FE9C2322F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7C58-A65D-4DA1-8F42-A37F7015B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73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DD1A-A33B-4F62-8DBF-F08FE9C2322F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7C58-A65D-4DA1-8F42-A37F7015B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68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DD1A-A33B-4F62-8DBF-F08FE9C2322F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7C58-A65D-4DA1-8F42-A37F7015B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77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6DD1A-A33B-4F62-8DBF-F08FE9C2322F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17C58-A65D-4DA1-8F42-A37F7015B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93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-3049277" y="-1234139"/>
            <a:ext cx="18290553" cy="9326277"/>
            <a:chOff x="-3049277" y="-1234139"/>
            <a:chExt cx="18290553" cy="932627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049277" y="-1234139"/>
              <a:ext cx="18290553" cy="9326277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723900" y="2527300"/>
              <a:ext cx="10566400" cy="5410200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23900" y="54157"/>
              <a:ext cx="10566400" cy="2318505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552700" y="4546600"/>
              <a:ext cx="1524000" cy="1257300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-2933700" y="54157"/>
              <a:ext cx="3416300" cy="788334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2781300" y="206558"/>
              <a:ext cx="3136900" cy="510992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-2794000" y="834087"/>
              <a:ext cx="3136900" cy="715313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11856484" y="4210045"/>
              <a:ext cx="3384792" cy="3727455"/>
              <a:chOff x="12192000" y="54157"/>
              <a:chExt cx="3384792" cy="3727455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12192000" y="54157"/>
                <a:ext cx="450850" cy="46990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2192000" y="708208"/>
                <a:ext cx="450850" cy="46990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2192000" y="1362259"/>
                <a:ext cx="450850" cy="46990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12192000" y="2003610"/>
                <a:ext cx="450850" cy="46990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2192000" y="2657661"/>
                <a:ext cx="450850" cy="46990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2192000" y="3311712"/>
                <a:ext cx="450850" cy="46990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2779103" y="108780"/>
                <a:ext cx="1721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/>
                  <a:t>Git</a:t>
                </a:r>
                <a:r>
                  <a:rPr lang="en-US" altLang="ko-KR" dirty="0" smtClean="0"/>
                  <a:t> Menu Area</a:t>
                </a:r>
                <a:endParaRPr lang="ko-KR" alt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2779103" y="758492"/>
                <a:ext cx="2321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/>
                  <a:t>Git</a:t>
                </a:r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Init</a:t>
                </a:r>
                <a:r>
                  <a:rPr lang="en-US" altLang="ko-KR" dirty="0" smtClean="0"/>
                  <a:t> / </a:t>
                </a:r>
                <a:r>
                  <a:rPr lang="en-US" altLang="ko-KR" dirty="0" err="1" smtClean="0"/>
                  <a:t>Git</a:t>
                </a:r>
                <a:r>
                  <a:rPr lang="en-US" altLang="ko-KR" dirty="0" smtClean="0"/>
                  <a:t> commit</a:t>
                </a:r>
                <a:endParaRPr lang="ko-KR" alt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2779103" y="1412543"/>
                <a:ext cx="1194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/>
                  <a:t>Git</a:t>
                </a:r>
                <a:r>
                  <a:rPr lang="en-US" altLang="ko-KR" dirty="0" smtClean="0"/>
                  <a:t> Status</a:t>
                </a:r>
                <a:endParaRPr lang="ko-KR" alt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779103" y="2053894"/>
                <a:ext cx="13948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Folder Area</a:t>
                </a:r>
                <a:endParaRPr lang="ko-KR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2779103" y="2695100"/>
                <a:ext cx="10919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File Area</a:t>
                </a:r>
                <a:endParaRPr lang="ko-KR" alt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2779103" y="3361996"/>
                <a:ext cx="2797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/>
                  <a:t>Git</a:t>
                </a:r>
                <a:r>
                  <a:rPr lang="en-US" altLang="ko-KR" dirty="0" smtClean="0"/>
                  <a:t> version control menu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132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9050" y="0"/>
            <a:ext cx="10395856" cy="3363686"/>
            <a:chOff x="-19050" y="0"/>
            <a:chExt cx="10395856" cy="3363686"/>
          </a:xfrm>
        </p:grpSpPr>
        <p:sp>
          <p:nvSpPr>
            <p:cNvPr id="2" name="직사각형 1"/>
            <p:cNvSpPr/>
            <p:nvPr/>
          </p:nvSpPr>
          <p:spPr>
            <a:xfrm>
              <a:off x="-1" y="0"/>
              <a:ext cx="10376807" cy="33636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-19050" y="0"/>
              <a:ext cx="10235586" cy="3258885"/>
              <a:chOff x="-19050" y="0"/>
              <a:chExt cx="10235586" cy="3258885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26" r="16929" b="18637"/>
              <a:stretch/>
            </p:blipFill>
            <p:spPr>
              <a:xfrm>
                <a:off x="2749550" y="0"/>
                <a:ext cx="2045490" cy="2427158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40" r="16896" b="18637"/>
              <a:stretch/>
            </p:blipFill>
            <p:spPr>
              <a:xfrm>
                <a:off x="5499100" y="11064"/>
                <a:ext cx="2017470" cy="2427158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699" r="16956" b="18637"/>
              <a:stretch/>
            </p:blipFill>
            <p:spPr>
              <a:xfrm>
                <a:off x="-19050" y="0"/>
                <a:ext cx="2045490" cy="2427158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899" r="11899"/>
              <a:stretch/>
            </p:blipFill>
            <p:spPr>
              <a:xfrm>
                <a:off x="8220630" y="19228"/>
                <a:ext cx="1853084" cy="2400302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91163" y="2427158"/>
                <a:ext cx="16834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 smtClean="0"/>
                  <a:t>Untracked</a:t>
                </a:r>
                <a:endParaRPr lang="ko-KR" altLang="en-US" sz="2400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930558" y="2427158"/>
                <a:ext cx="1511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 smtClean="0"/>
                  <a:t>Modified</a:t>
                </a:r>
                <a:endParaRPr lang="ko-KR" altLang="en-US" sz="2400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778585" y="2427158"/>
                <a:ext cx="1190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 smtClean="0"/>
                  <a:t>Staged</a:t>
                </a:r>
                <a:endParaRPr lang="ko-KR" altLang="en-US" sz="2400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305435" y="2427888"/>
                <a:ext cx="191110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 smtClean="0"/>
                  <a:t>Committed</a:t>
                </a:r>
              </a:p>
              <a:p>
                <a:r>
                  <a:rPr lang="en-US" altLang="ko-KR" sz="2400" b="1" dirty="0" smtClean="0"/>
                  <a:t>Unmodified</a:t>
                </a:r>
                <a:endParaRPr lang="ko-KR" altLang="en-US" sz="2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511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3039750" y="-1205560"/>
            <a:ext cx="18271500" cy="9269119"/>
            <a:chOff x="-3039750" y="-1205560"/>
            <a:chExt cx="18271500" cy="926911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039750" y="-1205560"/>
              <a:ext cx="18271500" cy="9269119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11550650" y="194805"/>
              <a:ext cx="3653318" cy="4656595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067300" y="-419100"/>
              <a:ext cx="546100" cy="476614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-2933700" y="54157"/>
              <a:ext cx="3416300" cy="788334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2781300" y="711200"/>
              <a:ext cx="3136900" cy="3175000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-2628900" y="3166835"/>
              <a:ext cx="2832100" cy="389165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12334997" y="5030141"/>
              <a:ext cx="2767389" cy="2920059"/>
              <a:chOff x="12192000" y="54157"/>
              <a:chExt cx="2912717" cy="3073404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12192000" y="54157"/>
                <a:ext cx="450850" cy="46990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2192000" y="708208"/>
                <a:ext cx="450850" cy="46990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2192000" y="1362259"/>
                <a:ext cx="450850" cy="46990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12192000" y="2003610"/>
                <a:ext cx="450850" cy="46990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2192000" y="2657661"/>
                <a:ext cx="450850" cy="46990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2779103" y="108780"/>
                <a:ext cx="1633869" cy="356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err="1" smtClean="0"/>
                  <a:t>Git</a:t>
                </a:r>
                <a:r>
                  <a:rPr lang="en-US" altLang="ko-KR" sz="1600" dirty="0" smtClean="0"/>
                  <a:t> Menu Area</a:t>
                </a:r>
                <a:endParaRPr lang="ko-KR" altLang="en-US" sz="16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2779103" y="758492"/>
                <a:ext cx="1501932" cy="356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Branch Menu</a:t>
                </a:r>
                <a:endParaRPr lang="ko-KR" altLang="en-US" sz="16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2779103" y="1412543"/>
                <a:ext cx="1556124" cy="356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Merge Button</a:t>
                </a:r>
                <a:endParaRPr lang="ko-KR" altLang="en-US" sz="16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779103" y="2053894"/>
                <a:ext cx="2325614" cy="356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Current Branch Name</a:t>
                </a:r>
                <a:endParaRPr lang="ko-KR" altLang="en-US" sz="16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2779103" y="2695100"/>
                <a:ext cx="2213383" cy="356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err="1" smtClean="0"/>
                  <a:t>Git</a:t>
                </a:r>
                <a:r>
                  <a:rPr lang="en-US" altLang="ko-KR" sz="1600" dirty="0" smtClean="0"/>
                  <a:t> History(log) Area</a:t>
                </a:r>
                <a:endParaRPr lang="ko-KR" alt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268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3039750" y="-1224612"/>
            <a:ext cx="18271500" cy="9307224"/>
            <a:chOff x="-3039750" y="-1224612"/>
            <a:chExt cx="18271500" cy="930722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039750" y="-1224612"/>
              <a:ext cx="18271500" cy="9307224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3632200" y="2276657"/>
              <a:ext cx="4927600" cy="229534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-2781300" y="711200"/>
              <a:ext cx="3136900" cy="3175000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-2628900" y="1757135"/>
              <a:ext cx="2832100" cy="389165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12192000" y="7430441"/>
              <a:ext cx="2869661" cy="446455"/>
              <a:chOff x="12192000" y="54157"/>
              <a:chExt cx="3020360" cy="469900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12192000" y="54157"/>
                <a:ext cx="450850" cy="46990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2779103" y="108780"/>
                <a:ext cx="2433257" cy="356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Branch Checkout Form</a:t>
                </a:r>
                <a:endParaRPr lang="ko-KR" alt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3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40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SungJin</dc:creator>
  <cp:lastModifiedBy>Kim SungJin</cp:lastModifiedBy>
  <cp:revision>5</cp:revision>
  <dcterms:created xsi:type="dcterms:W3CDTF">2023-05-12T17:41:35Z</dcterms:created>
  <dcterms:modified xsi:type="dcterms:W3CDTF">2023-06-11T14:54:05Z</dcterms:modified>
</cp:coreProperties>
</file>