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11"/>
  </p:handout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embeddedFontLst>
    <p:embeddedFont>
      <p:font typeface="나눔바른고딕 Light" panose="020B0603020101020101" pitchFamily="50" charset="-127"/>
      <p:regular r:id="rId12"/>
    </p:embeddedFont>
    <p:embeddedFont>
      <p:font typeface="a기린M" panose="02020600000000000000" pitchFamily="18" charset="-127"/>
      <p:regular r:id="rId13"/>
    </p:embeddedFont>
    <p:embeddedFont>
      <p:font typeface="a고래야놀자" panose="02020600000000000000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a바람새B" panose="02020600000000000000" pitchFamily="18" charset="-127"/>
      <p:regular r:id="rId17"/>
    </p:embeddedFont>
    <p:embeddedFont>
      <p:font typeface="a타이틀고딕4" panose="02020600000000000000" pitchFamily="18" charset="-127"/>
      <p:regular r:id="rId18"/>
    </p:embeddedFont>
    <p:embeddedFont>
      <p:font typeface="나눔고딕" panose="020B0600000101010101" charset="-127"/>
      <p:regular r:id="rId19"/>
      <p:bold r:id="rId20"/>
    </p:embeddedFont>
    <p:embeddedFont>
      <p:font typeface="a자막체" panose="02020600000000000000" pitchFamily="18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8179"/>
    <a:srgbClr val="0E161F"/>
    <a:srgbClr val="523F3E"/>
    <a:srgbClr val="EFBF90"/>
    <a:srgbClr val="DA9B00"/>
    <a:srgbClr val="F0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2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711" y="2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593A-6B44-487E-B64A-BF4872A4BE59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1E8CA-136D-40F0-9B6E-207DA0E2B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55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288758" y="256674"/>
            <a:ext cx="11670631" cy="6344652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 userDrawn="1"/>
        </p:nvSpPr>
        <p:spPr>
          <a:xfrm>
            <a:off x="288757" y="1054769"/>
            <a:ext cx="11670631" cy="5546557"/>
          </a:xfrm>
          <a:custGeom>
            <a:avLst/>
            <a:gdLst>
              <a:gd name="connsiteX0" fmla="*/ 0 w 11670631"/>
              <a:gd name="connsiteY0" fmla="*/ 0 h 5546557"/>
              <a:gd name="connsiteX1" fmla="*/ 11670631 w 11670631"/>
              <a:gd name="connsiteY1" fmla="*/ 0 h 5546557"/>
              <a:gd name="connsiteX2" fmla="*/ 11670631 w 11670631"/>
              <a:gd name="connsiteY2" fmla="*/ 300788 h 5546557"/>
              <a:gd name="connsiteX3" fmla="*/ 11670631 w 11670631"/>
              <a:gd name="connsiteY3" fmla="*/ 677778 h 5546557"/>
              <a:gd name="connsiteX4" fmla="*/ 11670631 w 11670631"/>
              <a:gd name="connsiteY4" fmla="*/ 5290106 h 5546557"/>
              <a:gd name="connsiteX5" fmla="*/ 11414180 w 11670631"/>
              <a:gd name="connsiteY5" fmla="*/ 5546557 h 5546557"/>
              <a:gd name="connsiteX6" fmla="*/ 256451 w 11670631"/>
              <a:gd name="connsiteY6" fmla="*/ 5546557 h 5546557"/>
              <a:gd name="connsiteX7" fmla="*/ 0 w 11670631"/>
              <a:gd name="connsiteY7" fmla="*/ 5290106 h 5546557"/>
              <a:gd name="connsiteX8" fmla="*/ 0 w 11670631"/>
              <a:gd name="connsiteY8" fmla="*/ 677778 h 5546557"/>
              <a:gd name="connsiteX9" fmla="*/ 0 w 11670631"/>
              <a:gd name="connsiteY9" fmla="*/ 300788 h 55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70631" h="5546557">
                <a:moveTo>
                  <a:pt x="0" y="0"/>
                </a:moveTo>
                <a:lnTo>
                  <a:pt x="11670631" y="0"/>
                </a:lnTo>
                <a:lnTo>
                  <a:pt x="11670631" y="300788"/>
                </a:lnTo>
                <a:lnTo>
                  <a:pt x="11670631" y="677778"/>
                </a:lnTo>
                <a:lnTo>
                  <a:pt x="11670631" y="5290106"/>
                </a:lnTo>
                <a:cubicBezTo>
                  <a:pt x="11670631" y="5431740"/>
                  <a:pt x="11555814" y="5546557"/>
                  <a:pt x="11414180" y="5546557"/>
                </a:cubicBezTo>
                <a:lnTo>
                  <a:pt x="256451" y="5546557"/>
                </a:lnTo>
                <a:cubicBezTo>
                  <a:pt x="114817" y="5546557"/>
                  <a:pt x="0" y="5431740"/>
                  <a:pt x="0" y="5290106"/>
                </a:cubicBezTo>
                <a:lnTo>
                  <a:pt x="0" y="677778"/>
                </a:lnTo>
                <a:lnTo>
                  <a:pt x="0" y="3007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 userDrawn="1"/>
        </p:nvSpPr>
        <p:spPr>
          <a:xfrm>
            <a:off x="280049" y="256674"/>
            <a:ext cx="786063" cy="6344652"/>
          </a:xfrm>
          <a:custGeom>
            <a:avLst/>
            <a:gdLst>
              <a:gd name="connsiteX0" fmla="*/ 256451 w 786063"/>
              <a:gd name="connsiteY0" fmla="*/ 0 h 6344652"/>
              <a:gd name="connsiteX1" fmla="*/ 786063 w 786063"/>
              <a:gd name="connsiteY1" fmla="*/ 0 h 6344652"/>
              <a:gd name="connsiteX2" fmla="*/ 786063 w 786063"/>
              <a:gd name="connsiteY2" fmla="*/ 6344652 h 6344652"/>
              <a:gd name="connsiteX3" fmla="*/ 256451 w 786063"/>
              <a:gd name="connsiteY3" fmla="*/ 6344652 h 6344652"/>
              <a:gd name="connsiteX4" fmla="*/ 0 w 786063"/>
              <a:gd name="connsiteY4" fmla="*/ 6088201 h 6344652"/>
              <a:gd name="connsiteX5" fmla="*/ 0 w 786063"/>
              <a:gd name="connsiteY5" fmla="*/ 256451 h 6344652"/>
              <a:gd name="connsiteX6" fmla="*/ 256451 w 786063"/>
              <a:gd name="connsiteY6" fmla="*/ 0 h 634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6063" h="6344652">
                <a:moveTo>
                  <a:pt x="256451" y="0"/>
                </a:moveTo>
                <a:lnTo>
                  <a:pt x="786063" y="0"/>
                </a:lnTo>
                <a:lnTo>
                  <a:pt x="786063" y="6344652"/>
                </a:lnTo>
                <a:lnTo>
                  <a:pt x="256451" y="6344652"/>
                </a:lnTo>
                <a:cubicBezTo>
                  <a:pt x="114817" y="6344652"/>
                  <a:pt x="0" y="6229835"/>
                  <a:pt x="0" y="6088201"/>
                </a:cubicBezTo>
                <a:lnTo>
                  <a:pt x="0" y="256451"/>
                </a:lnTo>
                <a:cubicBezTo>
                  <a:pt x="0" y="114817"/>
                  <a:pt x="114817" y="0"/>
                  <a:pt x="256451" y="0"/>
                </a:cubicBezTo>
                <a:close/>
              </a:path>
            </a:pathLst>
          </a:custGeom>
          <a:solidFill>
            <a:srgbClr val="0E1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254723" y="397042"/>
            <a:ext cx="4427621" cy="529390"/>
            <a:chOff x="7307180" y="397042"/>
            <a:chExt cx="4427621" cy="52939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307180" y="397042"/>
              <a:ext cx="4427621" cy="52939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 rot="20380773">
              <a:off x="7498081" y="519777"/>
              <a:ext cx="243235" cy="313350"/>
              <a:chOff x="7467602" y="477782"/>
              <a:chExt cx="243235" cy="313350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7467602" y="477782"/>
                <a:ext cx="232610" cy="23261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7647505" y="683156"/>
                <a:ext cx="63332" cy="107976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11303727" y="613846"/>
              <a:ext cx="243840" cy="132080"/>
              <a:chOff x="12697097" y="-113211"/>
              <a:chExt cx="418012" cy="226423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2697097" y="-113211"/>
                <a:ext cx="209006" cy="217714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>
                <a:off x="12906103" y="-113211"/>
                <a:ext cx="209006" cy="226423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5" name="직선 연결선 14"/>
          <p:cNvCxnSpPr/>
          <p:nvPr userDrawn="1"/>
        </p:nvCxnSpPr>
        <p:spPr>
          <a:xfrm>
            <a:off x="334590" y="105373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334590" y="174606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334590" y="243839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334590" y="3130729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334590" y="3823061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34590" y="451539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334590" y="520772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334590" y="590005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2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1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0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662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55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4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1227138" y="1247775"/>
            <a:ext cx="4883150" cy="5102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8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0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70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68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3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leehyekang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985760" y="6309360"/>
            <a:ext cx="408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linkClick r:id="rId13"/>
              </a:rPr>
              <a:t>http://</a:t>
            </a:r>
            <a:r>
              <a:rPr lang="en-US" altLang="ko-KR">
                <a:solidFill>
                  <a:schemeClr val="bg1"/>
                </a:solidFill>
                <a:hlinkClick r:id="rId13"/>
              </a:rPr>
              <a:t>leehyekang.com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친절한 </a:t>
            </a:r>
            <a:r>
              <a:rPr lang="ko-KR" altLang="en-US" dirty="0" err="1">
                <a:solidFill>
                  <a:schemeClr val="bg1"/>
                </a:solidFill>
              </a:rPr>
              <a:t>혜강씨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-594"/>
            <a:ext cx="12223539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893860" y="3669280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r>
              <a:rPr lang="ko-KR" altLang="en-US" sz="5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4" panose="02020600000000000000" pitchFamily="18" charset="-127"/>
                <a:ea typeface="a타이틀고딕4" panose="02020600000000000000" pitchFamily="18" charset="-127"/>
              </a:rPr>
              <a:t>친해지길</a:t>
            </a:r>
            <a:r>
              <a:rPr lang="ko-KR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4" panose="02020600000000000000" pitchFamily="18" charset="-127"/>
                <a:ea typeface="a타이틀고딕4" panose="02020600000000000000" pitchFamily="18" charset="-127"/>
              </a:rPr>
              <a:t> 바라</a:t>
            </a:r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4" panose="02020600000000000000" pitchFamily="18" charset="-127"/>
                <a:ea typeface="a타이틀고딕4" panose="02020600000000000000" pitchFamily="18" charset="-127"/>
              </a:rPr>
              <a:t>!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837948" y="3183304"/>
            <a:ext cx="6613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부산 </a:t>
            </a:r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SW</a:t>
            </a:r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교육 학생 </a:t>
            </a:r>
            <a:r>
              <a:rPr lang="ko-KR" altLang="en-US" sz="28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해커톤</a:t>
            </a:r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대회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018" y="1528357"/>
            <a:ext cx="1925011" cy="1917121"/>
          </a:xfrm>
          <a:prstGeom prst="rect">
            <a:avLst/>
          </a:prstGeom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431929" y="6204453"/>
            <a:ext cx="6613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dirty="0">
                <a:solidFill>
                  <a:schemeClr val="bg1"/>
                </a:solidFill>
                <a:latin typeface="a자막체" panose="02020600000000000000" pitchFamily="18" charset="-127"/>
                <a:ea typeface="a자막체" panose="02020600000000000000" pitchFamily="18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a자막체" panose="02020600000000000000" pitchFamily="18" charset="-127"/>
                <a:ea typeface="a자막체" panose="02020600000000000000" pitchFamily="18" charset="-127"/>
              </a:rPr>
              <a:t>만원만 주세요 </a:t>
            </a:r>
            <a:r>
              <a:rPr lang="ko-KR" altLang="en-US" dirty="0" err="1">
                <a:solidFill>
                  <a:schemeClr val="bg1"/>
                </a:solidFill>
                <a:latin typeface="a자막체" panose="02020600000000000000" pitchFamily="18" charset="-127"/>
                <a:ea typeface="a자막체" panose="02020600000000000000" pitchFamily="18" charset="-127"/>
              </a:rPr>
              <a:t>문혜승</a:t>
            </a:r>
            <a:r>
              <a:rPr lang="en-US" altLang="ko-KR" dirty="0">
                <a:solidFill>
                  <a:schemeClr val="bg1"/>
                </a:solidFill>
                <a:latin typeface="a자막체" panose="02020600000000000000" pitchFamily="18" charset="-127"/>
                <a:ea typeface="a자막체" panose="02020600000000000000" pitchFamily="18" charset="-127"/>
              </a:rPr>
              <a:t>,</a:t>
            </a:r>
            <a:r>
              <a:rPr lang="ko-KR" altLang="en-US" dirty="0" err="1">
                <a:solidFill>
                  <a:schemeClr val="bg1"/>
                </a:solidFill>
                <a:latin typeface="a자막체" panose="02020600000000000000" pitchFamily="18" charset="-127"/>
                <a:ea typeface="a자막체" panose="02020600000000000000" pitchFamily="18" charset="-127"/>
              </a:rPr>
              <a:t>윤솔민</a:t>
            </a:r>
            <a:r>
              <a:rPr lang="en-US" altLang="ko-KR" dirty="0">
                <a:solidFill>
                  <a:schemeClr val="bg1"/>
                </a:solidFill>
                <a:latin typeface="a자막체" panose="02020600000000000000" pitchFamily="18" charset="-127"/>
                <a:ea typeface="a자막체" panose="02020600000000000000" pitchFamily="18" charset="-127"/>
              </a:rPr>
              <a:t>,</a:t>
            </a:r>
            <a:r>
              <a:rPr lang="ko-KR" altLang="en-US" dirty="0" err="1">
                <a:solidFill>
                  <a:schemeClr val="bg1"/>
                </a:solidFill>
                <a:latin typeface="a자막체" panose="02020600000000000000" pitchFamily="18" charset="-127"/>
                <a:ea typeface="a자막체" panose="02020600000000000000" pitchFamily="18" charset="-127"/>
              </a:rPr>
              <a:t>한우영</a:t>
            </a:r>
            <a:r>
              <a:rPr lang="en-US" altLang="ko-KR" dirty="0">
                <a:solidFill>
                  <a:schemeClr val="bg1"/>
                </a:solidFill>
                <a:latin typeface="a자막체" panose="02020600000000000000" pitchFamily="18" charset="-127"/>
                <a:ea typeface="a자막체" panose="02020600000000000000" pitchFamily="18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a자막체" panose="02020600000000000000" pitchFamily="18" charset="-127"/>
                <a:ea typeface="a자막체" panose="02020600000000000000" pitchFamily="18" charset="-127"/>
              </a:rPr>
              <a:t>설지원</a:t>
            </a:r>
          </a:p>
        </p:txBody>
      </p:sp>
    </p:spTree>
    <p:extLst>
      <p:ext uri="{BB962C8B-B14F-4D97-AF65-F5344CB8AC3E}">
        <p14:creationId xmlns:p14="http://schemas.microsoft.com/office/powerpoint/2010/main" val="149946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1198" y="45720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 동기 </a:t>
            </a: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279418" y="1078915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B7FB88-A4EA-4064-B9ED-BBB9F2F8043C}"/>
              </a:ext>
            </a:extLst>
          </p:cNvPr>
          <p:cNvSpPr txBox="1"/>
          <p:nvPr/>
        </p:nvSpPr>
        <p:spPr>
          <a:xfrm>
            <a:off x="1530220" y="1861652"/>
            <a:ext cx="4875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학기초는 언제나 </a:t>
            </a:r>
            <a:r>
              <a:rPr lang="ko-KR" altLang="en-US" sz="2400" b="1" dirty="0"/>
              <a:t>서먹서먹</a:t>
            </a:r>
            <a:r>
              <a:rPr lang="en-US" altLang="ko-KR" b="1" dirty="0"/>
              <a:t>!</a:t>
            </a:r>
          </a:p>
          <a:p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2B94C4-91D5-4625-B81F-90192E448E17}"/>
              </a:ext>
            </a:extLst>
          </p:cNvPr>
          <p:cNvSpPr txBox="1"/>
          <p:nvPr/>
        </p:nvSpPr>
        <p:spPr>
          <a:xfrm>
            <a:off x="2870718" y="2477846"/>
            <a:ext cx="487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공부는 너무나도 </a:t>
            </a:r>
            <a:r>
              <a:rPr lang="ko-KR" altLang="en-US" sz="2400" b="1" dirty="0"/>
              <a:t>어려워요</a:t>
            </a:r>
            <a:r>
              <a:rPr lang="en-US" altLang="ko-KR" sz="2400" b="1" dirty="0"/>
              <a:t>!</a:t>
            </a:r>
            <a:endParaRPr lang="ko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1F3B80-0F0E-4321-9ED4-EE1E63897C16}"/>
              </a:ext>
            </a:extLst>
          </p:cNvPr>
          <p:cNvSpPr txBox="1"/>
          <p:nvPr/>
        </p:nvSpPr>
        <p:spPr>
          <a:xfrm>
            <a:off x="3822370" y="3079188"/>
            <a:ext cx="784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편견없이</a:t>
            </a:r>
            <a:r>
              <a:rPr lang="en-US" altLang="ko-KR" dirty="0"/>
              <a:t>, </a:t>
            </a:r>
            <a:r>
              <a:rPr lang="ko-KR" altLang="en-US" dirty="0"/>
              <a:t>스스럼없이  </a:t>
            </a:r>
            <a:r>
              <a:rPr lang="ko-KR" altLang="en-US" sz="2400" b="1" dirty="0"/>
              <a:t>대화하고 싶어요</a:t>
            </a:r>
            <a:r>
              <a:rPr lang="en-US" altLang="ko-KR" sz="2400" b="1" dirty="0"/>
              <a:t>!</a:t>
            </a:r>
            <a:endParaRPr lang="ko-KR" altLang="en-US" b="1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59285594-D4C1-4787-990A-1DDC34D221A7}"/>
              </a:ext>
            </a:extLst>
          </p:cNvPr>
          <p:cNvSpPr/>
          <p:nvPr/>
        </p:nvSpPr>
        <p:spPr>
          <a:xfrm>
            <a:off x="5794310" y="4002833"/>
            <a:ext cx="1268963" cy="104502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64AA8-7D1A-4333-8CD3-701D20837819}"/>
              </a:ext>
            </a:extLst>
          </p:cNvPr>
          <p:cNvSpPr txBox="1"/>
          <p:nvPr/>
        </p:nvSpPr>
        <p:spPr>
          <a:xfrm>
            <a:off x="4823927" y="5187371"/>
            <a:ext cx="3363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latin typeface="a바람새B" panose="02020600000000000000" pitchFamily="18" charset="-127"/>
                <a:ea typeface="a바람새B" panose="02020600000000000000" pitchFamily="18" charset="-127"/>
              </a:rPr>
              <a:t>친해지길</a:t>
            </a:r>
            <a:r>
              <a:rPr lang="ko-KR" altLang="en-US" sz="4000" b="1" dirty="0">
                <a:latin typeface="a바람새B" panose="02020600000000000000" pitchFamily="18" charset="-127"/>
                <a:ea typeface="a바람새B" panose="02020600000000000000" pitchFamily="18" charset="-127"/>
              </a:rPr>
              <a:t> 바라</a:t>
            </a:r>
            <a:r>
              <a:rPr lang="en-US" altLang="ko-KR" sz="4000" b="1" dirty="0">
                <a:latin typeface="a바람새B" panose="02020600000000000000" pitchFamily="18" charset="-127"/>
                <a:ea typeface="a바람새B" panose="02020600000000000000" pitchFamily="18" charset="-127"/>
              </a:rPr>
              <a:t>!</a:t>
            </a:r>
            <a:endParaRPr lang="ko-KR" altLang="en-US" sz="4000" b="1" dirty="0">
              <a:latin typeface="a바람새B" panose="02020600000000000000" pitchFamily="18" charset="-127"/>
              <a:ea typeface="a바람새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17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제작과정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277633" y="1798579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sp>
        <p:nvSpPr>
          <p:cNvPr id="2" name="갈매기형 수장 1"/>
          <p:cNvSpPr/>
          <p:nvPr/>
        </p:nvSpPr>
        <p:spPr>
          <a:xfrm>
            <a:off x="2519877" y="2123341"/>
            <a:ext cx="2672142" cy="811307"/>
          </a:xfrm>
          <a:prstGeom prst="chevron">
            <a:avLst/>
          </a:prstGeom>
          <a:solidFill>
            <a:srgbClr val="EFB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52312" y="2298161"/>
            <a:ext cx="1207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기린M" panose="02020600000000000000" pitchFamily="18" charset="-127"/>
                <a:ea typeface="a기린M" panose="02020600000000000000" pitchFamily="18" charset="-127"/>
              </a:rPr>
              <a:t>기획</a:t>
            </a:r>
          </a:p>
        </p:txBody>
      </p:sp>
      <p:sp>
        <p:nvSpPr>
          <p:cNvPr id="31" name="갈매기형 수장 30"/>
          <p:cNvSpPr/>
          <p:nvPr/>
        </p:nvSpPr>
        <p:spPr>
          <a:xfrm>
            <a:off x="5192019" y="3074108"/>
            <a:ext cx="2672142" cy="811307"/>
          </a:xfrm>
          <a:prstGeom prst="chevron">
            <a:avLst/>
          </a:prstGeom>
          <a:solidFill>
            <a:srgbClr val="A48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73589" y="3240431"/>
            <a:ext cx="1207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기린M" panose="02020600000000000000" pitchFamily="18" charset="-127"/>
                <a:ea typeface="a기린M" panose="02020600000000000000" pitchFamily="18" charset="-127"/>
              </a:rPr>
              <a:t>개발</a:t>
            </a:r>
          </a:p>
        </p:txBody>
      </p:sp>
      <p:sp>
        <p:nvSpPr>
          <p:cNvPr id="33" name="갈매기형 수장 32"/>
          <p:cNvSpPr/>
          <p:nvPr/>
        </p:nvSpPr>
        <p:spPr>
          <a:xfrm>
            <a:off x="7915493" y="3829035"/>
            <a:ext cx="2672142" cy="811307"/>
          </a:xfrm>
          <a:prstGeom prst="chevron">
            <a:avLst/>
          </a:prstGeom>
          <a:solidFill>
            <a:srgbClr val="523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510422" y="3998985"/>
            <a:ext cx="1207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기린M" panose="02020600000000000000" pitchFamily="18" charset="-127"/>
                <a:ea typeface="a기린M" panose="02020600000000000000" pitchFamily="18" charset="-127"/>
              </a:rPr>
              <a:t>검 토</a:t>
            </a:r>
          </a:p>
        </p:txBody>
      </p:sp>
      <p:sp>
        <p:nvSpPr>
          <p:cNvPr id="3" name="타원 2"/>
          <p:cNvSpPr/>
          <p:nvPr/>
        </p:nvSpPr>
        <p:spPr>
          <a:xfrm>
            <a:off x="3354921" y="3512810"/>
            <a:ext cx="1002054" cy="1002054"/>
          </a:xfrm>
          <a:prstGeom prst="ellipse">
            <a:avLst/>
          </a:prstGeom>
          <a:noFill/>
          <a:ln w="28575">
            <a:solidFill>
              <a:srgbClr val="EFBF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976199" y="4324108"/>
            <a:ext cx="1002054" cy="1002054"/>
          </a:xfrm>
          <a:prstGeom prst="ellipse">
            <a:avLst/>
          </a:prstGeom>
          <a:noFill/>
          <a:ln w="28575">
            <a:solidFill>
              <a:srgbClr val="A481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8613032" y="4773298"/>
            <a:ext cx="1002054" cy="1002054"/>
          </a:xfrm>
          <a:prstGeom prst="ellipse">
            <a:avLst/>
          </a:prstGeom>
          <a:noFill/>
          <a:ln w="28575">
            <a:solidFill>
              <a:srgbClr val="523F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985734" y="4642163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400" dirty="0">
                <a:latin typeface="a고래야놀자" panose="02020600000000000000" pitchFamily="18" charset="-127"/>
                <a:ea typeface="a고래야놀자" panose="02020600000000000000" pitchFamily="18" charset="-127"/>
              </a:rPr>
              <a:t>어떻게 해야 </a:t>
            </a:r>
            <a:r>
              <a:rPr lang="ko-KR" altLang="en-US" sz="2800" b="1" dirty="0">
                <a:latin typeface="a고래야놀자" panose="02020600000000000000" pitchFamily="18" charset="-127"/>
                <a:ea typeface="a고래야놀자" panose="02020600000000000000" pitchFamily="18" charset="-127"/>
              </a:rPr>
              <a:t>친해질 수</a:t>
            </a:r>
            <a:r>
              <a:rPr lang="ko-KR" altLang="en-US" sz="2400" dirty="0">
                <a:latin typeface="a고래야놀자" panose="02020600000000000000" pitchFamily="18" charset="-127"/>
                <a:ea typeface="a고래야놀자" panose="02020600000000000000" pitchFamily="18" charset="-127"/>
              </a:rPr>
              <a:t> 있을까</a:t>
            </a:r>
            <a:r>
              <a:rPr lang="en-US" altLang="ko-KR" sz="2400" dirty="0">
                <a:latin typeface="a고래야놀자" panose="02020600000000000000" pitchFamily="18" charset="-127"/>
                <a:ea typeface="a고래야놀자" panose="02020600000000000000" pitchFamily="18" charset="-127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67509" y="5315538"/>
            <a:ext cx="3493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ko-KR" altLang="en-US" sz="2400" dirty="0">
                <a:latin typeface="a고래야놀자" panose="02020600000000000000" pitchFamily="18" charset="-127"/>
                <a:ea typeface="a고래야놀자" panose="02020600000000000000" pitchFamily="18" charset="-127"/>
              </a:rPr>
              <a:t>어떤 방법으로 </a:t>
            </a:r>
            <a:r>
              <a:rPr lang="ko-KR" altLang="en-US" sz="2800" b="1" dirty="0">
                <a:latin typeface="a고래야놀자" panose="02020600000000000000" pitchFamily="18" charset="-127"/>
                <a:ea typeface="a고래야놀자" panose="02020600000000000000" pitchFamily="18" charset="-127"/>
              </a:rPr>
              <a:t>구현할 수</a:t>
            </a:r>
            <a:r>
              <a:rPr lang="ko-KR" altLang="en-US" sz="2400" dirty="0">
                <a:latin typeface="a고래야놀자" panose="02020600000000000000" pitchFamily="18" charset="-127"/>
                <a:ea typeface="a고래야놀자" panose="02020600000000000000" pitchFamily="18" charset="-127"/>
              </a:rPr>
              <a:t> 있을까</a:t>
            </a:r>
            <a:r>
              <a:rPr lang="en-US" altLang="ko-KR" sz="2400" dirty="0">
                <a:latin typeface="a고래야놀자" panose="02020600000000000000" pitchFamily="18" charset="-127"/>
                <a:ea typeface="a고래야놀자" panose="02020600000000000000" pitchFamily="18" charset="-127"/>
              </a:rPr>
              <a:t>?</a:t>
            </a:r>
            <a:endParaRPr lang="ko-KR" altLang="en-US" sz="2400" dirty="0">
              <a:latin typeface="a고래야놀자" panose="02020600000000000000" pitchFamily="18" charset="-127"/>
              <a:ea typeface="a고래야놀자" panose="02020600000000000000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09857" y="5727303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ko-KR" altLang="en-US" sz="2400" dirty="0">
                <a:latin typeface="a고래야놀자" panose="02020600000000000000" pitchFamily="18" charset="-127"/>
                <a:ea typeface="a고래야놀자" panose="02020600000000000000" pitchFamily="18" charset="-127"/>
              </a:rPr>
              <a:t>무엇을 더 </a:t>
            </a:r>
            <a:r>
              <a:rPr lang="ko-KR" altLang="en-US" sz="2800" b="1" dirty="0">
                <a:latin typeface="a고래야놀자" panose="02020600000000000000" pitchFamily="18" charset="-127"/>
                <a:ea typeface="a고래야놀자" panose="02020600000000000000" pitchFamily="18" charset="-127"/>
              </a:rPr>
              <a:t>고칠수</a:t>
            </a:r>
            <a:r>
              <a:rPr lang="ko-KR" altLang="en-US" sz="2400" dirty="0">
                <a:latin typeface="a고래야놀자" panose="02020600000000000000" pitchFamily="18" charset="-127"/>
                <a:ea typeface="a고래야놀자" panose="02020600000000000000" pitchFamily="18" charset="-127"/>
              </a:rPr>
              <a:t> 있을까</a:t>
            </a:r>
            <a:r>
              <a:rPr lang="en-US" altLang="ko-KR" sz="2400" dirty="0">
                <a:latin typeface="a고래야놀자" panose="02020600000000000000" pitchFamily="18" charset="-127"/>
                <a:ea typeface="a고래야놀자" panose="02020600000000000000" pitchFamily="18" charset="-127"/>
              </a:rPr>
              <a:t>?</a:t>
            </a:r>
            <a:endParaRPr lang="ko-KR" altLang="en-US" sz="2400" dirty="0">
              <a:latin typeface="a고래야놀자" panose="02020600000000000000" pitchFamily="18" charset="-127"/>
              <a:ea typeface="a고래야놀자" panose="02020600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838" y="4272803"/>
            <a:ext cx="1104663" cy="11046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921" y="3497865"/>
            <a:ext cx="1016999" cy="10169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609" y="4877875"/>
            <a:ext cx="792901" cy="7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8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기능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277633" y="2484379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491F589-3162-46E2-B211-AE6E96DC8E1B}"/>
              </a:ext>
            </a:extLst>
          </p:cNvPr>
          <p:cNvSpPr/>
          <p:nvPr/>
        </p:nvSpPr>
        <p:spPr>
          <a:xfrm>
            <a:off x="3041780" y="1768542"/>
            <a:ext cx="2612571" cy="955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25FA96-1189-4517-9936-8B7CCE536247}"/>
              </a:ext>
            </a:extLst>
          </p:cNvPr>
          <p:cNvSpPr/>
          <p:nvPr/>
        </p:nvSpPr>
        <p:spPr>
          <a:xfrm>
            <a:off x="3041780" y="3195970"/>
            <a:ext cx="2612571" cy="955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C506E2-6334-49D0-BD32-67C4C579F83E}"/>
              </a:ext>
            </a:extLst>
          </p:cNvPr>
          <p:cNvSpPr/>
          <p:nvPr/>
        </p:nvSpPr>
        <p:spPr>
          <a:xfrm>
            <a:off x="3041779" y="4825136"/>
            <a:ext cx="2612571" cy="955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112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846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제목을 적으세요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277633" y="3162559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5179" y="2776653"/>
            <a:ext cx="1986303" cy="138169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669399" y="5023879"/>
            <a:ext cx="157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그리움 호소자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35829" y="3987407"/>
            <a:ext cx="1645002" cy="769441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r>
              <a:rPr lang="en-US" altLang="ko-KR" b="1" dirty="0">
                <a:blipFill dpi="0" rotWithShape="1">
                  <a:blip r:embed="rId10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1,825</a:t>
            </a:r>
            <a:endParaRPr lang="ko-KR" altLang="en-US" b="1" dirty="0">
              <a:blipFill dpi="0" rotWithShape="1">
                <a:blip r:embed="rId10"/>
                <a:srcRect/>
                <a:stretch>
                  <a:fillRect/>
                </a:stretch>
              </a:blip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49217" y="462720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r>
              <a:rPr lang="en-US" altLang="ko-KR" sz="1800" dirty="0">
                <a:solidFill>
                  <a:srgbClr val="9E735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persons</a:t>
            </a:r>
            <a:endParaRPr lang="ko-KR" altLang="en-US" sz="1800" dirty="0">
              <a:solidFill>
                <a:srgbClr val="9E735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824497" y="5865596"/>
            <a:ext cx="1301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2014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기준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50827" y="2972521"/>
            <a:ext cx="846092" cy="90272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213429" y="5014450"/>
            <a:ext cx="112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흘린 눈물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89469" y="3977978"/>
            <a:ext cx="1968809" cy="769441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r>
              <a:rPr lang="en-US" altLang="ko-KR" b="1" dirty="0">
                <a:blipFill dpi="0" rotWithShape="1">
                  <a:blip r:embed="rId10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25,320</a:t>
            </a:r>
            <a:endParaRPr lang="ko-KR" altLang="en-US" b="1" dirty="0">
              <a:blipFill dpi="0" rotWithShape="1">
                <a:blip r:embed="rId10"/>
                <a:srcRect/>
                <a:stretch>
                  <a:fillRect/>
                </a:stretch>
              </a:blip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17173" y="4625207"/>
            <a:ext cx="66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r>
              <a:rPr lang="en-US" altLang="ko-KR" sz="1800" dirty="0">
                <a:solidFill>
                  <a:srgbClr val="9E735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Liter</a:t>
            </a:r>
            <a:endParaRPr lang="ko-KR" altLang="en-US" sz="1800" dirty="0">
              <a:solidFill>
                <a:srgbClr val="9E735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96347" y="3001479"/>
            <a:ext cx="1018227" cy="102054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616529" y="5014450"/>
            <a:ext cx="157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맥주 소비량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59153" y="3977978"/>
            <a:ext cx="2292615" cy="769441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r>
              <a:rPr lang="en-US" altLang="ko-KR" b="1" dirty="0">
                <a:blipFill dpi="0" rotWithShape="1">
                  <a:blip r:embed="rId10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204,200</a:t>
            </a:r>
            <a:endParaRPr lang="ko-KR" altLang="en-US" b="1" dirty="0">
              <a:blipFill dpi="0" rotWithShape="1">
                <a:blip r:embed="rId10"/>
                <a:srcRect/>
                <a:stretch>
                  <a:fillRect/>
                </a:stretch>
              </a:blip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176872" y="4617778"/>
            <a:ext cx="47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r>
              <a:rPr lang="en-US" altLang="ko-KR" sz="1800" dirty="0">
                <a:solidFill>
                  <a:srgbClr val="9E735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CC</a:t>
            </a:r>
            <a:endParaRPr lang="ko-KR" altLang="en-US" sz="1800" dirty="0">
              <a:solidFill>
                <a:srgbClr val="9E735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89469" y="1775666"/>
            <a:ext cx="3906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세계적으로 그리움 문제 대두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65179" y="2779796"/>
            <a:ext cx="1986303" cy="138169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96347" y="3001479"/>
            <a:ext cx="1018227" cy="102054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1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50827" y="2968652"/>
            <a:ext cx="846092" cy="90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4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24"/>
          <a:stretch/>
        </p:blipFill>
        <p:spPr>
          <a:xfrm>
            <a:off x="1158104" y="1694805"/>
            <a:ext cx="4659353" cy="4170791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859569" y="457200"/>
            <a:ext cx="1846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제목을 적으세요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308974" y="3850986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534510" y="2005355"/>
            <a:ext cx="3779520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내용을 적으세요</a:t>
            </a:r>
            <a:endParaRPr lang="en-US" altLang="ko-KR" dirty="0">
              <a:ln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내용 적는 거죠</a:t>
            </a:r>
            <a:endParaRPr lang="en-US" altLang="ko-KR" dirty="0">
              <a:ln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적을 말이 없다</a:t>
            </a:r>
            <a:endParaRPr lang="en-US" altLang="ko-KR" dirty="0">
              <a:ln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98393" y="1578673"/>
            <a:ext cx="4484914" cy="423232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34510" y="1581525"/>
            <a:ext cx="1939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제목을 적으세요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298393" y="4804016"/>
            <a:ext cx="4484914" cy="423232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34510" y="4806868"/>
            <a:ext cx="2012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제목 적는 곳이죠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534510" y="5207584"/>
            <a:ext cx="377952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내용이 적는 곳이다</a:t>
            </a:r>
            <a:endParaRPr lang="en-US" altLang="ko-KR" dirty="0">
              <a:ln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배고프다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534510" y="3906925"/>
            <a:ext cx="23246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템플릿 만들 때</a:t>
            </a:r>
            <a:endParaRPr lang="en-US" altLang="ko-KR" dirty="0">
              <a:ln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적을 말 없어서 힘들어</a:t>
            </a:r>
            <a:endParaRPr lang="en-US" altLang="ko-KR" dirty="0">
              <a:ln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298393" y="3352021"/>
            <a:ext cx="4484914" cy="423232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534510" y="3354873"/>
            <a:ext cx="21804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제목을 </a:t>
            </a:r>
            <a:r>
              <a:rPr lang="ko-KR" altLang="en-US" sz="2000" b="1" dirty="0" err="1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주르르르르</a:t>
            </a:r>
            <a:endParaRPr lang="ko-KR" altLang="en-US" sz="2000" b="1" dirty="0">
              <a:ln>
                <a:solidFill>
                  <a:schemeClr val="bg1">
                    <a:alpha val="55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 rot="1114169">
            <a:off x="5185063" y="2818350"/>
            <a:ext cx="1853128" cy="1853128"/>
          </a:xfrm>
          <a:prstGeom prst="ellipse">
            <a:avLst/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488071" y="384750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부주제적기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636379" y="3324282"/>
            <a:ext cx="8611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</a:t>
            </a:r>
            <a:endParaRPr lang="ko-KR" altLang="en-US" sz="2800" b="1" dirty="0">
              <a:ln>
                <a:solidFill>
                  <a:schemeClr val="bg1">
                    <a:alpha val="55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227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846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제목을 적으세요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263931" y="4520803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2244043" y="1578673"/>
            <a:ext cx="2346635" cy="4796194"/>
            <a:chOff x="1589639" y="1510071"/>
            <a:chExt cx="1977583" cy="4041903"/>
          </a:xfrm>
          <a:solidFill>
            <a:schemeClr val="bg1">
              <a:lumMod val="85000"/>
            </a:schemeClr>
          </a:solidFill>
        </p:grpSpPr>
        <p:sp>
          <p:nvSpPr>
            <p:cNvPr id="15" name="자유형 14"/>
            <p:cNvSpPr/>
            <p:nvPr/>
          </p:nvSpPr>
          <p:spPr>
            <a:xfrm>
              <a:off x="1589639" y="1510071"/>
              <a:ext cx="1977583" cy="3564854"/>
            </a:xfrm>
            <a:custGeom>
              <a:avLst/>
              <a:gdLst>
                <a:gd name="connsiteX0" fmla="*/ 3207434 w 3207434"/>
                <a:gd name="connsiteY0" fmla="*/ 393896 h 5781822"/>
                <a:gd name="connsiteX1" fmla="*/ 3151163 w 3207434"/>
                <a:gd name="connsiteY1" fmla="*/ 295422 h 5781822"/>
                <a:gd name="connsiteX2" fmla="*/ 3151163 w 3207434"/>
                <a:gd name="connsiteY2" fmla="*/ 211016 h 5781822"/>
                <a:gd name="connsiteX3" fmla="*/ 3108960 w 3207434"/>
                <a:gd name="connsiteY3" fmla="*/ 239151 h 5781822"/>
                <a:gd name="connsiteX4" fmla="*/ 2996418 w 3207434"/>
                <a:gd name="connsiteY4" fmla="*/ 168812 h 5781822"/>
                <a:gd name="connsiteX5" fmla="*/ 2982351 w 3207434"/>
                <a:gd name="connsiteY5" fmla="*/ 56271 h 5781822"/>
                <a:gd name="connsiteX6" fmla="*/ 2954215 w 3207434"/>
                <a:gd name="connsiteY6" fmla="*/ 56271 h 5781822"/>
                <a:gd name="connsiteX7" fmla="*/ 2954215 w 3207434"/>
                <a:gd name="connsiteY7" fmla="*/ 0 h 5781822"/>
                <a:gd name="connsiteX8" fmla="*/ 2827606 w 3207434"/>
                <a:gd name="connsiteY8" fmla="*/ 0 h 5781822"/>
                <a:gd name="connsiteX9" fmla="*/ 2785403 w 3207434"/>
                <a:gd name="connsiteY9" fmla="*/ 337625 h 5781822"/>
                <a:gd name="connsiteX10" fmla="*/ 2672862 w 3207434"/>
                <a:gd name="connsiteY10" fmla="*/ 407963 h 5781822"/>
                <a:gd name="connsiteX11" fmla="*/ 2630658 w 3207434"/>
                <a:gd name="connsiteY11" fmla="*/ 365760 h 5781822"/>
                <a:gd name="connsiteX12" fmla="*/ 2475914 w 3207434"/>
                <a:gd name="connsiteY12" fmla="*/ 506437 h 5781822"/>
                <a:gd name="connsiteX13" fmla="*/ 2504049 w 3207434"/>
                <a:gd name="connsiteY13" fmla="*/ 548640 h 5781822"/>
                <a:gd name="connsiteX14" fmla="*/ 2293034 w 3207434"/>
                <a:gd name="connsiteY14" fmla="*/ 689317 h 5781822"/>
                <a:gd name="connsiteX15" fmla="*/ 2208628 w 3207434"/>
                <a:gd name="connsiteY15" fmla="*/ 618979 h 5781822"/>
                <a:gd name="connsiteX16" fmla="*/ 2180492 w 3207434"/>
                <a:gd name="connsiteY16" fmla="*/ 675249 h 5781822"/>
                <a:gd name="connsiteX17" fmla="*/ 2067951 w 3207434"/>
                <a:gd name="connsiteY17" fmla="*/ 618979 h 5781822"/>
                <a:gd name="connsiteX18" fmla="*/ 1955409 w 3207434"/>
                <a:gd name="connsiteY18" fmla="*/ 703385 h 5781822"/>
                <a:gd name="connsiteX19" fmla="*/ 1955409 w 3207434"/>
                <a:gd name="connsiteY19" fmla="*/ 815926 h 5781822"/>
                <a:gd name="connsiteX20" fmla="*/ 2039815 w 3207434"/>
                <a:gd name="connsiteY20" fmla="*/ 900332 h 5781822"/>
                <a:gd name="connsiteX21" fmla="*/ 2039815 w 3207434"/>
                <a:gd name="connsiteY21" fmla="*/ 998806 h 5781822"/>
                <a:gd name="connsiteX22" fmla="*/ 1997612 w 3207434"/>
                <a:gd name="connsiteY22" fmla="*/ 1069145 h 5781822"/>
                <a:gd name="connsiteX23" fmla="*/ 1871003 w 3207434"/>
                <a:gd name="connsiteY23" fmla="*/ 1069145 h 5781822"/>
                <a:gd name="connsiteX24" fmla="*/ 1716258 w 3207434"/>
                <a:gd name="connsiteY24" fmla="*/ 1069145 h 5781822"/>
                <a:gd name="connsiteX25" fmla="*/ 1617785 w 3207434"/>
                <a:gd name="connsiteY25" fmla="*/ 1012874 h 5781822"/>
                <a:gd name="connsiteX26" fmla="*/ 1519311 w 3207434"/>
                <a:gd name="connsiteY26" fmla="*/ 1026942 h 5781822"/>
                <a:gd name="connsiteX27" fmla="*/ 1378634 w 3207434"/>
                <a:gd name="connsiteY27" fmla="*/ 844062 h 5781822"/>
                <a:gd name="connsiteX28" fmla="*/ 1237957 w 3207434"/>
                <a:gd name="connsiteY28" fmla="*/ 872197 h 5781822"/>
                <a:gd name="connsiteX29" fmla="*/ 1167618 w 3207434"/>
                <a:gd name="connsiteY29" fmla="*/ 942536 h 5781822"/>
                <a:gd name="connsiteX30" fmla="*/ 1167618 w 3207434"/>
                <a:gd name="connsiteY30" fmla="*/ 1069145 h 5781822"/>
                <a:gd name="connsiteX31" fmla="*/ 1125415 w 3207434"/>
                <a:gd name="connsiteY31" fmla="*/ 1167619 h 5781822"/>
                <a:gd name="connsiteX32" fmla="*/ 970671 w 3207434"/>
                <a:gd name="connsiteY32" fmla="*/ 1336431 h 5781822"/>
                <a:gd name="connsiteX33" fmla="*/ 801858 w 3207434"/>
                <a:gd name="connsiteY33" fmla="*/ 1463040 h 5781822"/>
                <a:gd name="connsiteX34" fmla="*/ 689317 w 3207434"/>
                <a:gd name="connsiteY34" fmla="*/ 1463040 h 5781822"/>
                <a:gd name="connsiteX35" fmla="*/ 633046 w 3207434"/>
                <a:gd name="connsiteY35" fmla="*/ 1547446 h 5781822"/>
                <a:gd name="connsiteX36" fmla="*/ 562708 w 3207434"/>
                <a:gd name="connsiteY36" fmla="*/ 1575582 h 5781822"/>
                <a:gd name="connsiteX37" fmla="*/ 520505 w 3207434"/>
                <a:gd name="connsiteY37" fmla="*/ 1575582 h 5781822"/>
                <a:gd name="connsiteX38" fmla="*/ 323557 w 3207434"/>
                <a:gd name="connsiteY38" fmla="*/ 1702191 h 5781822"/>
                <a:gd name="connsiteX39" fmla="*/ 126609 w 3207434"/>
                <a:gd name="connsiteY39" fmla="*/ 1885071 h 5781822"/>
                <a:gd name="connsiteX40" fmla="*/ 70338 w 3207434"/>
                <a:gd name="connsiteY40" fmla="*/ 1913206 h 5781822"/>
                <a:gd name="connsiteX41" fmla="*/ 14068 w 3207434"/>
                <a:gd name="connsiteY41" fmla="*/ 1899139 h 5781822"/>
                <a:gd name="connsiteX42" fmla="*/ 28135 w 3207434"/>
                <a:gd name="connsiteY42" fmla="*/ 1969477 h 5781822"/>
                <a:gd name="connsiteX43" fmla="*/ 0 w 3207434"/>
                <a:gd name="connsiteY43" fmla="*/ 2124222 h 5781822"/>
                <a:gd name="connsiteX44" fmla="*/ 154745 w 3207434"/>
                <a:gd name="connsiteY44" fmla="*/ 2138289 h 5781822"/>
                <a:gd name="connsiteX45" fmla="*/ 211015 w 3207434"/>
                <a:gd name="connsiteY45" fmla="*/ 2264899 h 5781822"/>
                <a:gd name="connsiteX46" fmla="*/ 211015 w 3207434"/>
                <a:gd name="connsiteY46" fmla="*/ 2180492 h 5781822"/>
                <a:gd name="connsiteX47" fmla="*/ 422031 w 3207434"/>
                <a:gd name="connsiteY47" fmla="*/ 2293034 h 5781822"/>
                <a:gd name="connsiteX48" fmla="*/ 520505 w 3207434"/>
                <a:gd name="connsiteY48" fmla="*/ 2293034 h 5781822"/>
                <a:gd name="connsiteX49" fmla="*/ 520505 w 3207434"/>
                <a:gd name="connsiteY49" fmla="*/ 2405576 h 5781822"/>
                <a:gd name="connsiteX50" fmla="*/ 618978 w 3207434"/>
                <a:gd name="connsiteY50" fmla="*/ 2447779 h 5781822"/>
                <a:gd name="connsiteX51" fmla="*/ 506437 w 3207434"/>
                <a:gd name="connsiteY51" fmla="*/ 2546252 h 5781822"/>
                <a:gd name="connsiteX52" fmla="*/ 422031 w 3207434"/>
                <a:gd name="connsiteY52" fmla="*/ 2771336 h 5781822"/>
                <a:gd name="connsiteX53" fmla="*/ 492369 w 3207434"/>
                <a:gd name="connsiteY53" fmla="*/ 2841674 h 5781822"/>
                <a:gd name="connsiteX54" fmla="*/ 590843 w 3207434"/>
                <a:gd name="connsiteY54" fmla="*/ 2869809 h 5781822"/>
                <a:gd name="connsiteX55" fmla="*/ 633046 w 3207434"/>
                <a:gd name="connsiteY55" fmla="*/ 2940148 h 5781822"/>
                <a:gd name="connsiteX56" fmla="*/ 464234 w 3207434"/>
                <a:gd name="connsiteY56" fmla="*/ 2912012 h 5781822"/>
                <a:gd name="connsiteX57" fmla="*/ 464234 w 3207434"/>
                <a:gd name="connsiteY57" fmla="*/ 2912012 h 5781822"/>
                <a:gd name="connsiteX58" fmla="*/ 365760 w 3207434"/>
                <a:gd name="connsiteY58" fmla="*/ 2912012 h 5781822"/>
                <a:gd name="connsiteX59" fmla="*/ 337625 w 3207434"/>
                <a:gd name="connsiteY59" fmla="*/ 2996419 h 5781822"/>
                <a:gd name="connsiteX60" fmla="*/ 267286 w 3207434"/>
                <a:gd name="connsiteY60" fmla="*/ 3193366 h 5781822"/>
                <a:gd name="connsiteX61" fmla="*/ 196948 w 3207434"/>
                <a:gd name="connsiteY61" fmla="*/ 3249637 h 5781822"/>
                <a:gd name="connsiteX62" fmla="*/ 407963 w 3207434"/>
                <a:gd name="connsiteY62" fmla="*/ 3277772 h 5781822"/>
                <a:gd name="connsiteX63" fmla="*/ 422031 w 3207434"/>
                <a:gd name="connsiteY63" fmla="*/ 3277772 h 5781822"/>
                <a:gd name="connsiteX64" fmla="*/ 478302 w 3207434"/>
                <a:gd name="connsiteY64" fmla="*/ 3348111 h 5781822"/>
                <a:gd name="connsiteX65" fmla="*/ 365760 w 3207434"/>
                <a:gd name="connsiteY65" fmla="*/ 3362179 h 5781822"/>
                <a:gd name="connsiteX66" fmla="*/ 450166 w 3207434"/>
                <a:gd name="connsiteY66" fmla="*/ 3404382 h 5781822"/>
                <a:gd name="connsiteX67" fmla="*/ 604911 w 3207434"/>
                <a:gd name="connsiteY67" fmla="*/ 3404382 h 5781822"/>
                <a:gd name="connsiteX68" fmla="*/ 661182 w 3207434"/>
                <a:gd name="connsiteY68" fmla="*/ 3502856 h 5781822"/>
                <a:gd name="connsiteX69" fmla="*/ 731520 w 3207434"/>
                <a:gd name="connsiteY69" fmla="*/ 3460652 h 5781822"/>
                <a:gd name="connsiteX70" fmla="*/ 731520 w 3207434"/>
                <a:gd name="connsiteY70" fmla="*/ 3362179 h 5781822"/>
                <a:gd name="connsiteX71" fmla="*/ 872197 w 3207434"/>
                <a:gd name="connsiteY71" fmla="*/ 3474720 h 5781822"/>
                <a:gd name="connsiteX72" fmla="*/ 1041009 w 3207434"/>
                <a:gd name="connsiteY72" fmla="*/ 3446585 h 5781822"/>
                <a:gd name="connsiteX73" fmla="*/ 1167618 w 3207434"/>
                <a:gd name="connsiteY73" fmla="*/ 3460652 h 5781822"/>
                <a:gd name="connsiteX74" fmla="*/ 1209822 w 3207434"/>
                <a:gd name="connsiteY74" fmla="*/ 3474720 h 5781822"/>
                <a:gd name="connsiteX75" fmla="*/ 1209822 w 3207434"/>
                <a:gd name="connsiteY75" fmla="*/ 3587262 h 5781822"/>
                <a:gd name="connsiteX76" fmla="*/ 1167618 w 3207434"/>
                <a:gd name="connsiteY76" fmla="*/ 3671668 h 5781822"/>
                <a:gd name="connsiteX77" fmla="*/ 1223889 w 3207434"/>
                <a:gd name="connsiteY77" fmla="*/ 3798277 h 5781822"/>
                <a:gd name="connsiteX78" fmla="*/ 1280160 w 3207434"/>
                <a:gd name="connsiteY78" fmla="*/ 3854548 h 5781822"/>
                <a:gd name="connsiteX79" fmla="*/ 1209822 w 3207434"/>
                <a:gd name="connsiteY79" fmla="*/ 3938954 h 5781822"/>
                <a:gd name="connsiteX80" fmla="*/ 1294228 w 3207434"/>
                <a:gd name="connsiteY80" fmla="*/ 3953022 h 5781822"/>
                <a:gd name="connsiteX81" fmla="*/ 1378634 w 3207434"/>
                <a:gd name="connsiteY81" fmla="*/ 4023360 h 5781822"/>
                <a:gd name="connsiteX82" fmla="*/ 1350498 w 3207434"/>
                <a:gd name="connsiteY82" fmla="*/ 4093699 h 5781822"/>
                <a:gd name="connsiteX83" fmla="*/ 1280160 w 3207434"/>
                <a:gd name="connsiteY83" fmla="*/ 3967089 h 5781822"/>
                <a:gd name="connsiteX84" fmla="*/ 1153551 w 3207434"/>
                <a:gd name="connsiteY84" fmla="*/ 4065563 h 5781822"/>
                <a:gd name="connsiteX85" fmla="*/ 1069145 w 3207434"/>
                <a:gd name="connsiteY85" fmla="*/ 4023360 h 5781822"/>
                <a:gd name="connsiteX86" fmla="*/ 942535 w 3207434"/>
                <a:gd name="connsiteY86" fmla="*/ 4164037 h 5781822"/>
                <a:gd name="connsiteX87" fmla="*/ 1111348 w 3207434"/>
                <a:gd name="connsiteY87" fmla="*/ 4192172 h 5781822"/>
                <a:gd name="connsiteX88" fmla="*/ 1153551 w 3207434"/>
                <a:gd name="connsiteY88" fmla="*/ 4220308 h 5781822"/>
                <a:gd name="connsiteX89" fmla="*/ 1139483 w 3207434"/>
                <a:gd name="connsiteY89" fmla="*/ 4290646 h 5781822"/>
                <a:gd name="connsiteX90" fmla="*/ 1139483 w 3207434"/>
                <a:gd name="connsiteY90" fmla="*/ 4445391 h 5781822"/>
                <a:gd name="connsiteX91" fmla="*/ 1195754 w 3207434"/>
                <a:gd name="connsiteY91" fmla="*/ 4628271 h 5781822"/>
                <a:gd name="connsiteX92" fmla="*/ 1237957 w 3207434"/>
                <a:gd name="connsiteY92" fmla="*/ 4712677 h 5781822"/>
                <a:gd name="connsiteX93" fmla="*/ 1266092 w 3207434"/>
                <a:gd name="connsiteY93" fmla="*/ 4839286 h 5781822"/>
                <a:gd name="connsiteX94" fmla="*/ 1153551 w 3207434"/>
                <a:gd name="connsiteY94" fmla="*/ 4867422 h 5781822"/>
                <a:gd name="connsiteX95" fmla="*/ 1083212 w 3207434"/>
                <a:gd name="connsiteY95" fmla="*/ 4965896 h 5781822"/>
                <a:gd name="connsiteX96" fmla="*/ 1195754 w 3207434"/>
                <a:gd name="connsiteY96" fmla="*/ 4965896 h 5781822"/>
                <a:gd name="connsiteX97" fmla="*/ 1069145 w 3207434"/>
                <a:gd name="connsiteY97" fmla="*/ 5050302 h 5781822"/>
                <a:gd name="connsiteX98" fmla="*/ 1055077 w 3207434"/>
                <a:gd name="connsiteY98" fmla="*/ 5233182 h 5781822"/>
                <a:gd name="connsiteX99" fmla="*/ 956603 w 3207434"/>
                <a:gd name="connsiteY99" fmla="*/ 5247249 h 5781822"/>
                <a:gd name="connsiteX100" fmla="*/ 1026942 w 3207434"/>
                <a:gd name="connsiteY100" fmla="*/ 5317588 h 5781822"/>
                <a:gd name="connsiteX101" fmla="*/ 1069145 w 3207434"/>
                <a:gd name="connsiteY101" fmla="*/ 5416062 h 5781822"/>
                <a:gd name="connsiteX102" fmla="*/ 1055077 w 3207434"/>
                <a:gd name="connsiteY102" fmla="*/ 5500468 h 5781822"/>
                <a:gd name="connsiteX103" fmla="*/ 1195754 w 3207434"/>
                <a:gd name="connsiteY103" fmla="*/ 5458265 h 5781822"/>
                <a:gd name="connsiteX104" fmla="*/ 1111348 w 3207434"/>
                <a:gd name="connsiteY104" fmla="*/ 5528603 h 5781822"/>
                <a:gd name="connsiteX105" fmla="*/ 1111348 w 3207434"/>
                <a:gd name="connsiteY105" fmla="*/ 5528603 h 5781822"/>
                <a:gd name="connsiteX106" fmla="*/ 1097280 w 3207434"/>
                <a:gd name="connsiteY106" fmla="*/ 5711483 h 5781822"/>
                <a:gd name="connsiteX107" fmla="*/ 1167618 w 3207434"/>
                <a:gd name="connsiteY107" fmla="*/ 5781822 h 5781822"/>
                <a:gd name="connsiteX108" fmla="*/ 1294228 w 3207434"/>
                <a:gd name="connsiteY108" fmla="*/ 5641145 h 5781822"/>
                <a:gd name="connsiteX109" fmla="*/ 1491175 w 3207434"/>
                <a:gd name="connsiteY109" fmla="*/ 5570806 h 5781822"/>
                <a:gd name="connsiteX110" fmla="*/ 1659988 w 3207434"/>
                <a:gd name="connsiteY110" fmla="*/ 5486400 h 5781822"/>
                <a:gd name="connsiteX111" fmla="*/ 1659988 w 3207434"/>
                <a:gd name="connsiteY111" fmla="*/ 5458265 h 5781822"/>
                <a:gd name="connsiteX112" fmla="*/ 1716258 w 3207434"/>
                <a:gd name="connsiteY112" fmla="*/ 5528603 h 5781822"/>
                <a:gd name="connsiteX113" fmla="*/ 1842868 w 3207434"/>
                <a:gd name="connsiteY113" fmla="*/ 5486400 h 5781822"/>
                <a:gd name="connsiteX114" fmla="*/ 1744394 w 3207434"/>
                <a:gd name="connsiteY114" fmla="*/ 5373859 h 5781822"/>
                <a:gd name="connsiteX115" fmla="*/ 1969477 w 3207434"/>
                <a:gd name="connsiteY115" fmla="*/ 5331656 h 5781822"/>
                <a:gd name="connsiteX116" fmla="*/ 1969477 w 3207434"/>
                <a:gd name="connsiteY116" fmla="*/ 5416062 h 5781822"/>
                <a:gd name="connsiteX117" fmla="*/ 2124222 w 3207434"/>
                <a:gd name="connsiteY117" fmla="*/ 5387926 h 5781822"/>
                <a:gd name="connsiteX118" fmla="*/ 2124222 w 3207434"/>
                <a:gd name="connsiteY118" fmla="*/ 5387926 h 5781822"/>
                <a:gd name="connsiteX119" fmla="*/ 2250831 w 3207434"/>
                <a:gd name="connsiteY119" fmla="*/ 5275385 h 5781822"/>
                <a:gd name="connsiteX120" fmla="*/ 2363372 w 3207434"/>
                <a:gd name="connsiteY120" fmla="*/ 5233182 h 5781822"/>
                <a:gd name="connsiteX121" fmla="*/ 2475914 w 3207434"/>
                <a:gd name="connsiteY121" fmla="*/ 5247249 h 5781822"/>
                <a:gd name="connsiteX122" fmla="*/ 2461846 w 3207434"/>
                <a:gd name="connsiteY122" fmla="*/ 5303520 h 5781822"/>
                <a:gd name="connsiteX123" fmla="*/ 2686929 w 3207434"/>
                <a:gd name="connsiteY123" fmla="*/ 5148776 h 5781822"/>
                <a:gd name="connsiteX124" fmla="*/ 2729132 w 3207434"/>
                <a:gd name="connsiteY124" fmla="*/ 4979963 h 5781822"/>
                <a:gd name="connsiteX125" fmla="*/ 2771335 w 3207434"/>
                <a:gd name="connsiteY125" fmla="*/ 4557932 h 5781822"/>
                <a:gd name="connsiteX126" fmla="*/ 2715065 w 3207434"/>
                <a:gd name="connsiteY126" fmla="*/ 4628271 h 5781822"/>
                <a:gd name="connsiteX127" fmla="*/ 2630658 w 3207434"/>
                <a:gd name="connsiteY127" fmla="*/ 4431323 h 5781822"/>
                <a:gd name="connsiteX128" fmla="*/ 2729132 w 3207434"/>
                <a:gd name="connsiteY128" fmla="*/ 4346917 h 5781822"/>
                <a:gd name="connsiteX129" fmla="*/ 2672862 w 3207434"/>
                <a:gd name="connsiteY129" fmla="*/ 4262511 h 5781822"/>
                <a:gd name="connsiteX130" fmla="*/ 2757268 w 3207434"/>
                <a:gd name="connsiteY130" fmla="*/ 4192172 h 5781822"/>
                <a:gd name="connsiteX131" fmla="*/ 2700997 w 3207434"/>
                <a:gd name="connsiteY131" fmla="*/ 4079631 h 5781822"/>
                <a:gd name="connsiteX132" fmla="*/ 2672862 w 3207434"/>
                <a:gd name="connsiteY132" fmla="*/ 3981157 h 5781822"/>
                <a:gd name="connsiteX133" fmla="*/ 2489982 w 3207434"/>
                <a:gd name="connsiteY133" fmla="*/ 3587262 h 5781822"/>
                <a:gd name="connsiteX134" fmla="*/ 2377440 w 3207434"/>
                <a:gd name="connsiteY134" fmla="*/ 3446585 h 5781822"/>
                <a:gd name="connsiteX135" fmla="*/ 2236763 w 3207434"/>
                <a:gd name="connsiteY135" fmla="*/ 3263705 h 5781822"/>
                <a:gd name="connsiteX136" fmla="*/ 2124222 w 3207434"/>
                <a:gd name="connsiteY136" fmla="*/ 2982351 h 5781822"/>
                <a:gd name="connsiteX137" fmla="*/ 2124222 w 3207434"/>
                <a:gd name="connsiteY137" fmla="*/ 2869809 h 5781822"/>
                <a:gd name="connsiteX138" fmla="*/ 2025748 w 3207434"/>
                <a:gd name="connsiteY138" fmla="*/ 2869809 h 5781822"/>
                <a:gd name="connsiteX139" fmla="*/ 1927274 w 3207434"/>
                <a:gd name="connsiteY139" fmla="*/ 2771336 h 5781822"/>
                <a:gd name="connsiteX140" fmla="*/ 1871003 w 3207434"/>
                <a:gd name="connsiteY140" fmla="*/ 2672862 h 5781822"/>
                <a:gd name="connsiteX141" fmla="*/ 1842868 w 3207434"/>
                <a:gd name="connsiteY141" fmla="*/ 2630659 h 5781822"/>
                <a:gd name="connsiteX142" fmla="*/ 1645920 w 3207434"/>
                <a:gd name="connsiteY142" fmla="*/ 2532185 h 5781822"/>
                <a:gd name="connsiteX143" fmla="*/ 1589649 w 3207434"/>
                <a:gd name="connsiteY143" fmla="*/ 2532185 h 5781822"/>
                <a:gd name="connsiteX144" fmla="*/ 1617785 w 3207434"/>
                <a:gd name="connsiteY144" fmla="*/ 2461846 h 5781822"/>
                <a:gd name="connsiteX145" fmla="*/ 1702191 w 3207434"/>
                <a:gd name="connsiteY145" fmla="*/ 2349305 h 5781822"/>
                <a:gd name="connsiteX146" fmla="*/ 1631852 w 3207434"/>
                <a:gd name="connsiteY146" fmla="*/ 2194560 h 5781822"/>
                <a:gd name="connsiteX147" fmla="*/ 1772529 w 3207434"/>
                <a:gd name="connsiteY147" fmla="*/ 2096086 h 5781822"/>
                <a:gd name="connsiteX148" fmla="*/ 1927274 w 3207434"/>
                <a:gd name="connsiteY148" fmla="*/ 2039816 h 5781822"/>
                <a:gd name="connsiteX149" fmla="*/ 1983545 w 3207434"/>
                <a:gd name="connsiteY149" fmla="*/ 1983545 h 5781822"/>
                <a:gd name="connsiteX150" fmla="*/ 2011680 w 3207434"/>
                <a:gd name="connsiteY150" fmla="*/ 1969477 h 5781822"/>
                <a:gd name="connsiteX151" fmla="*/ 2138289 w 3207434"/>
                <a:gd name="connsiteY151" fmla="*/ 1969477 h 5781822"/>
                <a:gd name="connsiteX152" fmla="*/ 2250831 w 3207434"/>
                <a:gd name="connsiteY152" fmla="*/ 1856936 h 5781822"/>
                <a:gd name="connsiteX153" fmla="*/ 2250831 w 3207434"/>
                <a:gd name="connsiteY153" fmla="*/ 1786597 h 5781822"/>
                <a:gd name="connsiteX154" fmla="*/ 2293034 w 3207434"/>
                <a:gd name="connsiteY154" fmla="*/ 1772529 h 5781822"/>
                <a:gd name="connsiteX155" fmla="*/ 2518117 w 3207434"/>
                <a:gd name="connsiteY155" fmla="*/ 1645920 h 5781822"/>
                <a:gd name="connsiteX156" fmla="*/ 2546252 w 3207434"/>
                <a:gd name="connsiteY156" fmla="*/ 1547446 h 5781822"/>
                <a:gd name="connsiteX157" fmla="*/ 2729132 w 3207434"/>
                <a:gd name="connsiteY157" fmla="*/ 1434905 h 5781822"/>
                <a:gd name="connsiteX158" fmla="*/ 2799471 w 3207434"/>
                <a:gd name="connsiteY158" fmla="*/ 1392702 h 5781822"/>
                <a:gd name="connsiteX159" fmla="*/ 2785403 w 3207434"/>
                <a:gd name="connsiteY159" fmla="*/ 1252025 h 5781822"/>
                <a:gd name="connsiteX160" fmla="*/ 2785403 w 3207434"/>
                <a:gd name="connsiteY160" fmla="*/ 1125416 h 5781822"/>
                <a:gd name="connsiteX161" fmla="*/ 2827606 w 3207434"/>
                <a:gd name="connsiteY161" fmla="*/ 1069145 h 5781822"/>
                <a:gd name="connsiteX162" fmla="*/ 2743200 w 3207434"/>
                <a:gd name="connsiteY162" fmla="*/ 970671 h 5781822"/>
                <a:gd name="connsiteX163" fmla="*/ 2841674 w 3207434"/>
                <a:gd name="connsiteY163" fmla="*/ 829994 h 5781822"/>
                <a:gd name="connsiteX164" fmla="*/ 2926080 w 3207434"/>
                <a:gd name="connsiteY164" fmla="*/ 675249 h 5781822"/>
                <a:gd name="connsiteX165" fmla="*/ 3066757 w 3207434"/>
                <a:gd name="connsiteY165" fmla="*/ 520505 h 5781822"/>
                <a:gd name="connsiteX166" fmla="*/ 3151163 w 3207434"/>
                <a:gd name="connsiteY166" fmla="*/ 407963 h 5781822"/>
                <a:gd name="connsiteX167" fmla="*/ 3207434 w 3207434"/>
                <a:gd name="connsiteY167" fmla="*/ 393896 h 5781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</a:cxnLst>
              <a:rect l="l" t="t" r="r" b="b"/>
              <a:pathLst>
                <a:path w="3207434" h="5781822">
                  <a:moveTo>
                    <a:pt x="3207434" y="393896"/>
                  </a:moveTo>
                  <a:lnTo>
                    <a:pt x="3151163" y="295422"/>
                  </a:lnTo>
                  <a:lnTo>
                    <a:pt x="3151163" y="211016"/>
                  </a:lnTo>
                  <a:lnTo>
                    <a:pt x="3108960" y="239151"/>
                  </a:lnTo>
                  <a:lnTo>
                    <a:pt x="2996418" y="168812"/>
                  </a:lnTo>
                  <a:lnTo>
                    <a:pt x="2982351" y="56271"/>
                  </a:lnTo>
                  <a:lnTo>
                    <a:pt x="2954215" y="56271"/>
                  </a:lnTo>
                  <a:lnTo>
                    <a:pt x="2954215" y="0"/>
                  </a:lnTo>
                  <a:lnTo>
                    <a:pt x="2827606" y="0"/>
                  </a:lnTo>
                  <a:lnTo>
                    <a:pt x="2785403" y="337625"/>
                  </a:lnTo>
                  <a:lnTo>
                    <a:pt x="2672862" y="407963"/>
                  </a:lnTo>
                  <a:lnTo>
                    <a:pt x="2630658" y="365760"/>
                  </a:lnTo>
                  <a:lnTo>
                    <a:pt x="2475914" y="506437"/>
                  </a:lnTo>
                  <a:lnTo>
                    <a:pt x="2504049" y="548640"/>
                  </a:lnTo>
                  <a:lnTo>
                    <a:pt x="2293034" y="689317"/>
                  </a:lnTo>
                  <a:lnTo>
                    <a:pt x="2208628" y="618979"/>
                  </a:lnTo>
                  <a:lnTo>
                    <a:pt x="2180492" y="675249"/>
                  </a:lnTo>
                  <a:lnTo>
                    <a:pt x="2067951" y="618979"/>
                  </a:lnTo>
                  <a:lnTo>
                    <a:pt x="1955409" y="703385"/>
                  </a:lnTo>
                  <a:lnTo>
                    <a:pt x="1955409" y="815926"/>
                  </a:lnTo>
                  <a:lnTo>
                    <a:pt x="2039815" y="900332"/>
                  </a:lnTo>
                  <a:lnTo>
                    <a:pt x="2039815" y="998806"/>
                  </a:lnTo>
                  <a:lnTo>
                    <a:pt x="1997612" y="1069145"/>
                  </a:lnTo>
                  <a:lnTo>
                    <a:pt x="1871003" y="1069145"/>
                  </a:lnTo>
                  <a:lnTo>
                    <a:pt x="1716258" y="1069145"/>
                  </a:lnTo>
                  <a:lnTo>
                    <a:pt x="1617785" y="1012874"/>
                  </a:lnTo>
                  <a:lnTo>
                    <a:pt x="1519311" y="1026942"/>
                  </a:lnTo>
                  <a:lnTo>
                    <a:pt x="1378634" y="844062"/>
                  </a:lnTo>
                  <a:lnTo>
                    <a:pt x="1237957" y="872197"/>
                  </a:lnTo>
                  <a:lnTo>
                    <a:pt x="1167618" y="942536"/>
                  </a:lnTo>
                  <a:lnTo>
                    <a:pt x="1167618" y="1069145"/>
                  </a:lnTo>
                  <a:lnTo>
                    <a:pt x="1125415" y="1167619"/>
                  </a:lnTo>
                  <a:lnTo>
                    <a:pt x="970671" y="1336431"/>
                  </a:lnTo>
                  <a:lnTo>
                    <a:pt x="801858" y="1463040"/>
                  </a:lnTo>
                  <a:lnTo>
                    <a:pt x="689317" y="1463040"/>
                  </a:lnTo>
                  <a:lnTo>
                    <a:pt x="633046" y="1547446"/>
                  </a:lnTo>
                  <a:lnTo>
                    <a:pt x="562708" y="1575582"/>
                  </a:lnTo>
                  <a:lnTo>
                    <a:pt x="520505" y="1575582"/>
                  </a:lnTo>
                  <a:lnTo>
                    <a:pt x="323557" y="1702191"/>
                  </a:lnTo>
                  <a:lnTo>
                    <a:pt x="126609" y="1885071"/>
                  </a:lnTo>
                  <a:lnTo>
                    <a:pt x="70338" y="1913206"/>
                  </a:lnTo>
                  <a:lnTo>
                    <a:pt x="14068" y="1899139"/>
                  </a:lnTo>
                  <a:lnTo>
                    <a:pt x="28135" y="1969477"/>
                  </a:lnTo>
                  <a:lnTo>
                    <a:pt x="0" y="2124222"/>
                  </a:lnTo>
                  <a:lnTo>
                    <a:pt x="154745" y="2138289"/>
                  </a:lnTo>
                  <a:lnTo>
                    <a:pt x="211015" y="2264899"/>
                  </a:lnTo>
                  <a:lnTo>
                    <a:pt x="211015" y="2180492"/>
                  </a:lnTo>
                  <a:lnTo>
                    <a:pt x="422031" y="2293034"/>
                  </a:lnTo>
                  <a:lnTo>
                    <a:pt x="520505" y="2293034"/>
                  </a:lnTo>
                  <a:lnTo>
                    <a:pt x="520505" y="2405576"/>
                  </a:lnTo>
                  <a:lnTo>
                    <a:pt x="618978" y="2447779"/>
                  </a:lnTo>
                  <a:lnTo>
                    <a:pt x="506437" y="2546252"/>
                  </a:lnTo>
                  <a:lnTo>
                    <a:pt x="422031" y="2771336"/>
                  </a:lnTo>
                  <a:lnTo>
                    <a:pt x="492369" y="2841674"/>
                  </a:lnTo>
                  <a:lnTo>
                    <a:pt x="590843" y="2869809"/>
                  </a:lnTo>
                  <a:lnTo>
                    <a:pt x="633046" y="2940148"/>
                  </a:lnTo>
                  <a:lnTo>
                    <a:pt x="464234" y="2912012"/>
                  </a:lnTo>
                  <a:lnTo>
                    <a:pt x="464234" y="2912012"/>
                  </a:lnTo>
                  <a:lnTo>
                    <a:pt x="365760" y="2912012"/>
                  </a:lnTo>
                  <a:lnTo>
                    <a:pt x="337625" y="2996419"/>
                  </a:lnTo>
                  <a:lnTo>
                    <a:pt x="267286" y="3193366"/>
                  </a:lnTo>
                  <a:lnTo>
                    <a:pt x="196948" y="3249637"/>
                  </a:lnTo>
                  <a:lnTo>
                    <a:pt x="407963" y="3277772"/>
                  </a:lnTo>
                  <a:lnTo>
                    <a:pt x="422031" y="3277772"/>
                  </a:lnTo>
                  <a:lnTo>
                    <a:pt x="478302" y="3348111"/>
                  </a:lnTo>
                  <a:lnTo>
                    <a:pt x="365760" y="3362179"/>
                  </a:lnTo>
                  <a:lnTo>
                    <a:pt x="450166" y="3404382"/>
                  </a:lnTo>
                  <a:lnTo>
                    <a:pt x="604911" y="3404382"/>
                  </a:lnTo>
                  <a:lnTo>
                    <a:pt x="661182" y="3502856"/>
                  </a:lnTo>
                  <a:lnTo>
                    <a:pt x="731520" y="3460652"/>
                  </a:lnTo>
                  <a:lnTo>
                    <a:pt x="731520" y="3362179"/>
                  </a:lnTo>
                  <a:lnTo>
                    <a:pt x="872197" y="3474720"/>
                  </a:lnTo>
                  <a:lnTo>
                    <a:pt x="1041009" y="3446585"/>
                  </a:lnTo>
                  <a:lnTo>
                    <a:pt x="1167618" y="3460652"/>
                  </a:lnTo>
                  <a:lnTo>
                    <a:pt x="1209822" y="3474720"/>
                  </a:lnTo>
                  <a:lnTo>
                    <a:pt x="1209822" y="3587262"/>
                  </a:lnTo>
                  <a:lnTo>
                    <a:pt x="1167618" y="3671668"/>
                  </a:lnTo>
                  <a:lnTo>
                    <a:pt x="1223889" y="3798277"/>
                  </a:lnTo>
                  <a:lnTo>
                    <a:pt x="1280160" y="3854548"/>
                  </a:lnTo>
                  <a:lnTo>
                    <a:pt x="1209822" y="3938954"/>
                  </a:lnTo>
                  <a:lnTo>
                    <a:pt x="1294228" y="3953022"/>
                  </a:lnTo>
                  <a:lnTo>
                    <a:pt x="1378634" y="4023360"/>
                  </a:lnTo>
                  <a:lnTo>
                    <a:pt x="1350498" y="4093699"/>
                  </a:lnTo>
                  <a:lnTo>
                    <a:pt x="1280160" y="3967089"/>
                  </a:lnTo>
                  <a:lnTo>
                    <a:pt x="1153551" y="4065563"/>
                  </a:lnTo>
                  <a:lnTo>
                    <a:pt x="1069145" y="4023360"/>
                  </a:lnTo>
                  <a:lnTo>
                    <a:pt x="942535" y="4164037"/>
                  </a:lnTo>
                  <a:lnTo>
                    <a:pt x="1111348" y="4192172"/>
                  </a:lnTo>
                  <a:lnTo>
                    <a:pt x="1153551" y="4220308"/>
                  </a:lnTo>
                  <a:lnTo>
                    <a:pt x="1139483" y="4290646"/>
                  </a:lnTo>
                  <a:lnTo>
                    <a:pt x="1139483" y="4445391"/>
                  </a:lnTo>
                  <a:lnTo>
                    <a:pt x="1195754" y="4628271"/>
                  </a:lnTo>
                  <a:lnTo>
                    <a:pt x="1237957" y="4712677"/>
                  </a:lnTo>
                  <a:lnTo>
                    <a:pt x="1266092" y="4839286"/>
                  </a:lnTo>
                  <a:lnTo>
                    <a:pt x="1153551" y="4867422"/>
                  </a:lnTo>
                  <a:lnTo>
                    <a:pt x="1083212" y="4965896"/>
                  </a:lnTo>
                  <a:lnTo>
                    <a:pt x="1195754" y="4965896"/>
                  </a:lnTo>
                  <a:lnTo>
                    <a:pt x="1069145" y="5050302"/>
                  </a:lnTo>
                  <a:lnTo>
                    <a:pt x="1055077" y="5233182"/>
                  </a:lnTo>
                  <a:lnTo>
                    <a:pt x="956603" y="5247249"/>
                  </a:lnTo>
                  <a:lnTo>
                    <a:pt x="1026942" y="5317588"/>
                  </a:lnTo>
                  <a:lnTo>
                    <a:pt x="1069145" y="5416062"/>
                  </a:lnTo>
                  <a:lnTo>
                    <a:pt x="1055077" y="5500468"/>
                  </a:lnTo>
                  <a:lnTo>
                    <a:pt x="1195754" y="5458265"/>
                  </a:lnTo>
                  <a:lnTo>
                    <a:pt x="1111348" y="5528603"/>
                  </a:lnTo>
                  <a:lnTo>
                    <a:pt x="1111348" y="5528603"/>
                  </a:lnTo>
                  <a:lnTo>
                    <a:pt x="1097280" y="5711483"/>
                  </a:lnTo>
                  <a:lnTo>
                    <a:pt x="1167618" y="5781822"/>
                  </a:lnTo>
                  <a:lnTo>
                    <a:pt x="1294228" y="5641145"/>
                  </a:lnTo>
                  <a:lnTo>
                    <a:pt x="1491175" y="5570806"/>
                  </a:lnTo>
                  <a:lnTo>
                    <a:pt x="1659988" y="5486400"/>
                  </a:lnTo>
                  <a:lnTo>
                    <a:pt x="1659988" y="5458265"/>
                  </a:lnTo>
                  <a:lnTo>
                    <a:pt x="1716258" y="5528603"/>
                  </a:lnTo>
                  <a:lnTo>
                    <a:pt x="1842868" y="5486400"/>
                  </a:lnTo>
                  <a:lnTo>
                    <a:pt x="1744394" y="5373859"/>
                  </a:lnTo>
                  <a:lnTo>
                    <a:pt x="1969477" y="5331656"/>
                  </a:lnTo>
                  <a:lnTo>
                    <a:pt x="1969477" y="5416062"/>
                  </a:lnTo>
                  <a:lnTo>
                    <a:pt x="2124222" y="5387926"/>
                  </a:lnTo>
                  <a:lnTo>
                    <a:pt x="2124222" y="5387926"/>
                  </a:lnTo>
                  <a:lnTo>
                    <a:pt x="2250831" y="5275385"/>
                  </a:lnTo>
                  <a:lnTo>
                    <a:pt x="2363372" y="5233182"/>
                  </a:lnTo>
                  <a:lnTo>
                    <a:pt x="2475914" y="5247249"/>
                  </a:lnTo>
                  <a:lnTo>
                    <a:pt x="2461846" y="5303520"/>
                  </a:lnTo>
                  <a:lnTo>
                    <a:pt x="2686929" y="5148776"/>
                  </a:lnTo>
                  <a:lnTo>
                    <a:pt x="2729132" y="4979963"/>
                  </a:lnTo>
                  <a:lnTo>
                    <a:pt x="2771335" y="4557932"/>
                  </a:lnTo>
                  <a:lnTo>
                    <a:pt x="2715065" y="4628271"/>
                  </a:lnTo>
                  <a:lnTo>
                    <a:pt x="2630658" y="4431323"/>
                  </a:lnTo>
                  <a:lnTo>
                    <a:pt x="2729132" y="4346917"/>
                  </a:lnTo>
                  <a:lnTo>
                    <a:pt x="2672862" y="4262511"/>
                  </a:lnTo>
                  <a:lnTo>
                    <a:pt x="2757268" y="4192172"/>
                  </a:lnTo>
                  <a:lnTo>
                    <a:pt x="2700997" y="4079631"/>
                  </a:lnTo>
                  <a:lnTo>
                    <a:pt x="2672862" y="3981157"/>
                  </a:lnTo>
                  <a:lnTo>
                    <a:pt x="2489982" y="3587262"/>
                  </a:lnTo>
                  <a:lnTo>
                    <a:pt x="2377440" y="3446585"/>
                  </a:lnTo>
                  <a:lnTo>
                    <a:pt x="2236763" y="3263705"/>
                  </a:lnTo>
                  <a:lnTo>
                    <a:pt x="2124222" y="2982351"/>
                  </a:lnTo>
                  <a:lnTo>
                    <a:pt x="2124222" y="2869809"/>
                  </a:lnTo>
                  <a:lnTo>
                    <a:pt x="2025748" y="2869809"/>
                  </a:lnTo>
                  <a:lnTo>
                    <a:pt x="1927274" y="2771336"/>
                  </a:lnTo>
                  <a:lnTo>
                    <a:pt x="1871003" y="2672862"/>
                  </a:lnTo>
                  <a:lnTo>
                    <a:pt x="1842868" y="2630659"/>
                  </a:lnTo>
                  <a:lnTo>
                    <a:pt x="1645920" y="2532185"/>
                  </a:lnTo>
                  <a:lnTo>
                    <a:pt x="1589649" y="2532185"/>
                  </a:lnTo>
                  <a:lnTo>
                    <a:pt x="1617785" y="2461846"/>
                  </a:lnTo>
                  <a:lnTo>
                    <a:pt x="1702191" y="2349305"/>
                  </a:lnTo>
                  <a:lnTo>
                    <a:pt x="1631852" y="2194560"/>
                  </a:lnTo>
                  <a:lnTo>
                    <a:pt x="1772529" y="2096086"/>
                  </a:lnTo>
                  <a:lnTo>
                    <a:pt x="1927274" y="2039816"/>
                  </a:lnTo>
                  <a:lnTo>
                    <a:pt x="1983545" y="1983545"/>
                  </a:lnTo>
                  <a:lnTo>
                    <a:pt x="2011680" y="1969477"/>
                  </a:lnTo>
                  <a:lnTo>
                    <a:pt x="2138289" y="1969477"/>
                  </a:lnTo>
                  <a:lnTo>
                    <a:pt x="2250831" y="1856936"/>
                  </a:lnTo>
                  <a:lnTo>
                    <a:pt x="2250831" y="1786597"/>
                  </a:lnTo>
                  <a:lnTo>
                    <a:pt x="2293034" y="1772529"/>
                  </a:lnTo>
                  <a:lnTo>
                    <a:pt x="2518117" y="1645920"/>
                  </a:lnTo>
                  <a:lnTo>
                    <a:pt x="2546252" y="1547446"/>
                  </a:lnTo>
                  <a:lnTo>
                    <a:pt x="2729132" y="1434905"/>
                  </a:lnTo>
                  <a:lnTo>
                    <a:pt x="2799471" y="1392702"/>
                  </a:lnTo>
                  <a:lnTo>
                    <a:pt x="2785403" y="1252025"/>
                  </a:lnTo>
                  <a:lnTo>
                    <a:pt x="2785403" y="1125416"/>
                  </a:lnTo>
                  <a:lnTo>
                    <a:pt x="2827606" y="1069145"/>
                  </a:lnTo>
                  <a:lnTo>
                    <a:pt x="2743200" y="970671"/>
                  </a:lnTo>
                  <a:lnTo>
                    <a:pt x="2841674" y="829994"/>
                  </a:lnTo>
                  <a:lnTo>
                    <a:pt x="2926080" y="675249"/>
                  </a:lnTo>
                  <a:lnTo>
                    <a:pt x="3066757" y="520505"/>
                  </a:lnTo>
                  <a:lnTo>
                    <a:pt x="3151163" y="407963"/>
                  </a:lnTo>
                  <a:lnTo>
                    <a:pt x="3207434" y="39389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>
              <a:off x="2153424" y="5369828"/>
              <a:ext cx="277555" cy="182146"/>
            </a:xfrm>
            <a:custGeom>
              <a:avLst/>
              <a:gdLst>
                <a:gd name="connsiteX0" fmla="*/ 393895 w 450166"/>
                <a:gd name="connsiteY0" fmla="*/ 0 h 295422"/>
                <a:gd name="connsiteX1" fmla="*/ 225083 w 450166"/>
                <a:gd name="connsiteY1" fmla="*/ 70339 h 295422"/>
                <a:gd name="connsiteX2" fmla="*/ 84406 w 450166"/>
                <a:gd name="connsiteY2" fmla="*/ 84406 h 295422"/>
                <a:gd name="connsiteX3" fmla="*/ 42203 w 450166"/>
                <a:gd name="connsiteY3" fmla="*/ 182880 h 295422"/>
                <a:gd name="connsiteX4" fmla="*/ 0 w 450166"/>
                <a:gd name="connsiteY4" fmla="*/ 225083 h 295422"/>
                <a:gd name="connsiteX5" fmla="*/ 56271 w 450166"/>
                <a:gd name="connsiteY5" fmla="*/ 295422 h 295422"/>
                <a:gd name="connsiteX6" fmla="*/ 98474 w 450166"/>
                <a:gd name="connsiteY6" fmla="*/ 196948 h 295422"/>
                <a:gd name="connsiteX7" fmla="*/ 182880 w 450166"/>
                <a:gd name="connsiteY7" fmla="*/ 267286 h 295422"/>
                <a:gd name="connsiteX8" fmla="*/ 379828 w 450166"/>
                <a:gd name="connsiteY8" fmla="*/ 154745 h 295422"/>
                <a:gd name="connsiteX9" fmla="*/ 450166 w 450166"/>
                <a:gd name="connsiteY9" fmla="*/ 70339 h 295422"/>
                <a:gd name="connsiteX10" fmla="*/ 393895 w 450166"/>
                <a:gd name="connsiteY10" fmla="*/ 0 h 29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0166" h="295422">
                  <a:moveTo>
                    <a:pt x="393895" y="0"/>
                  </a:moveTo>
                  <a:lnTo>
                    <a:pt x="225083" y="70339"/>
                  </a:lnTo>
                  <a:lnTo>
                    <a:pt x="84406" y="84406"/>
                  </a:lnTo>
                  <a:lnTo>
                    <a:pt x="42203" y="182880"/>
                  </a:lnTo>
                  <a:lnTo>
                    <a:pt x="0" y="225083"/>
                  </a:lnTo>
                  <a:lnTo>
                    <a:pt x="56271" y="295422"/>
                  </a:lnTo>
                  <a:lnTo>
                    <a:pt x="98474" y="196948"/>
                  </a:lnTo>
                  <a:lnTo>
                    <a:pt x="182880" y="267286"/>
                  </a:lnTo>
                  <a:lnTo>
                    <a:pt x="379828" y="154745"/>
                  </a:lnTo>
                  <a:lnTo>
                    <a:pt x="450166" y="70339"/>
                  </a:lnTo>
                  <a:lnTo>
                    <a:pt x="39389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488145" y="2860854"/>
            <a:ext cx="1905610" cy="1905610"/>
            <a:chOff x="658271" y="1920422"/>
            <a:chExt cx="1905610" cy="1905610"/>
          </a:xfrm>
        </p:grpSpPr>
        <p:sp>
          <p:nvSpPr>
            <p:cNvPr id="21" name="타원 20"/>
            <p:cNvSpPr/>
            <p:nvPr/>
          </p:nvSpPr>
          <p:spPr>
            <a:xfrm rot="1114169">
              <a:off x="658271" y="1920422"/>
              <a:ext cx="1905610" cy="1905610"/>
            </a:xfrm>
            <a:prstGeom prst="ellipse">
              <a:avLst/>
            </a:prstGeom>
            <a:solidFill>
              <a:srgbClr val="A4817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36472" y="3140332"/>
              <a:ext cx="12666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err="1">
                  <a:ln>
                    <a:solidFill>
                      <a:prstClr val="white">
                        <a:alpha val="55000"/>
                      </a:prstClr>
                    </a:solidFill>
                  </a:ln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부주제적기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180509" y="2666214"/>
              <a:ext cx="861133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ln>
                    <a:solidFill>
                      <a:prstClr val="white">
                        <a:alpha val="55000"/>
                      </a:prstClr>
                    </a:solidFill>
                  </a:ln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주제</a:t>
              </a:r>
              <a:endParaRPr lang="en-US" altLang="ko-KR" sz="2800" b="1" dirty="0">
                <a:ln>
                  <a:solidFill>
                    <a:prstClr val="white">
                      <a:alpha val="55000"/>
                    </a:prstClr>
                  </a:solidFill>
                </a:ln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2800" b="1" dirty="0">
                <a:ln>
                  <a:solidFill>
                    <a:prstClr val="white">
                      <a:alpha val="55000"/>
                    </a:prstClr>
                  </a:solidFill>
                </a:ln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78817" y="2035971"/>
              <a:ext cx="664522" cy="664522"/>
            </a:xfrm>
            <a:prstGeom prst="rect">
              <a:avLst/>
            </a:prstGeom>
          </p:spPr>
        </p:pic>
      </p:grpSp>
      <p:sp>
        <p:nvSpPr>
          <p:cNvPr id="32" name="직사각형 31"/>
          <p:cNvSpPr/>
          <p:nvPr/>
        </p:nvSpPr>
        <p:spPr>
          <a:xfrm>
            <a:off x="6938947" y="2016682"/>
            <a:ext cx="3779520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내용을 적으세요</a:t>
            </a:r>
            <a:endParaRPr lang="en-US" altLang="ko-KR" dirty="0">
              <a:ln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내용 적는 거죠</a:t>
            </a:r>
            <a:endParaRPr lang="en-US" altLang="ko-KR" dirty="0">
              <a:ln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적을 말이 없다</a:t>
            </a:r>
            <a:endParaRPr lang="en-US" altLang="ko-KR" dirty="0">
              <a:ln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702830" y="1590000"/>
            <a:ext cx="4484914" cy="423232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938947" y="1592852"/>
            <a:ext cx="1939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제목을 적으세요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4815343"/>
            <a:ext cx="4484914" cy="423232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938947" y="4818195"/>
            <a:ext cx="2012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제목 적는 곳이죠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938947" y="5218911"/>
            <a:ext cx="377952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내용이 적는 곳이다</a:t>
            </a:r>
            <a:endParaRPr lang="en-US" altLang="ko-KR" dirty="0">
              <a:ln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배고프다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938947" y="3918252"/>
            <a:ext cx="23246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템플릿 만들 때</a:t>
            </a:r>
            <a:endParaRPr lang="en-US" altLang="ko-KR" dirty="0">
              <a:ln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적을 말 없어서 힘들어</a:t>
            </a:r>
            <a:endParaRPr lang="en-US" altLang="ko-KR" dirty="0">
              <a:ln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702830" y="3363348"/>
            <a:ext cx="4484914" cy="423232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938947" y="3366200"/>
            <a:ext cx="21804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제목을 </a:t>
            </a:r>
            <a:r>
              <a:rPr lang="ko-KR" altLang="en-US" sz="2000" b="1" dirty="0" err="1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주르르르르</a:t>
            </a:r>
            <a:endParaRPr lang="ko-KR" altLang="en-US" sz="2000" b="1" dirty="0">
              <a:ln>
                <a:solidFill>
                  <a:schemeClr val="bg1">
                    <a:alpha val="55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0180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846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제목을 적으세요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277633" y="5238575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60" y="1880683"/>
            <a:ext cx="6684134" cy="3804896"/>
          </a:xfrm>
          <a:prstGeom prst="rect">
            <a:avLst/>
          </a:prstGeom>
          <a:ln>
            <a:noFill/>
          </a:ln>
        </p:spPr>
      </p:pic>
      <p:sp>
        <p:nvSpPr>
          <p:cNvPr id="15" name="자유형 14"/>
          <p:cNvSpPr/>
          <p:nvPr/>
        </p:nvSpPr>
        <p:spPr>
          <a:xfrm>
            <a:off x="2563857" y="2566409"/>
            <a:ext cx="4461789" cy="603372"/>
          </a:xfrm>
          <a:custGeom>
            <a:avLst/>
            <a:gdLst>
              <a:gd name="connsiteX0" fmla="*/ 3580598 w 3580598"/>
              <a:gd name="connsiteY0" fmla="*/ 575891 h 575891"/>
              <a:gd name="connsiteX1" fmla="*/ 2589196 w 3580598"/>
              <a:gd name="connsiteY1" fmla="*/ 27251 h 575891"/>
              <a:gd name="connsiteX2" fmla="*/ 0 w 3580598"/>
              <a:gd name="connsiteY2" fmla="*/ 133129 h 575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0598" h="575891">
                <a:moveTo>
                  <a:pt x="3580598" y="575891"/>
                </a:moveTo>
                <a:cubicBezTo>
                  <a:pt x="3383280" y="338468"/>
                  <a:pt x="3185962" y="101045"/>
                  <a:pt x="2589196" y="27251"/>
                </a:cubicBezTo>
                <a:cubicBezTo>
                  <a:pt x="1992430" y="-46543"/>
                  <a:pt x="996215" y="43293"/>
                  <a:pt x="0" y="133129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3226493" y="2548676"/>
            <a:ext cx="3801615" cy="1808225"/>
          </a:xfrm>
          <a:custGeom>
            <a:avLst/>
            <a:gdLst>
              <a:gd name="connsiteX0" fmla="*/ 3311090 w 3311090"/>
              <a:gd name="connsiteY0" fmla="*/ 459756 h 1287529"/>
              <a:gd name="connsiteX1" fmla="*/ 1511166 w 3311090"/>
              <a:gd name="connsiteY1" fmla="*/ 36245 h 1287529"/>
              <a:gd name="connsiteX2" fmla="*/ 0 w 3311090"/>
              <a:gd name="connsiteY2" fmla="*/ 1287529 h 128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1090" h="1287529">
                <a:moveTo>
                  <a:pt x="3311090" y="459756"/>
                </a:moveTo>
                <a:cubicBezTo>
                  <a:pt x="2687052" y="179019"/>
                  <a:pt x="2063014" y="-101717"/>
                  <a:pt x="1511166" y="36245"/>
                </a:cubicBezTo>
                <a:cubicBezTo>
                  <a:pt x="959318" y="174207"/>
                  <a:pt x="479659" y="730868"/>
                  <a:pt x="0" y="1287529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5937691" y="3035971"/>
            <a:ext cx="1055161" cy="696753"/>
          </a:xfrm>
          <a:custGeom>
            <a:avLst/>
            <a:gdLst>
              <a:gd name="connsiteX0" fmla="*/ 2059806 w 2059806"/>
              <a:gd name="connsiteY0" fmla="*/ 85688 h 499574"/>
              <a:gd name="connsiteX1" fmla="*/ 1443789 w 2059806"/>
              <a:gd name="connsiteY1" fmla="*/ 18311 h 499574"/>
              <a:gd name="connsiteX2" fmla="*/ 693019 w 2059806"/>
              <a:gd name="connsiteY2" fmla="*/ 47187 h 499574"/>
              <a:gd name="connsiteX3" fmla="*/ 0 w 2059806"/>
              <a:gd name="connsiteY3" fmla="*/ 499574 h 4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806" h="499574">
                <a:moveTo>
                  <a:pt x="2059806" y="85688"/>
                </a:moveTo>
                <a:cubicBezTo>
                  <a:pt x="1865696" y="55208"/>
                  <a:pt x="1671587" y="24728"/>
                  <a:pt x="1443789" y="18311"/>
                </a:cubicBezTo>
                <a:cubicBezTo>
                  <a:pt x="1215991" y="11894"/>
                  <a:pt x="933650" y="-33023"/>
                  <a:pt x="693019" y="47187"/>
                </a:cubicBezTo>
                <a:cubicBezTo>
                  <a:pt x="452388" y="127397"/>
                  <a:pt x="226194" y="313485"/>
                  <a:pt x="0" y="499574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5258236" y="3092425"/>
            <a:ext cx="1716416" cy="1192389"/>
          </a:xfrm>
          <a:custGeom>
            <a:avLst/>
            <a:gdLst>
              <a:gd name="connsiteX0" fmla="*/ 1636295 w 1638240"/>
              <a:gd name="connsiteY0" fmla="*/ 0 h 1138080"/>
              <a:gd name="connsiteX1" fmla="*/ 1376413 w 1638240"/>
              <a:gd name="connsiteY1" fmla="*/ 1087654 h 1138080"/>
              <a:gd name="connsiteX2" fmla="*/ 0 w 1638240"/>
              <a:gd name="connsiteY2" fmla="*/ 856648 h 113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8240" h="1138080">
                <a:moveTo>
                  <a:pt x="1636295" y="0"/>
                </a:moveTo>
                <a:cubicBezTo>
                  <a:pt x="1642712" y="472439"/>
                  <a:pt x="1649129" y="944879"/>
                  <a:pt x="1376413" y="1087654"/>
                </a:cubicBezTo>
                <a:cubicBezTo>
                  <a:pt x="1103697" y="1230429"/>
                  <a:pt x="551848" y="1043538"/>
                  <a:pt x="0" y="856648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6915919" y="3077768"/>
            <a:ext cx="908833" cy="1681939"/>
          </a:xfrm>
          <a:custGeom>
            <a:avLst/>
            <a:gdLst>
              <a:gd name="connsiteX0" fmla="*/ 0 w 867439"/>
              <a:gd name="connsiteY0" fmla="*/ 0 h 1145406"/>
              <a:gd name="connsiteX1" fmla="*/ 856648 w 867439"/>
              <a:gd name="connsiteY1" fmla="*/ 452388 h 1145406"/>
              <a:gd name="connsiteX2" fmla="*/ 404261 w 867439"/>
              <a:gd name="connsiteY2" fmla="*/ 1145406 h 114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439" h="1145406">
                <a:moveTo>
                  <a:pt x="0" y="0"/>
                </a:moveTo>
                <a:cubicBezTo>
                  <a:pt x="394635" y="130743"/>
                  <a:pt x="789271" y="261487"/>
                  <a:pt x="856648" y="452388"/>
                </a:cubicBezTo>
                <a:cubicBezTo>
                  <a:pt x="924025" y="643289"/>
                  <a:pt x="664143" y="894347"/>
                  <a:pt x="404261" y="1145406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457068" y="2504234"/>
            <a:ext cx="1098082" cy="1098082"/>
            <a:chOff x="6839505" y="2684251"/>
            <a:chExt cx="1098082" cy="1098082"/>
          </a:xfrm>
        </p:grpSpPr>
        <p:sp>
          <p:nvSpPr>
            <p:cNvPr id="20" name="타원 19"/>
            <p:cNvSpPr/>
            <p:nvPr/>
          </p:nvSpPr>
          <p:spPr>
            <a:xfrm>
              <a:off x="6839505" y="2684251"/>
              <a:ext cx="1098082" cy="1098082"/>
            </a:xfrm>
            <a:prstGeom prst="ellipse">
              <a:avLst/>
            </a:prstGeom>
            <a:solidFill>
              <a:srgbClr val="A48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04544" y="2915762"/>
              <a:ext cx="923290" cy="642249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8454434" y="3484721"/>
            <a:ext cx="3172663" cy="523220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r>
              <a:rPr lang="ko-KR" altLang="en-US" sz="2800" b="1" dirty="0">
                <a:blipFill dpi="0" rotWithShape="1">
                  <a:blip r:embed="rId12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세계로 비상하는 혜강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454434" y="3958560"/>
            <a:ext cx="3779520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세계로 비상하는 것은</a:t>
            </a:r>
            <a:endParaRPr lang="en-US" altLang="ko-KR" dirty="0">
              <a:ln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항상 포부에 </a:t>
            </a:r>
            <a:r>
              <a:rPr lang="ko-KR" altLang="en-US" dirty="0" err="1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담는거니깐</a:t>
            </a:r>
            <a:endParaRPr lang="en-US" altLang="ko-KR" dirty="0">
              <a:ln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식상하지만</a:t>
            </a:r>
            <a:r>
              <a:rPr lang="en-US" altLang="ko-KR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쓰기 좋지요</a:t>
            </a:r>
            <a:endParaRPr lang="en-US" altLang="ko-KR" dirty="0">
              <a:ln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20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860048" y="3669280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r>
              <a:rPr lang="ko-KR" altLang="en-US"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837948" y="3165256"/>
            <a:ext cx="6613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Thank you for your attention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018" y="1528357"/>
            <a:ext cx="1925011" cy="1917121"/>
          </a:xfrm>
          <a:prstGeom prst="rect">
            <a:avLst/>
          </a:prstGeom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718345" y="4524943"/>
            <a:ext cx="6613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Made by </a:t>
            </a:r>
            <a:r>
              <a:rPr lang="en-US" altLang="ko-KR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hyekang,lee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11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170</Words>
  <Application>Microsoft Office PowerPoint</Application>
  <PresentationFormat>와이드스크린</PresentationFormat>
  <Paragraphs>62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나눔바른고딕 Light</vt:lpstr>
      <vt:lpstr>Arial</vt:lpstr>
      <vt:lpstr>a기린M</vt:lpstr>
      <vt:lpstr>a고래야놀자</vt:lpstr>
      <vt:lpstr>맑은 고딕</vt:lpstr>
      <vt:lpstr>a바람새B</vt:lpstr>
      <vt:lpstr>a타이틀고딕4</vt:lpstr>
      <vt:lpstr>나눔고딕</vt:lpstr>
      <vt:lpstr>a자막체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Windows 사용자</cp:lastModifiedBy>
  <cp:revision>41</cp:revision>
  <dcterms:created xsi:type="dcterms:W3CDTF">2014-11-01T08:10:02Z</dcterms:created>
  <dcterms:modified xsi:type="dcterms:W3CDTF">2017-12-15T01:40:18Z</dcterms:modified>
</cp:coreProperties>
</file>