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a기린M" panose="02020600000000000000" pitchFamily="18" charset="-127"/>
      <p:regular r:id="rId14"/>
    </p:embeddedFont>
    <p:embeddedFont>
      <p:font typeface="나눔바른고딕 Light" panose="020B060302010102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a바람새B" panose="02020600000000000000" pitchFamily="18" charset="-127"/>
      <p:regular r:id="rId18"/>
    </p:embeddedFont>
    <p:embeddedFont>
      <p:font typeface="a타이틀고딕4" panose="02020600000000000000" pitchFamily="18" charset="-127"/>
      <p:regular r:id="rId19"/>
    </p:embeddedFont>
    <p:embeddedFont>
      <p:font typeface="나눔고딕" panose="020B0600000101010101" charset="-127"/>
      <p:regular r:id="rId20"/>
      <p:bold r:id="rId21"/>
    </p:embeddedFont>
    <p:embeddedFont>
      <p:font typeface="a자막체" panose="02020600000000000000" pitchFamily="18" charset="-127"/>
      <p:regular r:id="rId22"/>
    </p:embeddedFont>
    <p:embeddedFont>
      <p:font typeface="a고래야놀자" panose="02020600000000000000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4AC0B-3C64-49AC-8703-1E99471DC2C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CD490D9F-49B7-4869-8EB7-FDC8007DB938}">
      <dgm:prSet phldrT="[텍스트]"/>
      <dgm:spPr/>
      <dgm:t>
        <a:bodyPr/>
        <a:lstStyle/>
        <a:p>
          <a:pPr latinLnBrk="1"/>
          <a:r>
            <a:rPr lang="en-US" altLang="ko-KR" dirty="0"/>
            <a:t>Ice Braking</a:t>
          </a:r>
          <a:r>
            <a:rPr lang="ko-KR" altLang="en-US" dirty="0"/>
            <a:t>을 도와준다</a:t>
          </a:r>
          <a:r>
            <a:rPr lang="en-US" altLang="ko-KR" dirty="0"/>
            <a:t>!	</a:t>
          </a:r>
          <a:endParaRPr lang="ko-KR" altLang="en-US" dirty="0"/>
        </a:p>
      </dgm:t>
    </dgm:pt>
    <dgm:pt modelId="{38C8A686-F3FF-4636-814F-9201A31E2139}" type="parTrans" cxnId="{D9E9D8D6-EDDF-49CC-9BE8-2064CE7AAD0B}">
      <dgm:prSet/>
      <dgm:spPr/>
      <dgm:t>
        <a:bodyPr/>
        <a:lstStyle/>
        <a:p>
          <a:pPr latinLnBrk="1"/>
          <a:endParaRPr lang="ko-KR" altLang="en-US"/>
        </a:p>
      </dgm:t>
    </dgm:pt>
    <dgm:pt modelId="{0A30B459-44CC-4849-919A-B972690F18C2}" type="sibTrans" cxnId="{D9E9D8D6-EDDF-49CC-9BE8-2064CE7AAD0B}">
      <dgm:prSet/>
      <dgm:spPr/>
      <dgm:t>
        <a:bodyPr/>
        <a:lstStyle/>
        <a:p>
          <a:pPr latinLnBrk="1"/>
          <a:endParaRPr lang="ko-KR" altLang="en-US"/>
        </a:p>
      </dgm:t>
    </dgm:pt>
    <dgm:pt modelId="{DAF78F77-F4E4-499A-909F-D84A9E1868D4}">
      <dgm:prSet phldrT="[텍스트]"/>
      <dgm:spPr/>
      <dgm:t>
        <a:bodyPr/>
        <a:lstStyle/>
        <a:p>
          <a:pPr latinLnBrk="1"/>
          <a:r>
            <a:rPr lang="ko-KR" altLang="en-US" dirty="0"/>
            <a:t>반별 단체 채팅</a:t>
          </a:r>
        </a:p>
      </dgm:t>
    </dgm:pt>
    <dgm:pt modelId="{264B0DCE-39E2-4898-B6DE-CD4125F66035}" type="parTrans" cxnId="{D336B18D-46AE-4D92-A539-CA2008F38B9F}">
      <dgm:prSet/>
      <dgm:spPr/>
      <dgm:t>
        <a:bodyPr/>
        <a:lstStyle/>
        <a:p>
          <a:pPr latinLnBrk="1"/>
          <a:endParaRPr lang="ko-KR" altLang="en-US"/>
        </a:p>
      </dgm:t>
    </dgm:pt>
    <dgm:pt modelId="{F3FEA589-EE9B-465D-8021-E2116EDD0ADB}" type="sibTrans" cxnId="{D336B18D-46AE-4D92-A539-CA2008F38B9F}">
      <dgm:prSet/>
      <dgm:spPr/>
      <dgm:t>
        <a:bodyPr/>
        <a:lstStyle/>
        <a:p>
          <a:pPr latinLnBrk="1"/>
          <a:endParaRPr lang="ko-KR" altLang="en-US"/>
        </a:p>
      </dgm:t>
    </dgm:pt>
    <dgm:pt modelId="{D90666F2-C6AE-46BD-991F-C829B3EC941D}">
      <dgm:prSet phldrT="[텍스트]"/>
      <dgm:spPr/>
      <dgm:t>
        <a:bodyPr/>
        <a:lstStyle/>
        <a:p>
          <a:pPr latinLnBrk="1"/>
          <a:r>
            <a:rPr lang="ko-KR" altLang="en-US" dirty="0"/>
            <a:t>왕따 문제 해결</a:t>
          </a:r>
          <a:r>
            <a:rPr lang="en-US" altLang="ko-KR" dirty="0"/>
            <a:t>!</a:t>
          </a:r>
          <a:endParaRPr lang="ko-KR" altLang="en-US" dirty="0"/>
        </a:p>
      </dgm:t>
    </dgm:pt>
    <dgm:pt modelId="{C9C36795-5826-4370-939F-2EB5353EF802}" type="parTrans" cxnId="{87CAEAC6-ED4B-47A9-9A3D-BFB77A3DF8F0}">
      <dgm:prSet/>
      <dgm:spPr/>
      <dgm:t>
        <a:bodyPr/>
        <a:lstStyle/>
        <a:p>
          <a:pPr latinLnBrk="1"/>
          <a:endParaRPr lang="ko-KR" altLang="en-US"/>
        </a:p>
      </dgm:t>
    </dgm:pt>
    <dgm:pt modelId="{3C8E35AD-6FE4-4A54-867D-4011BC173F8A}" type="sibTrans" cxnId="{87CAEAC6-ED4B-47A9-9A3D-BFB77A3DF8F0}">
      <dgm:prSet/>
      <dgm:spPr/>
      <dgm:t>
        <a:bodyPr/>
        <a:lstStyle/>
        <a:p>
          <a:pPr latinLnBrk="1"/>
          <a:endParaRPr lang="ko-KR" altLang="en-US"/>
        </a:p>
      </dgm:t>
    </dgm:pt>
    <dgm:pt modelId="{2B5A2C8D-F833-49B4-A3BF-4A680F53DED2}" type="pres">
      <dgm:prSet presAssocID="{E234AC0B-3C64-49AC-8703-1E99471DC2C9}" presName="Name0" presStyleCnt="0">
        <dgm:presLayoutVars>
          <dgm:chMax val="7"/>
          <dgm:chPref val="7"/>
          <dgm:dir/>
        </dgm:presLayoutVars>
      </dgm:prSet>
      <dgm:spPr/>
    </dgm:pt>
    <dgm:pt modelId="{170DE5DD-A3BA-4C08-9BFF-264BCEC2640D}" type="pres">
      <dgm:prSet presAssocID="{E234AC0B-3C64-49AC-8703-1E99471DC2C9}" presName="Name1" presStyleCnt="0"/>
      <dgm:spPr/>
    </dgm:pt>
    <dgm:pt modelId="{C95CD38D-7F26-4F8B-BCFD-DD73F3ED32C1}" type="pres">
      <dgm:prSet presAssocID="{E234AC0B-3C64-49AC-8703-1E99471DC2C9}" presName="cycle" presStyleCnt="0"/>
      <dgm:spPr/>
    </dgm:pt>
    <dgm:pt modelId="{44A769D7-2868-41EE-9E7F-423ECC0E2A39}" type="pres">
      <dgm:prSet presAssocID="{E234AC0B-3C64-49AC-8703-1E99471DC2C9}" presName="srcNode" presStyleLbl="node1" presStyleIdx="0" presStyleCnt="3"/>
      <dgm:spPr/>
    </dgm:pt>
    <dgm:pt modelId="{FA59C8FB-94BC-48B0-81ED-7DF8C019DEC5}" type="pres">
      <dgm:prSet presAssocID="{E234AC0B-3C64-49AC-8703-1E99471DC2C9}" presName="conn" presStyleLbl="parChTrans1D2" presStyleIdx="0" presStyleCnt="1"/>
      <dgm:spPr/>
    </dgm:pt>
    <dgm:pt modelId="{7C09479E-D01D-450E-AE86-D96981D766FF}" type="pres">
      <dgm:prSet presAssocID="{E234AC0B-3C64-49AC-8703-1E99471DC2C9}" presName="extraNode" presStyleLbl="node1" presStyleIdx="0" presStyleCnt="3"/>
      <dgm:spPr/>
    </dgm:pt>
    <dgm:pt modelId="{7EAFE04F-79D0-4418-8908-13E96B94E22A}" type="pres">
      <dgm:prSet presAssocID="{E234AC0B-3C64-49AC-8703-1E99471DC2C9}" presName="dstNode" presStyleLbl="node1" presStyleIdx="0" presStyleCnt="3"/>
      <dgm:spPr/>
    </dgm:pt>
    <dgm:pt modelId="{9C692E20-177F-471F-88F4-7AE94E6B310D}" type="pres">
      <dgm:prSet presAssocID="{CD490D9F-49B7-4869-8EB7-FDC8007DB938}" presName="text_1" presStyleLbl="node1" presStyleIdx="0" presStyleCnt="3">
        <dgm:presLayoutVars>
          <dgm:bulletEnabled val="1"/>
        </dgm:presLayoutVars>
      </dgm:prSet>
      <dgm:spPr/>
    </dgm:pt>
    <dgm:pt modelId="{B60DA06E-EEBE-4305-A3D1-DF62E8EB9ECC}" type="pres">
      <dgm:prSet presAssocID="{CD490D9F-49B7-4869-8EB7-FDC8007DB938}" presName="accent_1" presStyleCnt="0"/>
      <dgm:spPr/>
    </dgm:pt>
    <dgm:pt modelId="{CE8C1ABC-46A3-46E7-9D1A-1CF76A231A8B}" type="pres">
      <dgm:prSet presAssocID="{CD490D9F-49B7-4869-8EB7-FDC8007DB938}" presName="accentRepeatNode" presStyleLbl="solidFgAcc1" presStyleIdx="0" presStyleCnt="3"/>
      <dgm:spPr/>
    </dgm:pt>
    <dgm:pt modelId="{17967C83-2569-4709-AE4A-32CF89CD8405}" type="pres">
      <dgm:prSet presAssocID="{DAF78F77-F4E4-499A-909F-D84A9E1868D4}" presName="text_2" presStyleLbl="node1" presStyleIdx="1" presStyleCnt="3">
        <dgm:presLayoutVars>
          <dgm:bulletEnabled val="1"/>
        </dgm:presLayoutVars>
      </dgm:prSet>
      <dgm:spPr/>
    </dgm:pt>
    <dgm:pt modelId="{114C0456-DFD0-4710-A434-D595DE301251}" type="pres">
      <dgm:prSet presAssocID="{DAF78F77-F4E4-499A-909F-D84A9E1868D4}" presName="accent_2" presStyleCnt="0"/>
      <dgm:spPr/>
    </dgm:pt>
    <dgm:pt modelId="{41EFFD23-2DFF-465C-9A1B-7108631BEEE0}" type="pres">
      <dgm:prSet presAssocID="{DAF78F77-F4E4-499A-909F-D84A9E1868D4}" presName="accentRepeatNode" presStyleLbl="solidFgAcc1" presStyleIdx="1" presStyleCnt="3"/>
      <dgm:spPr/>
    </dgm:pt>
    <dgm:pt modelId="{708978CC-697A-4560-A863-505084B9731E}" type="pres">
      <dgm:prSet presAssocID="{D90666F2-C6AE-46BD-991F-C829B3EC941D}" presName="text_3" presStyleLbl="node1" presStyleIdx="2" presStyleCnt="3">
        <dgm:presLayoutVars>
          <dgm:bulletEnabled val="1"/>
        </dgm:presLayoutVars>
      </dgm:prSet>
      <dgm:spPr/>
    </dgm:pt>
    <dgm:pt modelId="{F6AC5C15-AE62-4D26-BA41-0276FCC1ED0B}" type="pres">
      <dgm:prSet presAssocID="{D90666F2-C6AE-46BD-991F-C829B3EC941D}" presName="accent_3" presStyleCnt="0"/>
      <dgm:spPr/>
    </dgm:pt>
    <dgm:pt modelId="{ECF50A3B-BAA0-4666-BF33-9F721021C58A}" type="pres">
      <dgm:prSet presAssocID="{D90666F2-C6AE-46BD-991F-C829B3EC941D}" presName="accentRepeatNode" presStyleLbl="solidFgAcc1" presStyleIdx="2" presStyleCnt="3"/>
      <dgm:spPr/>
    </dgm:pt>
  </dgm:ptLst>
  <dgm:cxnLst>
    <dgm:cxn modelId="{A0D8070E-ADAF-4409-AC81-ACF1E2A94A23}" type="presOf" srcId="{0A30B459-44CC-4849-919A-B972690F18C2}" destId="{FA59C8FB-94BC-48B0-81ED-7DF8C019DEC5}" srcOrd="0" destOrd="0" presId="urn:microsoft.com/office/officeart/2008/layout/VerticalCurvedList"/>
    <dgm:cxn modelId="{439FEB28-3ABE-4CB7-B8C7-80979C3000DE}" type="presOf" srcId="{D90666F2-C6AE-46BD-991F-C829B3EC941D}" destId="{708978CC-697A-4560-A863-505084B9731E}" srcOrd="0" destOrd="0" presId="urn:microsoft.com/office/officeart/2008/layout/VerticalCurvedList"/>
    <dgm:cxn modelId="{D336B18D-46AE-4D92-A539-CA2008F38B9F}" srcId="{E234AC0B-3C64-49AC-8703-1E99471DC2C9}" destId="{DAF78F77-F4E4-499A-909F-D84A9E1868D4}" srcOrd="1" destOrd="0" parTransId="{264B0DCE-39E2-4898-B6DE-CD4125F66035}" sibTransId="{F3FEA589-EE9B-465D-8021-E2116EDD0ADB}"/>
    <dgm:cxn modelId="{60403396-5112-463D-968D-780296C13C94}" type="presOf" srcId="{E234AC0B-3C64-49AC-8703-1E99471DC2C9}" destId="{2B5A2C8D-F833-49B4-A3BF-4A680F53DED2}" srcOrd="0" destOrd="0" presId="urn:microsoft.com/office/officeart/2008/layout/VerticalCurvedList"/>
    <dgm:cxn modelId="{87CAEAC6-ED4B-47A9-9A3D-BFB77A3DF8F0}" srcId="{E234AC0B-3C64-49AC-8703-1E99471DC2C9}" destId="{D90666F2-C6AE-46BD-991F-C829B3EC941D}" srcOrd="2" destOrd="0" parTransId="{C9C36795-5826-4370-939F-2EB5353EF802}" sibTransId="{3C8E35AD-6FE4-4A54-867D-4011BC173F8A}"/>
    <dgm:cxn modelId="{D9E9D8D6-EDDF-49CC-9BE8-2064CE7AAD0B}" srcId="{E234AC0B-3C64-49AC-8703-1E99471DC2C9}" destId="{CD490D9F-49B7-4869-8EB7-FDC8007DB938}" srcOrd="0" destOrd="0" parTransId="{38C8A686-F3FF-4636-814F-9201A31E2139}" sibTransId="{0A30B459-44CC-4849-919A-B972690F18C2}"/>
    <dgm:cxn modelId="{4BAC8EE0-13F0-4857-8DB5-BBBFD1FE7620}" type="presOf" srcId="{DAF78F77-F4E4-499A-909F-D84A9E1868D4}" destId="{17967C83-2569-4709-AE4A-32CF89CD8405}" srcOrd="0" destOrd="0" presId="urn:microsoft.com/office/officeart/2008/layout/VerticalCurvedList"/>
    <dgm:cxn modelId="{D086A2F2-335D-41E2-8837-5BF46CB5625D}" type="presOf" srcId="{CD490D9F-49B7-4869-8EB7-FDC8007DB938}" destId="{9C692E20-177F-471F-88F4-7AE94E6B310D}" srcOrd="0" destOrd="0" presId="urn:microsoft.com/office/officeart/2008/layout/VerticalCurvedList"/>
    <dgm:cxn modelId="{05EE89C1-A340-4CFA-B2AD-FA60E702607A}" type="presParOf" srcId="{2B5A2C8D-F833-49B4-A3BF-4A680F53DED2}" destId="{170DE5DD-A3BA-4C08-9BFF-264BCEC2640D}" srcOrd="0" destOrd="0" presId="urn:microsoft.com/office/officeart/2008/layout/VerticalCurvedList"/>
    <dgm:cxn modelId="{89D0D344-4163-427D-89F6-7BF519C2A160}" type="presParOf" srcId="{170DE5DD-A3BA-4C08-9BFF-264BCEC2640D}" destId="{C95CD38D-7F26-4F8B-BCFD-DD73F3ED32C1}" srcOrd="0" destOrd="0" presId="urn:microsoft.com/office/officeart/2008/layout/VerticalCurvedList"/>
    <dgm:cxn modelId="{5FC29CF2-1FFF-408E-A0B3-5051EB190BAE}" type="presParOf" srcId="{C95CD38D-7F26-4F8B-BCFD-DD73F3ED32C1}" destId="{44A769D7-2868-41EE-9E7F-423ECC0E2A39}" srcOrd="0" destOrd="0" presId="urn:microsoft.com/office/officeart/2008/layout/VerticalCurvedList"/>
    <dgm:cxn modelId="{E3B8D7C8-B00F-4B30-898E-9AF4141E7BD5}" type="presParOf" srcId="{C95CD38D-7F26-4F8B-BCFD-DD73F3ED32C1}" destId="{FA59C8FB-94BC-48B0-81ED-7DF8C019DEC5}" srcOrd="1" destOrd="0" presId="urn:microsoft.com/office/officeart/2008/layout/VerticalCurvedList"/>
    <dgm:cxn modelId="{95C1B240-B9D3-4CB7-9FB4-267ECFD085CC}" type="presParOf" srcId="{C95CD38D-7F26-4F8B-BCFD-DD73F3ED32C1}" destId="{7C09479E-D01D-450E-AE86-D96981D766FF}" srcOrd="2" destOrd="0" presId="urn:microsoft.com/office/officeart/2008/layout/VerticalCurvedList"/>
    <dgm:cxn modelId="{26A2DFCF-4D51-4F7B-AA81-37832BB65E0C}" type="presParOf" srcId="{C95CD38D-7F26-4F8B-BCFD-DD73F3ED32C1}" destId="{7EAFE04F-79D0-4418-8908-13E96B94E22A}" srcOrd="3" destOrd="0" presId="urn:microsoft.com/office/officeart/2008/layout/VerticalCurvedList"/>
    <dgm:cxn modelId="{954EDF3C-F4D9-4024-95D6-9F78B3B101B5}" type="presParOf" srcId="{170DE5DD-A3BA-4C08-9BFF-264BCEC2640D}" destId="{9C692E20-177F-471F-88F4-7AE94E6B310D}" srcOrd="1" destOrd="0" presId="urn:microsoft.com/office/officeart/2008/layout/VerticalCurvedList"/>
    <dgm:cxn modelId="{1D924599-7081-4CF9-A6A9-4051017BA086}" type="presParOf" srcId="{170DE5DD-A3BA-4C08-9BFF-264BCEC2640D}" destId="{B60DA06E-EEBE-4305-A3D1-DF62E8EB9ECC}" srcOrd="2" destOrd="0" presId="urn:microsoft.com/office/officeart/2008/layout/VerticalCurvedList"/>
    <dgm:cxn modelId="{23D3AB58-2727-43AF-9299-F13A153EF7F7}" type="presParOf" srcId="{B60DA06E-EEBE-4305-A3D1-DF62E8EB9ECC}" destId="{CE8C1ABC-46A3-46E7-9D1A-1CF76A231A8B}" srcOrd="0" destOrd="0" presId="urn:microsoft.com/office/officeart/2008/layout/VerticalCurvedList"/>
    <dgm:cxn modelId="{0F88F9AF-C145-423A-B1A1-7CB92402DA12}" type="presParOf" srcId="{170DE5DD-A3BA-4C08-9BFF-264BCEC2640D}" destId="{17967C83-2569-4709-AE4A-32CF89CD8405}" srcOrd="3" destOrd="0" presId="urn:microsoft.com/office/officeart/2008/layout/VerticalCurvedList"/>
    <dgm:cxn modelId="{92E7699B-9F45-4DBC-8081-18DC6AA9FF7B}" type="presParOf" srcId="{170DE5DD-A3BA-4C08-9BFF-264BCEC2640D}" destId="{114C0456-DFD0-4710-A434-D595DE301251}" srcOrd="4" destOrd="0" presId="urn:microsoft.com/office/officeart/2008/layout/VerticalCurvedList"/>
    <dgm:cxn modelId="{9837B993-A5C8-4FC9-B71A-9B8EB6D57992}" type="presParOf" srcId="{114C0456-DFD0-4710-A434-D595DE301251}" destId="{41EFFD23-2DFF-465C-9A1B-7108631BEEE0}" srcOrd="0" destOrd="0" presId="urn:microsoft.com/office/officeart/2008/layout/VerticalCurvedList"/>
    <dgm:cxn modelId="{77062D2C-8B78-40C5-A482-21F367FABA65}" type="presParOf" srcId="{170DE5DD-A3BA-4C08-9BFF-264BCEC2640D}" destId="{708978CC-697A-4560-A863-505084B9731E}" srcOrd="5" destOrd="0" presId="urn:microsoft.com/office/officeart/2008/layout/VerticalCurvedList"/>
    <dgm:cxn modelId="{7F172D8A-01A3-41AD-87B9-77D66B67567C}" type="presParOf" srcId="{170DE5DD-A3BA-4C08-9BFF-264BCEC2640D}" destId="{F6AC5C15-AE62-4D26-BA41-0276FCC1ED0B}" srcOrd="6" destOrd="0" presId="urn:microsoft.com/office/officeart/2008/layout/VerticalCurvedList"/>
    <dgm:cxn modelId="{7C8F7C5D-39A3-431E-A40D-77D1E92138B5}" type="presParOf" srcId="{F6AC5C15-AE62-4D26-BA41-0276FCC1ED0B}" destId="{ECF50A3B-BAA0-4666-BF33-9F721021C5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9C8FB-94BC-48B0-81ED-7DF8C019DEC5}">
      <dsp:nvSpPr>
        <dsp:cNvPr id="0" name=""/>
        <dsp:cNvSpPr/>
      </dsp:nvSpPr>
      <dsp:spPr>
        <a:xfrm>
          <a:off x="-5536416" y="-847745"/>
          <a:ext cx="6592849" cy="6592849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92E20-177F-471F-88F4-7AE94E6B310D}">
      <dsp:nvSpPr>
        <dsp:cNvPr id="0" name=""/>
        <dsp:cNvSpPr/>
      </dsp:nvSpPr>
      <dsp:spPr>
        <a:xfrm>
          <a:off x="679753" y="489735"/>
          <a:ext cx="7005365" cy="9794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456" tIns="86360" rIns="86360" bIns="8636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Ice Braking</a:t>
          </a:r>
          <a:r>
            <a:rPr lang="ko-KR" altLang="en-US" sz="3400" kern="1200" dirty="0"/>
            <a:t>을 도와준다</a:t>
          </a:r>
          <a:r>
            <a:rPr lang="en-US" altLang="ko-KR" sz="3400" kern="1200" dirty="0"/>
            <a:t>!	</a:t>
          </a:r>
          <a:endParaRPr lang="ko-KR" altLang="en-US" sz="3400" kern="1200" dirty="0"/>
        </a:p>
      </dsp:txBody>
      <dsp:txXfrm>
        <a:off x="679753" y="489735"/>
        <a:ext cx="7005365" cy="979471"/>
      </dsp:txXfrm>
    </dsp:sp>
    <dsp:sp modelId="{CE8C1ABC-46A3-46E7-9D1A-1CF76A231A8B}">
      <dsp:nvSpPr>
        <dsp:cNvPr id="0" name=""/>
        <dsp:cNvSpPr/>
      </dsp:nvSpPr>
      <dsp:spPr>
        <a:xfrm>
          <a:off x="67583" y="367301"/>
          <a:ext cx="1224339" cy="122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67C83-2569-4709-AE4A-32CF89CD8405}">
      <dsp:nvSpPr>
        <dsp:cNvPr id="0" name=""/>
        <dsp:cNvSpPr/>
      </dsp:nvSpPr>
      <dsp:spPr>
        <a:xfrm>
          <a:off x="1035791" y="1958943"/>
          <a:ext cx="6649327" cy="9794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456" tIns="86360" rIns="86360" bIns="8636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/>
            <a:t>반별 단체 채팅</a:t>
          </a:r>
        </a:p>
      </dsp:txBody>
      <dsp:txXfrm>
        <a:off x="1035791" y="1958943"/>
        <a:ext cx="6649327" cy="979471"/>
      </dsp:txXfrm>
    </dsp:sp>
    <dsp:sp modelId="{41EFFD23-2DFF-465C-9A1B-7108631BEEE0}">
      <dsp:nvSpPr>
        <dsp:cNvPr id="0" name=""/>
        <dsp:cNvSpPr/>
      </dsp:nvSpPr>
      <dsp:spPr>
        <a:xfrm>
          <a:off x="423621" y="1836509"/>
          <a:ext cx="1224339" cy="122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978CC-697A-4560-A863-505084B9731E}">
      <dsp:nvSpPr>
        <dsp:cNvPr id="0" name=""/>
        <dsp:cNvSpPr/>
      </dsp:nvSpPr>
      <dsp:spPr>
        <a:xfrm>
          <a:off x="679753" y="3428150"/>
          <a:ext cx="7005365" cy="9794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456" tIns="86360" rIns="86360" bIns="8636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/>
            <a:t>왕따 문제 해결</a:t>
          </a:r>
          <a:r>
            <a:rPr lang="en-US" altLang="ko-KR" sz="3400" kern="1200" dirty="0"/>
            <a:t>!</a:t>
          </a:r>
          <a:endParaRPr lang="ko-KR" altLang="en-US" sz="3400" kern="1200" dirty="0"/>
        </a:p>
      </dsp:txBody>
      <dsp:txXfrm>
        <a:off x="679753" y="3428150"/>
        <a:ext cx="7005365" cy="979471"/>
      </dsp:txXfrm>
    </dsp:sp>
    <dsp:sp modelId="{ECF50A3B-BAA0-4666-BF33-9F721021C58A}">
      <dsp:nvSpPr>
        <dsp:cNvPr id="0" name=""/>
        <dsp:cNvSpPr/>
      </dsp:nvSpPr>
      <dsp:spPr>
        <a:xfrm>
          <a:off x="67583" y="3305716"/>
          <a:ext cx="1224339" cy="122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E1B-05DF-4915-97E1-76ED79B4428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103F3-A23D-427E-92D6-6B4250626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1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103F3-A23D-427E-92D6-6B42506262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1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socket.io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무엇인가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socket.io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소켓 통신을 지원하는 모듈 중 하나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소켓 통신이라는 것은 네트워크로 연결되어 있는 기기 들의 교점에 위치한 통신 객체로서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네트워크 통신 프로그램 들은 소켓을 생성 하고 생성된 소켓을 이용하여 통신을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이러한 소켓 통신을 사용하여 채팅 및 다양한 기능을 구현할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103F3-A23D-427E-92D6-6B42506262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6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103F3-A23D-427E-92D6-6B42506262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5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4.png"/><Relationship Id="rId9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친해지길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바라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05BD4F-6C7B-4766-894A-47B88BEC399A}"/>
              </a:ext>
            </a:extLst>
          </p:cNvPr>
          <p:cNvSpPr txBox="1"/>
          <p:nvPr/>
        </p:nvSpPr>
        <p:spPr>
          <a:xfrm>
            <a:off x="1859569" y="1890305"/>
            <a:ext cx="9153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pt.hanukoon.com</a:t>
            </a:r>
          </a:p>
          <a:p>
            <a:pPr algn="ctr"/>
            <a:r>
              <a:rPr lang="ko-KR" altLang="en-US" sz="4000" dirty="0"/>
              <a:t>에서 발표자료를 확인하실 수 있고</a:t>
            </a:r>
            <a:endParaRPr lang="en-US" altLang="ko-KR" sz="4000" dirty="0"/>
          </a:p>
          <a:p>
            <a:pPr algn="ctr"/>
            <a:r>
              <a:rPr lang="ko-KR" altLang="en-US" sz="4000" dirty="0"/>
              <a:t>질문을 하실 수 있습니다</a:t>
            </a:r>
            <a:r>
              <a:rPr lang="en-US" altLang="ko-KR" sz="4000" dirty="0"/>
              <a:t>!</a:t>
            </a:r>
          </a:p>
          <a:p>
            <a:pPr algn="ctr"/>
            <a:r>
              <a:rPr lang="ko-KR" altLang="en-US" sz="4000" dirty="0"/>
              <a:t>실제 채팅서버는 </a:t>
            </a:r>
            <a:endParaRPr lang="en-US" altLang="ko-KR" sz="4000" dirty="0"/>
          </a:p>
          <a:p>
            <a:pPr algn="ctr"/>
            <a:r>
              <a:rPr lang="en-US" altLang="ko-KR" sz="4000" b="1" dirty="0"/>
              <a:t>Hanukoon.com</a:t>
            </a:r>
          </a:p>
          <a:p>
            <a:pPr algn="ctr"/>
            <a:r>
              <a:rPr lang="ko-KR" altLang="en-US" sz="4000" dirty="0"/>
              <a:t>에서 확인 가능 합니다</a:t>
            </a:r>
            <a:r>
              <a:rPr lang="en-US" altLang="ko-KR" sz="4000" dirty="0"/>
              <a:t>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9618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18345" y="452494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Made by </a:t>
            </a:r>
            <a:r>
              <a:rPr lang="en-US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hyekang,lee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93860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4" panose="02020600000000000000" pitchFamily="18" charset="-127"/>
                <a:ea typeface="a타이틀고딕4" panose="02020600000000000000" pitchFamily="18" charset="-127"/>
              </a:rPr>
              <a:t>친해지길</a:t>
            </a: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4" panose="02020600000000000000" pitchFamily="18" charset="-127"/>
                <a:ea typeface="a타이틀고딕4" panose="02020600000000000000" pitchFamily="18" charset="-127"/>
              </a:rPr>
              <a:t> 바라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4" panose="02020600000000000000" pitchFamily="18" charset="-127"/>
                <a:ea typeface="a타이틀고딕4" panose="02020600000000000000" pitchFamily="18" charset="-127"/>
              </a:rPr>
              <a:t>!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83304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부산 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학생 </a:t>
            </a:r>
            <a:r>
              <a:rPr lang="ko-KR" altLang="en-US" sz="2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해커톤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31929" y="620445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만원만 주세요 </a:t>
            </a:r>
            <a:r>
              <a:rPr lang="ko-KR" altLang="en-US" dirty="0" err="1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문혜승</a:t>
            </a: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윤솔민</a:t>
            </a: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한우영</a:t>
            </a: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설지원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1198" y="45720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동기 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B7FB88-A4EA-4064-B9ED-BBB9F2F8043C}"/>
              </a:ext>
            </a:extLst>
          </p:cNvPr>
          <p:cNvSpPr txBox="1"/>
          <p:nvPr/>
        </p:nvSpPr>
        <p:spPr>
          <a:xfrm>
            <a:off x="1530220" y="1861652"/>
            <a:ext cx="4875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학기초는 언제나 </a:t>
            </a:r>
            <a:r>
              <a:rPr lang="ko-KR" altLang="en-US" sz="2400" b="1" dirty="0"/>
              <a:t>서먹서먹</a:t>
            </a:r>
            <a:r>
              <a:rPr lang="en-US" altLang="ko-KR" b="1" dirty="0"/>
              <a:t>!</a:t>
            </a:r>
          </a:p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2B94C4-91D5-4625-B81F-90192E448E17}"/>
              </a:ext>
            </a:extLst>
          </p:cNvPr>
          <p:cNvSpPr txBox="1"/>
          <p:nvPr/>
        </p:nvSpPr>
        <p:spPr>
          <a:xfrm>
            <a:off x="2870718" y="2477846"/>
            <a:ext cx="487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공부는 너무나도 </a:t>
            </a:r>
            <a:r>
              <a:rPr lang="ko-KR" altLang="en-US" sz="2400" b="1" dirty="0"/>
              <a:t>어려워요</a:t>
            </a:r>
            <a:r>
              <a:rPr lang="en-US" altLang="ko-KR" sz="2400" b="1" dirty="0"/>
              <a:t>!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F3B80-0F0E-4321-9ED4-EE1E63897C16}"/>
              </a:ext>
            </a:extLst>
          </p:cNvPr>
          <p:cNvSpPr txBox="1"/>
          <p:nvPr/>
        </p:nvSpPr>
        <p:spPr>
          <a:xfrm>
            <a:off x="3822370" y="3079188"/>
            <a:ext cx="784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편견없이</a:t>
            </a:r>
            <a:r>
              <a:rPr lang="en-US" altLang="ko-KR" dirty="0"/>
              <a:t>, </a:t>
            </a:r>
            <a:r>
              <a:rPr lang="ko-KR" altLang="en-US" dirty="0"/>
              <a:t>스스럼없이  </a:t>
            </a:r>
            <a:r>
              <a:rPr lang="ko-KR" altLang="en-US" sz="2400" b="1" dirty="0"/>
              <a:t>대화하고 싶어요</a:t>
            </a:r>
            <a:r>
              <a:rPr lang="en-US" altLang="ko-KR" sz="2400" b="1" dirty="0"/>
              <a:t>!</a:t>
            </a:r>
            <a:endParaRPr lang="ko-KR" altLang="en-US" b="1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9285594-D4C1-4787-990A-1DDC34D221A7}"/>
              </a:ext>
            </a:extLst>
          </p:cNvPr>
          <p:cNvSpPr/>
          <p:nvPr/>
        </p:nvSpPr>
        <p:spPr>
          <a:xfrm>
            <a:off x="5794310" y="4002833"/>
            <a:ext cx="1268963" cy="104502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64AA8-7D1A-4333-8CD3-701D20837819}"/>
              </a:ext>
            </a:extLst>
          </p:cNvPr>
          <p:cNvSpPr txBox="1"/>
          <p:nvPr/>
        </p:nvSpPr>
        <p:spPr>
          <a:xfrm>
            <a:off x="4823927" y="5187371"/>
            <a:ext cx="3363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atin typeface="a바람새B" panose="02020600000000000000" pitchFamily="18" charset="-127"/>
                <a:ea typeface="a바람새B" panose="02020600000000000000" pitchFamily="18" charset="-127"/>
              </a:rPr>
              <a:t>친해지길</a:t>
            </a:r>
            <a:r>
              <a:rPr lang="ko-KR" altLang="en-US" sz="4000" b="1" dirty="0">
                <a:latin typeface="a바람새B" panose="02020600000000000000" pitchFamily="18" charset="-127"/>
                <a:ea typeface="a바람새B" panose="02020600000000000000" pitchFamily="18" charset="-127"/>
              </a:rPr>
              <a:t> 바라</a:t>
            </a:r>
            <a:r>
              <a:rPr lang="en-US" altLang="ko-KR" sz="4000" b="1" dirty="0">
                <a:latin typeface="a바람새B" panose="02020600000000000000" pitchFamily="18" charset="-127"/>
                <a:ea typeface="a바람새B" panose="02020600000000000000" pitchFamily="18" charset="-127"/>
              </a:rPr>
              <a:t>!</a:t>
            </a:r>
            <a:endParaRPr lang="ko-KR" altLang="en-US" sz="4000" b="1" dirty="0">
              <a:latin typeface="a바람새B" panose="02020600000000000000" pitchFamily="18" charset="-127"/>
              <a:ea typeface="a바람새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17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제작과정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" name="갈매기형 수장 1"/>
          <p:cNvSpPr/>
          <p:nvPr/>
        </p:nvSpPr>
        <p:spPr>
          <a:xfrm>
            <a:off x="2519877" y="2123341"/>
            <a:ext cx="2672142" cy="811307"/>
          </a:xfrm>
          <a:prstGeom prst="chevron">
            <a:avLst/>
          </a:prstGeom>
          <a:solidFill>
            <a:srgbClr val="EFB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52312" y="2298161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기린M" panose="02020600000000000000" pitchFamily="18" charset="-127"/>
                <a:ea typeface="a기린M" panose="02020600000000000000" pitchFamily="18" charset="-127"/>
              </a:rPr>
              <a:t>기획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5192019" y="3074108"/>
            <a:ext cx="2672142" cy="811307"/>
          </a:xfrm>
          <a:prstGeom prst="chevron">
            <a:avLst/>
          </a:prstGeom>
          <a:solidFill>
            <a:srgbClr val="A48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73589" y="3240431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기린M" panose="02020600000000000000" pitchFamily="18" charset="-127"/>
                <a:ea typeface="a기린M" panose="02020600000000000000" pitchFamily="18" charset="-127"/>
              </a:rPr>
              <a:t>개발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7915493" y="3829035"/>
            <a:ext cx="2672142" cy="811307"/>
          </a:xfrm>
          <a:prstGeom prst="chevron">
            <a:avLst/>
          </a:prstGeom>
          <a:solidFill>
            <a:srgbClr val="52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10422" y="3998985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기린M" panose="02020600000000000000" pitchFamily="18" charset="-127"/>
                <a:ea typeface="a기린M" panose="02020600000000000000" pitchFamily="18" charset="-127"/>
              </a:rPr>
              <a:t>검 토</a:t>
            </a:r>
          </a:p>
        </p:txBody>
      </p:sp>
      <p:sp>
        <p:nvSpPr>
          <p:cNvPr id="3" name="타원 2"/>
          <p:cNvSpPr/>
          <p:nvPr/>
        </p:nvSpPr>
        <p:spPr>
          <a:xfrm>
            <a:off x="3354921" y="3512810"/>
            <a:ext cx="1002054" cy="1002054"/>
          </a:xfrm>
          <a:prstGeom prst="ellipse">
            <a:avLst/>
          </a:prstGeom>
          <a:noFill/>
          <a:ln w="28575">
            <a:solidFill>
              <a:srgbClr val="EFB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976199" y="4324108"/>
            <a:ext cx="1002054" cy="1002054"/>
          </a:xfrm>
          <a:prstGeom prst="ellipse">
            <a:avLst/>
          </a:prstGeom>
          <a:noFill/>
          <a:ln w="28575">
            <a:solidFill>
              <a:srgbClr val="A48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613032" y="4773298"/>
            <a:ext cx="1002054" cy="1002054"/>
          </a:xfrm>
          <a:prstGeom prst="ellipse">
            <a:avLst/>
          </a:prstGeom>
          <a:noFill/>
          <a:ln w="28575">
            <a:solidFill>
              <a:srgbClr val="523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85734" y="4642163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어떻게 해야 </a:t>
            </a:r>
            <a:r>
              <a:rPr lang="ko-KR" altLang="en-US" sz="2800" b="1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친해질 수</a:t>
            </a: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 있을까</a:t>
            </a:r>
            <a:r>
              <a:rPr lang="en-US" altLang="ko-KR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67509" y="5315538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어떤 방법으로 </a:t>
            </a:r>
            <a:r>
              <a:rPr lang="ko-KR" altLang="en-US" sz="2800" b="1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구현할 수</a:t>
            </a: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 있을까</a:t>
            </a:r>
            <a:r>
              <a:rPr lang="en-US" altLang="ko-KR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?</a:t>
            </a:r>
            <a:endParaRPr lang="ko-KR" altLang="en-US" sz="2400" dirty="0">
              <a:latin typeface="a고래야놀자" panose="02020600000000000000" pitchFamily="18" charset="-127"/>
              <a:ea typeface="a고래야놀자" panose="02020600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9857" y="5727303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무엇을 더 </a:t>
            </a:r>
            <a:r>
              <a:rPr lang="ko-KR" altLang="en-US" sz="2800" b="1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고칠수</a:t>
            </a: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 있을까</a:t>
            </a:r>
            <a:r>
              <a:rPr lang="en-US" altLang="ko-KR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?</a:t>
            </a:r>
            <a:endParaRPr lang="ko-KR" altLang="en-US" sz="2400" dirty="0">
              <a:latin typeface="a고래야놀자" panose="02020600000000000000" pitchFamily="18" charset="-127"/>
              <a:ea typeface="a고래야놀자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38" y="4272803"/>
            <a:ext cx="1104663" cy="11046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21" y="3497865"/>
            <a:ext cx="1016999" cy="1016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09" y="4877875"/>
            <a:ext cx="792901" cy="7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기능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B0A46817-C160-49AA-8DA8-46876065E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693506"/>
              </p:ext>
            </p:extLst>
          </p:nvPr>
        </p:nvGraphicFramePr>
        <p:xfrm>
          <a:off x="2407298" y="1240975"/>
          <a:ext cx="7752702" cy="48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99111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 언어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E31D326-8DA6-457F-B340-9C894D649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40" y="983406"/>
            <a:ext cx="3717332" cy="993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29731E-7E2B-43AF-BC8A-9194CC896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67" y="1232093"/>
            <a:ext cx="3041184" cy="30411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D594D1-1A4A-4F8E-BB09-CFD23035D5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26" y="3440532"/>
            <a:ext cx="1210647" cy="1210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5A877DE-7198-423F-BD06-A594016123D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0" y="3380165"/>
            <a:ext cx="882265" cy="12382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AF9737E-668B-4362-8945-99CDE71B0E3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00" y="5092936"/>
            <a:ext cx="1032029" cy="14288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9E5B08-33FF-4871-8BC5-EE6CAAE2A0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56" y="4350662"/>
            <a:ext cx="2134406" cy="1775826"/>
          </a:xfrm>
          <a:prstGeom prst="rect">
            <a:avLst/>
          </a:prstGeom>
        </p:spPr>
      </p:pic>
      <p:pic>
        <p:nvPicPr>
          <p:cNvPr id="1040" name="Picture 16" descr="redis server에 대한 이미지 검색결과">
            <a:extLst>
              <a:ext uri="{FF2B5EF4-FFF2-40B4-BE49-F238E27FC236}">
                <a16:creationId xmlns:a16="http://schemas.microsoft.com/office/drawing/2014/main" id="{52CCB85D-A546-444D-900F-BCBD55FDD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352" y="5448926"/>
            <a:ext cx="2489232" cy="83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64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66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Socket.io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2050" name="Picture 2" descr="socket.io에 대한 이미지 검색결과">
            <a:extLst>
              <a:ext uri="{FF2B5EF4-FFF2-40B4-BE49-F238E27FC236}">
                <a16:creationId xmlns:a16="http://schemas.microsoft.com/office/drawing/2014/main" id="{7E3DDC30-9269-466B-BA3D-36CA38DA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33" y="1768542"/>
            <a:ext cx="82581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7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친해지길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바라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8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적으세요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523857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60" y="1880683"/>
            <a:ext cx="6684134" cy="3804896"/>
          </a:xfrm>
          <a:prstGeom prst="rect">
            <a:avLst/>
          </a:prstGeom>
          <a:ln>
            <a:noFill/>
          </a:ln>
        </p:spPr>
      </p:pic>
      <p:sp>
        <p:nvSpPr>
          <p:cNvPr id="15" name="자유형 14"/>
          <p:cNvSpPr/>
          <p:nvPr/>
        </p:nvSpPr>
        <p:spPr>
          <a:xfrm>
            <a:off x="2563857" y="2566409"/>
            <a:ext cx="4461789" cy="603372"/>
          </a:xfrm>
          <a:custGeom>
            <a:avLst/>
            <a:gdLst>
              <a:gd name="connsiteX0" fmla="*/ 3580598 w 3580598"/>
              <a:gd name="connsiteY0" fmla="*/ 575891 h 575891"/>
              <a:gd name="connsiteX1" fmla="*/ 2589196 w 3580598"/>
              <a:gd name="connsiteY1" fmla="*/ 27251 h 575891"/>
              <a:gd name="connsiteX2" fmla="*/ 0 w 3580598"/>
              <a:gd name="connsiteY2" fmla="*/ 133129 h 5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598" h="575891">
                <a:moveTo>
                  <a:pt x="3580598" y="575891"/>
                </a:moveTo>
                <a:cubicBezTo>
                  <a:pt x="3383280" y="338468"/>
                  <a:pt x="3185962" y="101045"/>
                  <a:pt x="2589196" y="27251"/>
                </a:cubicBezTo>
                <a:cubicBezTo>
                  <a:pt x="1992430" y="-46543"/>
                  <a:pt x="996215" y="43293"/>
                  <a:pt x="0" y="13312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226493" y="2548676"/>
            <a:ext cx="3801615" cy="1808225"/>
          </a:xfrm>
          <a:custGeom>
            <a:avLst/>
            <a:gdLst>
              <a:gd name="connsiteX0" fmla="*/ 3311090 w 3311090"/>
              <a:gd name="connsiteY0" fmla="*/ 459756 h 1287529"/>
              <a:gd name="connsiteX1" fmla="*/ 1511166 w 3311090"/>
              <a:gd name="connsiteY1" fmla="*/ 36245 h 1287529"/>
              <a:gd name="connsiteX2" fmla="*/ 0 w 3311090"/>
              <a:gd name="connsiteY2" fmla="*/ 1287529 h 128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090" h="1287529">
                <a:moveTo>
                  <a:pt x="3311090" y="459756"/>
                </a:moveTo>
                <a:cubicBezTo>
                  <a:pt x="2687052" y="179019"/>
                  <a:pt x="2063014" y="-101717"/>
                  <a:pt x="1511166" y="36245"/>
                </a:cubicBezTo>
                <a:cubicBezTo>
                  <a:pt x="959318" y="174207"/>
                  <a:pt x="479659" y="730868"/>
                  <a:pt x="0" y="128752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5937691" y="3035971"/>
            <a:ext cx="1055161" cy="696753"/>
          </a:xfrm>
          <a:custGeom>
            <a:avLst/>
            <a:gdLst>
              <a:gd name="connsiteX0" fmla="*/ 2059806 w 2059806"/>
              <a:gd name="connsiteY0" fmla="*/ 85688 h 499574"/>
              <a:gd name="connsiteX1" fmla="*/ 1443789 w 2059806"/>
              <a:gd name="connsiteY1" fmla="*/ 18311 h 499574"/>
              <a:gd name="connsiteX2" fmla="*/ 693019 w 2059806"/>
              <a:gd name="connsiteY2" fmla="*/ 47187 h 499574"/>
              <a:gd name="connsiteX3" fmla="*/ 0 w 2059806"/>
              <a:gd name="connsiteY3" fmla="*/ 499574 h 4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806" h="499574">
                <a:moveTo>
                  <a:pt x="2059806" y="85688"/>
                </a:moveTo>
                <a:cubicBezTo>
                  <a:pt x="1865696" y="55208"/>
                  <a:pt x="1671587" y="24728"/>
                  <a:pt x="1443789" y="18311"/>
                </a:cubicBezTo>
                <a:cubicBezTo>
                  <a:pt x="1215991" y="11894"/>
                  <a:pt x="933650" y="-33023"/>
                  <a:pt x="693019" y="47187"/>
                </a:cubicBezTo>
                <a:cubicBezTo>
                  <a:pt x="452388" y="127397"/>
                  <a:pt x="226194" y="313485"/>
                  <a:pt x="0" y="499574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5258236" y="3092425"/>
            <a:ext cx="1716416" cy="1192389"/>
          </a:xfrm>
          <a:custGeom>
            <a:avLst/>
            <a:gdLst>
              <a:gd name="connsiteX0" fmla="*/ 1636295 w 1638240"/>
              <a:gd name="connsiteY0" fmla="*/ 0 h 1138080"/>
              <a:gd name="connsiteX1" fmla="*/ 1376413 w 1638240"/>
              <a:gd name="connsiteY1" fmla="*/ 1087654 h 1138080"/>
              <a:gd name="connsiteX2" fmla="*/ 0 w 1638240"/>
              <a:gd name="connsiteY2" fmla="*/ 856648 h 113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240" h="1138080">
                <a:moveTo>
                  <a:pt x="1636295" y="0"/>
                </a:moveTo>
                <a:cubicBezTo>
                  <a:pt x="1642712" y="472439"/>
                  <a:pt x="1649129" y="944879"/>
                  <a:pt x="1376413" y="1087654"/>
                </a:cubicBezTo>
                <a:cubicBezTo>
                  <a:pt x="1103697" y="1230429"/>
                  <a:pt x="551848" y="1043538"/>
                  <a:pt x="0" y="856648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915919" y="3077768"/>
            <a:ext cx="908833" cy="1681939"/>
          </a:xfrm>
          <a:custGeom>
            <a:avLst/>
            <a:gdLst>
              <a:gd name="connsiteX0" fmla="*/ 0 w 867439"/>
              <a:gd name="connsiteY0" fmla="*/ 0 h 1145406"/>
              <a:gd name="connsiteX1" fmla="*/ 856648 w 867439"/>
              <a:gd name="connsiteY1" fmla="*/ 452388 h 1145406"/>
              <a:gd name="connsiteX2" fmla="*/ 404261 w 867439"/>
              <a:gd name="connsiteY2" fmla="*/ 1145406 h 114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439" h="1145406">
                <a:moveTo>
                  <a:pt x="0" y="0"/>
                </a:moveTo>
                <a:cubicBezTo>
                  <a:pt x="394635" y="130743"/>
                  <a:pt x="789271" y="261487"/>
                  <a:pt x="856648" y="452388"/>
                </a:cubicBezTo>
                <a:cubicBezTo>
                  <a:pt x="924025" y="643289"/>
                  <a:pt x="664143" y="894347"/>
                  <a:pt x="404261" y="1145406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457068" y="2504234"/>
            <a:ext cx="1098082" cy="1098082"/>
            <a:chOff x="6839505" y="2684251"/>
            <a:chExt cx="1098082" cy="1098082"/>
          </a:xfrm>
        </p:grpSpPr>
        <p:sp>
          <p:nvSpPr>
            <p:cNvPr id="20" name="타원 19"/>
            <p:cNvSpPr/>
            <p:nvPr/>
          </p:nvSpPr>
          <p:spPr>
            <a:xfrm>
              <a:off x="6839505" y="2684251"/>
              <a:ext cx="1098082" cy="1098082"/>
            </a:xfrm>
            <a:prstGeom prst="ellipse">
              <a:avLst/>
            </a:prstGeom>
            <a:solidFill>
              <a:srgbClr val="A48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4544" y="2915762"/>
              <a:ext cx="923290" cy="642249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454434" y="3484721"/>
            <a:ext cx="3172663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ko-KR" altLang="en-US" sz="2800" b="1" dirty="0">
                <a:blipFill dpi="0" rotWithShape="1">
                  <a:blip r:embed="rId12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세계로 비상하는 혜강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454434" y="3958560"/>
            <a:ext cx="37795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세계로 비상하는 것은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항상 포부에 </a:t>
            </a:r>
            <a:r>
              <a:rPr lang="ko-KR" altLang="en-US" dirty="0" err="1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담는거니깐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식상하지만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 좋지요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147</Words>
  <Application>Microsoft Office PowerPoint</Application>
  <PresentationFormat>와이드스크린</PresentationFormat>
  <Paragraphs>46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a기린M</vt:lpstr>
      <vt:lpstr>Arial</vt:lpstr>
      <vt:lpstr>나눔바른고딕 Light</vt:lpstr>
      <vt:lpstr>맑은 고딕</vt:lpstr>
      <vt:lpstr>a바람새B</vt:lpstr>
      <vt:lpstr>a타이틀고딕4</vt:lpstr>
      <vt:lpstr>나눔고딕</vt:lpstr>
      <vt:lpstr>a자막체</vt:lpstr>
      <vt:lpstr>a고래야놀자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한우영</cp:lastModifiedBy>
  <cp:revision>46</cp:revision>
  <dcterms:created xsi:type="dcterms:W3CDTF">2014-11-01T08:10:02Z</dcterms:created>
  <dcterms:modified xsi:type="dcterms:W3CDTF">2017-12-15T02:42:04Z</dcterms:modified>
</cp:coreProperties>
</file>