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68" r:id="rId3"/>
    <p:sldId id="256" r:id="rId4"/>
    <p:sldId id="257" r:id="rId5"/>
    <p:sldId id="264" r:id="rId6"/>
    <p:sldId id="265" r:id="rId7"/>
    <p:sldId id="279" r:id="rId8"/>
    <p:sldId id="301" r:id="rId9"/>
    <p:sldId id="261" r:id="rId10"/>
    <p:sldId id="267" r:id="rId11"/>
    <p:sldId id="295" r:id="rId12"/>
    <p:sldId id="266" r:id="rId13"/>
    <p:sldId id="293" r:id="rId14"/>
    <p:sldId id="292" r:id="rId15"/>
    <p:sldId id="299" r:id="rId16"/>
    <p:sldId id="298" r:id="rId17"/>
    <p:sldId id="281" r:id="rId18"/>
    <p:sldId id="300" r:id="rId19"/>
    <p:sldId id="287" r:id="rId20"/>
    <p:sldId id="288" r:id="rId21"/>
    <p:sldId id="271" r:id="rId22"/>
    <p:sldId id="296" r:id="rId23"/>
    <p:sldId id="272" r:id="rId24"/>
    <p:sldId id="275" r:id="rId25"/>
    <p:sldId id="276" r:id="rId26"/>
    <p:sldId id="277" r:id="rId27"/>
    <p:sldId id="294" r:id="rId28"/>
    <p:sldId id="273" r:id="rId29"/>
    <p:sldId id="297" r:id="rId30"/>
    <p:sldId id="274" r:id="rId31"/>
    <p:sldId id="283" r:id="rId32"/>
    <p:sldId id="290" r:id="rId33"/>
    <p:sldId id="285" r:id="rId34"/>
    <p:sldId id="284" r:id="rId35"/>
    <p:sldId id="286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F9D4B9-A7C9-472D-AC89-50D648D63E77}">
          <p14:sldIdLst>
            <p14:sldId id="268"/>
            <p14:sldId id="256"/>
            <p14:sldId id="257"/>
            <p14:sldId id="264"/>
            <p14:sldId id="265"/>
            <p14:sldId id="279"/>
            <p14:sldId id="301"/>
            <p14:sldId id="261"/>
            <p14:sldId id="267"/>
            <p14:sldId id="295"/>
            <p14:sldId id="266"/>
            <p14:sldId id="293"/>
            <p14:sldId id="292"/>
            <p14:sldId id="299"/>
            <p14:sldId id="298"/>
            <p14:sldId id="281"/>
            <p14:sldId id="300"/>
            <p14:sldId id="287"/>
            <p14:sldId id="288"/>
            <p14:sldId id="271"/>
            <p14:sldId id="296"/>
            <p14:sldId id="272"/>
            <p14:sldId id="275"/>
            <p14:sldId id="276"/>
            <p14:sldId id="277"/>
            <p14:sldId id="294"/>
            <p14:sldId id="273"/>
            <p14:sldId id="297"/>
            <p14:sldId id="274"/>
            <p14:sldId id="283"/>
            <p14:sldId id="290"/>
            <p14:sldId id="285"/>
            <p14:sldId id="284"/>
            <p14:sldId id="28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43F"/>
    <a:srgbClr val="CDC480"/>
    <a:srgbClr val="FFFFEA"/>
    <a:srgbClr val="E3BCA7"/>
    <a:srgbClr val="E1E3DE"/>
    <a:srgbClr val="D4ECF5"/>
    <a:srgbClr val="F79646"/>
    <a:srgbClr val="4BACC6"/>
    <a:srgbClr val="238E22"/>
    <a:srgbClr val="05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88287" autoAdjust="0"/>
  </p:normalViewPr>
  <p:slideViewPr>
    <p:cSldViewPr>
      <p:cViewPr varScale="1">
        <p:scale>
          <a:sx n="139" d="100"/>
          <a:sy n="139" d="100"/>
        </p:scale>
        <p:origin x="936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6876E-F278-45DC-9BF2-CD74F89C7198}" type="datetimeFigureOut">
              <a:rPr lang="ko-KR" altLang="en-US" smtClean="0"/>
              <a:t>2018. 4. 5.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EF972-5D76-4862-819F-AFDBF1F2F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5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한우영입니다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H4C,</a:t>
            </a:r>
            <a:r>
              <a:rPr lang="ko-KR" altLang="en-US" dirty="0" smtClean="0"/>
              <a:t>그리고 게임개발팀 모노도치 소속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r>
              <a:rPr lang="ko-KR" altLang="en-US" dirty="0" smtClean="0"/>
              <a:t>포렌식과 네트워크해킹 그리고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을 좋아합니다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r>
              <a:rPr lang="ko-KR" altLang="en-US" dirty="0" smtClean="0"/>
              <a:t>혹시나 발표에 잘못된 점이 있다면 위 메일로 연락주세요</a:t>
            </a:r>
            <a:r>
              <a:rPr lang="en-US" altLang="ko-KR" dirty="0" smtClean="0"/>
              <a:t>!</a:t>
            </a:r>
            <a:endParaRPr lang="ko-KR" altLang="en-US" dirty="0" smtClean="0"/>
          </a:p>
          <a:p>
            <a:r>
              <a:rPr lang="ko-KR" altLang="en-US" dirty="0" smtClean="0"/>
              <a:t>그리고 깃허브와 홈페이지 링크는 다음과 </a:t>
            </a:r>
            <a:r>
              <a:rPr lang="ko-KR" altLang="en-US" smtClean="0"/>
              <a:t>같습니다</a:t>
            </a:r>
            <a:r>
              <a:rPr lang="en-US" altLang="ko-KR" smtClean="0"/>
              <a:t>!</a:t>
            </a:r>
            <a:endParaRPr lang="ko-KR" alt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9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8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2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25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0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대표사건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최순실</a:t>
            </a:r>
          </a:p>
          <a:p>
            <a:r>
              <a:rPr lang="ko-KR" altLang="en-US" dirty="0" smtClean="0"/>
              <a:t>        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국정원 댓글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8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8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4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0x00~0x03 4Bytes  CMMM" Signature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0x04~0x07 4Bytes  Size of Thumbnail Entry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0x08~0x0F 8Bytes  Unique ID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0x30~0x4134Bytes File Name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0x42 - Thumbnail Data 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EF972-5D76-4862-819F-AFDBF1F2FBF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9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149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b.com/wooyoung.han.5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6.jpeg"/><Relationship Id="rId5" Type="http://schemas.openxmlformats.org/officeDocument/2006/relationships/image" Target="../media/image34.png"/><Relationship Id="rId6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aj3sty.tistory.com/" TargetMode="External"/><Relationship Id="rId4" Type="http://schemas.openxmlformats.org/officeDocument/2006/relationships/hyperlink" Target="http://forensic-proof.com/" TargetMode="External"/><Relationship Id="rId5" Type="http://schemas.openxmlformats.org/officeDocument/2006/relationships/hyperlink" Target="http://asec.ahnlab.com/" TargetMode="External"/><Relationship Id="rId6" Type="http://schemas.openxmlformats.org/officeDocument/2006/relationships/hyperlink" Target="https://forensicswiki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ortable-forensics.blogspot.k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microsoft.com/office/2007/relationships/hdphoto" Target="../media/hdphoto1.wdp"/><Relationship Id="rId6" Type="http://schemas.openxmlformats.org/officeDocument/2006/relationships/image" Target="../media/image12.png"/><Relationship Id="rId7" Type="http://schemas.microsoft.com/office/2007/relationships/hdphoto" Target="../media/hdphoto2.wdp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2868461-85E4-435F-BB92-DC7780B0869F}"/>
              </a:ext>
            </a:extLst>
          </p:cNvPr>
          <p:cNvSpPr/>
          <p:nvPr/>
        </p:nvSpPr>
        <p:spPr>
          <a:xfrm>
            <a:off x="-468560" y="-33398"/>
            <a:ext cx="10404648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16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BA3D8F-0A8E-4FF7-B54C-4EBEE727EF65}"/>
              </a:ext>
            </a:extLst>
          </p:cNvPr>
          <p:cNvSpPr txBox="1"/>
          <p:nvPr/>
        </p:nvSpPr>
        <p:spPr>
          <a:xfrm>
            <a:off x="1115616" y="1419622"/>
            <a:ext cx="11002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은밀한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.mp4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잘 감상하였다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 공용 컴퓨터라 부모님이 이 자료를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찾으실게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분명하기에 영상을 지우고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인간극장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.mp4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넣어두었다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오늘도 부모님은 저 자료를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찾으신걸까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2" name="Picture 4" descr="인간극장에 대한 이미지 검색결과">
            <a:extLst>
              <a:ext uri="{FF2B5EF4-FFF2-40B4-BE49-F238E27FC236}">
                <a16:creationId xmlns:a16="http://schemas.microsoft.com/office/drawing/2014/main" xmlns="" id="{82D26EE3-2E6D-4077-A936-2B082362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4893">
            <a:off x="7244455" y="3671912"/>
            <a:ext cx="2093979" cy="157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470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899594" y="1208928"/>
            <a:ext cx="6336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File Carving ? </a:t>
            </a:r>
            <a:r>
              <a:rPr lang="en-US" altLang="ko-KR" dirty="0"/>
              <a:t>:</a:t>
            </a:r>
            <a:r>
              <a:rPr lang="ko-KR" altLang="en-US" dirty="0"/>
              <a:t>데이터 영역에 존재하는 파일 자체 정보를 이용하는 방법으로 디스크의 </a:t>
            </a:r>
            <a:r>
              <a:rPr lang="ko-KR" altLang="en-US" dirty="0" err="1"/>
              <a:t>비할당</a:t>
            </a:r>
            <a:r>
              <a:rPr lang="ko-KR" altLang="en-US" dirty="0"/>
              <a:t> 영역을 대상으로 스캔하여 삭제된 파일을 찾아보고 특정 파일의 포맷이 탐지 될 경우 이를 복원하는 방식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181C9074-E55C-4189-BBDC-221DA4B1E4DA}"/>
              </a:ext>
            </a:extLst>
          </p:cNvPr>
          <p:cNvSpPr/>
          <p:nvPr/>
        </p:nvSpPr>
        <p:spPr>
          <a:xfrm rot="2450325">
            <a:off x="2626428" y="2529292"/>
            <a:ext cx="648072" cy="677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D89402-ED12-4E68-8C94-82F16A489D98}"/>
              </a:ext>
            </a:extLst>
          </p:cNvPr>
          <p:cNvSpPr txBox="1"/>
          <p:nvPr/>
        </p:nvSpPr>
        <p:spPr>
          <a:xfrm>
            <a:off x="3362426" y="2995087"/>
            <a:ext cx="480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삭제한 파일의 영역을 모두 </a:t>
            </a:r>
            <a:r>
              <a:rPr lang="ko-KR" altLang="en-US" sz="1600" dirty="0" err="1"/>
              <a:t>더미값으로</a:t>
            </a:r>
            <a:r>
              <a:rPr lang="ko-KR" altLang="en-US" sz="1600" dirty="0"/>
              <a:t> 바꾸거나</a:t>
            </a:r>
            <a:r>
              <a:rPr lang="en-US" altLang="ko-KR" sz="1600" dirty="0"/>
              <a:t>, </a:t>
            </a:r>
            <a:r>
              <a:rPr lang="ko-KR" altLang="en-US" sz="1600" dirty="0"/>
              <a:t>강한 자기장에 노출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파쇄하지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않는이상</a:t>
            </a:r>
            <a:r>
              <a:rPr lang="ko-KR" altLang="en-US" sz="1600" dirty="0"/>
              <a:t> 복구가능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1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21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8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9523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1799F05-0C98-4F85-9607-A6FAFBFA1383}"/>
              </a:ext>
            </a:extLst>
          </p:cNvPr>
          <p:cNvSpPr/>
          <p:nvPr/>
        </p:nvSpPr>
        <p:spPr>
          <a:xfrm>
            <a:off x="3268802" y="1354369"/>
            <a:ext cx="5263637" cy="196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C43CA81-A665-45D0-9853-D4D34AEED6B5}"/>
              </a:ext>
            </a:extLst>
          </p:cNvPr>
          <p:cNvSpPr/>
          <p:nvPr/>
        </p:nvSpPr>
        <p:spPr>
          <a:xfrm>
            <a:off x="3601300" y="2121019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22165E0-D7EE-4262-83E6-631F14FA8403}"/>
              </a:ext>
            </a:extLst>
          </p:cNvPr>
          <p:cNvSpPr/>
          <p:nvPr/>
        </p:nvSpPr>
        <p:spPr>
          <a:xfrm>
            <a:off x="3967254" y="2644796"/>
            <a:ext cx="119739" cy="119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1DB4B74-DA57-4DD6-ADD9-BB13F28ED339}"/>
              </a:ext>
            </a:extLst>
          </p:cNvPr>
          <p:cNvSpPr/>
          <p:nvPr/>
        </p:nvSpPr>
        <p:spPr>
          <a:xfrm>
            <a:off x="4373200" y="2139702"/>
            <a:ext cx="57606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A81E0EF-F937-4A39-91E3-272D328B94BF}"/>
              </a:ext>
            </a:extLst>
          </p:cNvPr>
          <p:cNvSpPr/>
          <p:nvPr/>
        </p:nvSpPr>
        <p:spPr>
          <a:xfrm>
            <a:off x="4802528" y="2652938"/>
            <a:ext cx="119739" cy="1197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AF9C463-6480-4329-93F9-14FA2CEB9E6D}"/>
              </a:ext>
            </a:extLst>
          </p:cNvPr>
          <p:cNvSpPr/>
          <p:nvPr/>
        </p:nvSpPr>
        <p:spPr>
          <a:xfrm>
            <a:off x="5251101" y="2154600"/>
            <a:ext cx="576064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1E53C66-A775-4411-A881-F7EB79654381}"/>
              </a:ext>
            </a:extLst>
          </p:cNvPr>
          <p:cNvSpPr/>
          <p:nvPr/>
        </p:nvSpPr>
        <p:spPr>
          <a:xfrm>
            <a:off x="5680429" y="2652938"/>
            <a:ext cx="119739" cy="1197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C415CD9-CC0A-47E0-A816-4BFF844533B6}"/>
              </a:ext>
            </a:extLst>
          </p:cNvPr>
          <p:cNvSpPr/>
          <p:nvPr/>
        </p:nvSpPr>
        <p:spPr>
          <a:xfrm>
            <a:off x="6166274" y="2162741"/>
            <a:ext cx="576064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694841A-E25F-44F9-A5A3-D0E37614C4AA}"/>
              </a:ext>
            </a:extLst>
          </p:cNvPr>
          <p:cNvSpPr/>
          <p:nvPr/>
        </p:nvSpPr>
        <p:spPr>
          <a:xfrm>
            <a:off x="6595602" y="2661079"/>
            <a:ext cx="119739" cy="119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366CFFF-FC2B-4CB0-92F3-3B72B0BC4418}"/>
              </a:ext>
            </a:extLst>
          </p:cNvPr>
          <p:cNvSpPr/>
          <p:nvPr/>
        </p:nvSpPr>
        <p:spPr>
          <a:xfrm>
            <a:off x="6970482" y="2162741"/>
            <a:ext cx="576064" cy="1080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3102496-B2B2-4C2F-8383-1F4FEEB4E6AB}"/>
              </a:ext>
            </a:extLst>
          </p:cNvPr>
          <p:cNvSpPr/>
          <p:nvPr/>
        </p:nvSpPr>
        <p:spPr>
          <a:xfrm>
            <a:off x="7791914" y="2154600"/>
            <a:ext cx="5760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D3B90C6-4BC8-4881-A548-2325376A5511}"/>
              </a:ext>
            </a:extLst>
          </p:cNvPr>
          <p:cNvSpPr/>
          <p:nvPr/>
        </p:nvSpPr>
        <p:spPr>
          <a:xfrm>
            <a:off x="7405716" y="2644796"/>
            <a:ext cx="119739" cy="119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FF66BF5-570E-493C-AC5A-4D699452E5EB}"/>
              </a:ext>
            </a:extLst>
          </p:cNvPr>
          <p:cNvSpPr/>
          <p:nvPr/>
        </p:nvSpPr>
        <p:spPr>
          <a:xfrm>
            <a:off x="8223215" y="2644796"/>
            <a:ext cx="119739" cy="1197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3A5B34-4694-437C-B5F7-4DACCB28EAD8}"/>
              </a:ext>
            </a:extLst>
          </p:cNvPr>
          <p:cNvSpPr txBox="1"/>
          <p:nvPr/>
        </p:nvSpPr>
        <p:spPr>
          <a:xfrm>
            <a:off x="3347864" y="1508839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하드디스크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B96B3B-001F-4CFE-A6CE-CCC593F5F56B}"/>
              </a:ext>
            </a:extLst>
          </p:cNvPr>
          <p:cNvSpPr txBox="1"/>
          <p:nvPr/>
        </p:nvSpPr>
        <p:spPr>
          <a:xfrm>
            <a:off x="3603359" y="2184781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0x01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6FD1B9-9EA7-4F6F-A1A2-1E3A4250F5E6}"/>
              </a:ext>
            </a:extLst>
          </p:cNvPr>
          <p:cNvSpPr txBox="1"/>
          <p:nvPr/>
        </p:nvSpPr>
        <p:spPr>
          <a:xfrm>
            <a:off x="4434326" y="2185956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0x02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4DC9B1E-878D-4CDA-B57E-E8AA5137F8CC}"/>
              </a:ext>
            </a:extLst>
          </p:cNvPr>
          <p:cNvSpPr txBox="1"/>
          <p:nvPr/>
        </p:nvSpPr>
        <p:spPr>
          <a:xfrm>
            <a:off x="5306531" y="2187556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0x03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AECAC1C-8B28-4251-94EC-45DDBB948688}"/>
              </a:ext>
            </a:extLst>
          </p:cNvPr>
          <p:cNvSpPr txBox="1"/>
          <p:nvPr/>
        </p:nvSpPr>
        <p:spPr>
          <a:xfrm>
            <a:off x="6238161" y="2181802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0x04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EA6EB78-A57C-49D0-8676-ED8256E7577A}"/>
              </a:ext>
            </a:extLst>
          </p:cNvPr>
          <p:cNvSpPr txBox="1"/>
          <p:nvPr/>
        </p:nvSpPr>
        <p:spPr>
          <a:xfrm>
            <a:off x="7028013" y="2207191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0x05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CA04FD5-9640-4F08-B908-5D4BE730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5" y="2357908"/>
            <a:ext cx="1010640" cy="110133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334018-3D84-4775-B411-B3461A9CA8CD}"/>
              </a:ext>
            </a:extLst>
          </p:cNvPr>
          <p:cNvSpPr txBox="1"/>
          <p:nvPr/>
        </p:nvSpPr>
        <p:spPr>
          <a:xfrm>
            <a:off x="7835509" y="2224109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0x06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8C3C761-F730-4062-9310-09B20ABA1300}"/>
              </a:ext>
            </a:extLst>
          </p:cNvPr>
          <p:cNvSpPr/>
          <p:nvPr/>
        </p:nvSpPr>
        <p:spPr>
          <a:xfrm>
            <a:off x="7002062" y="2211710"/>
            <a:ext cx="543720" cy="221136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0x06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42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xmlns="" id="{EEFE53D6-963E-4338-AE79-A61943FCBB58}"/>
              </a:ext>
            </a:extLst>
          </p:cNvPr>
          <p:cNvSpPr/>
          <p:nvPr/>
        </p:nvSpPr>
        <p:spPr>
          <a:xfrm>
            <a:off x="1027857" y="1478785"/>
            <a:ext cx="2377607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0x05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삭제하라고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xmlns="" id="{EA3D249D-AE5E-4BBF-B102-2D8EF97CBD6F}"/>
              </a:ext>
            </a:extLst>
          </p:cNvPr>
          <p:cNvSpPr/>
          <p:nvPr/>
        </p:nvSpPr>
        <p:spPr>
          <a:xfrm>
            <a:off x="1009700" y="1466413"/>
            <a:ext cx="2377607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0x06 = </a:t>
            </a:r>
            <a:r>
              <a:rPr lang="en-US" altLang="ko-KR" dirty="0" err="1"/>
              <a:t>주황색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0" name="말풍선: 타원형 49">
            <a:extLst>
              <a:ext uri="{FF2B5EF4-FFF2-40B4-BE49-F238E27FC236}">
                <a16:creationId xmlns:a16="http://schemas.microsoft.com/office/drawing/2014/main" xmlns="" id="{B2B046A6-A178-43E0-B6E8-51528D40499B}"/>
              </a:ext>
            </a:extLst>
          </p:cNvPr>
          <p:cNvSpPr/>
          <p:nvPr/>
        </p:nvSpPr>
        <p:spPr>
          <a:xfrm>
            <a:off x="861115" y="1466413"/>
            <a:ext cx="2858082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0x06뒤부터 0x05로 </a:t>
            </a:r>
            <a:r>
              <a:rPr lang="en-US" altLang="ko-KR" sz="1600" dirty="0" err="1"/>
              <a:t>한칸씩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47" name="말풍선: 타원형 46">
            <a:extLst>
              <a:ext uri="{FF2B5EF4-FFF2-40B4-BE49-F238E27FC236}">
                <a16:creationId xmlns:a16="http://schemas.microsoft.com/office/drawing/2014/main" xmlns="" id="{F557C7DA-18CF-496C-AED6-C2D1E9C9BF4C}"/>
              </a:ext>
            </a:extLst>
          </p:cNvPr>
          <p:cNvSpPr/>
          <p:nvPr/>
        </p:nvSpPr>
        <p:spPr>
          <a:xfrm>
            <a:off x="863017" y="1467336"/>
            <a:ext cx="2858082" cy="85211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0x05의 </a:t>
            </a:r>
            <a:r>
              <a:rPr lang="ko-KR" altLang="en-US" sz="1600" dirty="0" smtClean="0"/>
              <a:t>헤더랑 주소값만 지워야지</a:t>
            </a:r>
            <a:r>
              <a:rPr lang="en-US" altLang="ko-KR" sz="1600" dirty="0" smtClean="0"/>
              <a:t>~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148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5679E-6 L -0.08976 -0.002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-15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5062E-6 L -0.08976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-1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1605E-6 L -0.08646 -0.00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9" grpId="0"/>
      <p:bldP spid="44" grpId="0"/>
      <p:bldP spid="7" grpId="0" animBg="1"/>
      <p:bldP spid="46" grpId="0" animBg="1"/>
      <p:bldP spid="50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EA6EB78-A57C-49D0-8676-ED8256E7577A}"/>
              </a:ext>
            </a:extLst>
          </p:cNvPr>
          <p:cNvSpPr txBox="1"/>
          <p:nvPr/>
        </p:nvSpPr>
        <p:spPr>
          <a:xfrm>
            <a:off x="7069913" y="1654292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0x05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xmlns="" id="{33DC53D3-8EC4-43BC-8C07-C4C9C897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299" y="2290474"/>
            <a:ext cx="1495053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xmlns="" id="{3CF2DF86-7CC5-4940-A18B-073390C87A35}"/>
              </a:ext>
            </a:extLst>
          </p:cNvPr>
          <p:cNvSpPr/>
          <p:nvPr/>
        </p:nvSpPr>
        <p:spPr>
          <a:xfrm>
            <a:off x="1321724" y="1428891"/>
            <a:ext cx="1787506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사라진 </a:t>
            </a:r>
            <a:r>
              <a:rPr lang="en-US" altLang="ko-KR" sz="1200" dirty="0"/>
              <a:t>0x05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카빙하라구</a:t>
            </a:r>
            <a:r>
              <a:rPr lang="en-US" altLang="ko-KR" sz="1200" dirty="0"/>
              <a:t>?  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1799F05-0C98-4F85-9607-A6FAFBFA1383}"/>
              </a:ext>
            </a:extLst>
          </p:cNvPr>
          <p:cNvSpPr/>
          <p:nvPr/>
        </p:nvSpPr>
        <p:spPr>
          <a:xfrm>
            <a:off x="3278784" y="800360"/>
            <a:ext cx="5263637" cy="196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C43CA81-A665-45D0-9853-D4D34AEED6B5}"/>
              </a:ext>
            </a:extLst>
          </p:cNvPr>
          <p:cNvSpPr/>
          <p:nvPr/>
        </p:nvSpPr>
        <p:spPr>
          <a:xfrm>
            <a:off x="3563700" y="1578161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22165E0-D7EE-4262-83E6-631F14FA8403}"/>
              </a:ext>
            </a:extLst>
          </p:cNvPr>
          <p:cNvSpPr/>
          <p:nvPr/>
        </p:nvSpPr>
        <p:spPr>
          <a:xfrm>
            <a:off x="3977236" y="2090787"/>
            <a:ext cx="119739" cy="119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1DB4B74-DA57-4DD6-ADD9-BB13F28ED339}"/>
              </a:ext>
            </a:extLst>
          </p:cNvPr>
          <p:cNvSpPr/>
          <p:nvPr/>
        </p:nvSpPr>
        <p:spPr>
          <a:xfrm>
            <a:off x="4383182" y="1600591"/>
            <a:ext cx="576064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A81E0EF-F937-4A39-91E3-272D328B94BF}"/>
              </a:ext>
            </a:extLst>
          </p:cNvPr>
          <p:cNvSpPr/>
          <p:nvPr/>
        </p:nvSpPr>
        <p:spPr>
          <a:xfrm>
            <a:off x="4812510" y="2098929"/>
            <a:ext cx="119739" cy="1197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AF9C463-6480-4329-93F9-14FA2CEB9E6D}"/>
              </a:ext>
            </a:extLst>
          </p:cNvPr>
          <p:cNvSpPr/>
          <p:nvPr/>
        </p:nvSpPr>
        <p:spPr>
          <a:xfrm>
            <a:off x="5261083" y="1600591"/>
            <a:ext cx="576064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1E53C66-A775-4411-A881-F7EB79654381}"/>
              </a:ext>
            </a:extLst>
          </p:cNvPr>
          <p:cNvSpPr/>
          <p:nvPr/>
        </p:nvSpPr>
        <p:spPr>
          <a:xfrm>
            <a:off x="5690411" y="2098929"/>
            <a:ext cx="119739" cy="1197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C415CD9-CC0A-47E0-A816-4BFF844533B6}"/>
              </a:ext>
            </a:extLst>
          </p:cNvPr>
          <p:cNvSpPr/>
          <p:nvPr/>
        </p:nvSpPr>
        <p:spPr>
          <a:xfrm>
            <a:off x="6176256" y="1608732"/>
            <a:ext cx="576064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694841A-E25F-44F9-A5A3-D0E37614C4AA}"/>
              </a:ext>
            </a:extLst>
          </p:cNvPr>
          <p:cNvSpPr/>
          <p:nvPr/>
        </p:nvSpPr>
        <p:spPr>
          <a:xfrm>
            <a:off x="6605584" y="2107070"/>
            <a:ext cx="119739" cy="1197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366CFFF-FC2B-4CB0-92F3-3B72B0BC4418}"/>
              </a:ext>
            </a:extLst>
          </p:cNvPr>
          <p:cNvSpPr/>
          <p:nvPr/>
        </p:nvSpPr>
        <p:spPr>
          <a:xfrm>
            <a:off x="6980464" y="1608732"/>
            <a:ext cx="576064" cy="1080120"/>
          </a:xfrm>
          <a:prstGeom prst="rect">
            <a:avLst/>
          </a:prstGeom>
          <a:solidFill>
            <a:srgbClr val="D4ECF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3102496-B2B2-4C2F-8383-1F4FEEB4E6AB}"/>
              </a:ext>
            </a:extLst>
          </p:cNvPr>
          <p:cNvSpPr/>
          <p:nvPr/>
        </p:nvSpPr>
        <p:spPr>
          <a:xfrm>
            <a:off x="6978582" y="1608732"/>
            <a:ext cx="5760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D3B90C6-4BC8-4881-A548-2325376A5511}"/>
              </a:ext>
            </a:extLst>
          </p:cNvPr>
          <p:cNvSpPr/>
          <p:nvPr/>
        </p:nvSpPr>
        <p:spPr>
          <a:xfrm>
            <a:off x="7415698" y="2090787"/>
            <a:ext cx="119739" cy="119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FF66BF5-570E-493C-AC5A-4D699452E5EB}"/>
              </a:ext>
            </a:extLst>
          </p:cNvPr>
          <p:cNvSpPr/>
          <p:nvPr/>
        </p:nvSpPr>
        <p:spPr>
          <a:xfrm>
            <a:off x="7434907" y="2090787"/>
            <a:ext cx="119739" cy="1197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3A5B34-4694-437C-B5F7-4DACCB28EAD8}"/>
              </a:ext>
            </a:extLst>
          </p:cNvPr>
          <p:cNvSpPr txBox="1"/>
          <p:nvPr/>
        </p:nvSpPr>
        <p:spPr>
          <a:xfrm>
            <a:off x="3354318" y="100272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하드디스크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B96B3B-001F-4CFE-A6CE-CCC593F5F56B}"/>
              </a:ext>
            </a:extLst>
          </p:cNvPr>
          <p:cNvSpPr txBox="1"/>
          <p:nvPr/>
        </p:nvSpPr>
        <p:spPr>
          <a:xfrm>
            <a:off x="3613341" y="1630772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0x01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6FD1B9-9EA7-4F6F-A1A2-1E3A4250F5E6}"/>
              </a:ext>
            </a:extLst>
          </p:cNvPr>
          <p:cNvSpPr txBox="1"/>
          <p:nvPr/>
        </p:nvSpPr>
        <p:spPr>
          <a:xfrm>
            <a:off x="4444308" y="1631947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0x02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4DC9B1E-878D-4CDA-B57E-E8AA5137F8CC}"/>
              </a:ext>
            </a:extLst>
          </p:cNvPr>
          <p:cNvSpPr txBox="1"/>
          <p:nvPr/>
        </p:nvSpPr>
        <p:spPr>
          <a:xfrm>
            <a:off x="5316513" y="1633547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0x03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AECAC1C-8B28-4251-94EC-45DDBB948688}"/>
              </a:ext>
            </a:extLst>
          </p:cNvPr>
          <p:cNvSpPr txBox="1"/>
          <p:nvPr/>
        </p:nvSpPr>
        <p:spPr>
          <a:xfrm>
            <a:off x="6248143" y="1627793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0x04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EA6EB78-A57C-49D0-8676-ED8256E7577A}"/>
              </a:ext>
            </a:extLst>
          </p:cNvPr>
          <p:cNvSpPr txBox="1"/>
          <p:nvPr/>
        </p:nvSpPr>
        <p:spPr>
          <a:xfrm>
            <a:off x="7069913" y="1653473"/>
            <a:ext cx="52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0x06</a:t>
            </a:r>
            <a:endParaRPr lang="ko-KR" altLang="en-US" sz="1100" dirty="0"/>
          </a:p>
        </p:txBody>
      </p:sp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xmlns="" id="{93330CC0-5356-4CE9-B5FA-D73E02AFFB42}"/>
              </a:ext>
            </a:extLst>
          </p:cNvPr>
          <p:cNvSpPr/>
          <p:nvPr/>
        </p:nvSpPr>
        <p:spPr>
          <a:xfrm>
            <a:off x="1321724" y="1428890"/>
            <a:ext cx="1787506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 </a:t>
            </a:r>
            <a:r>
              <a:rPr lang="en-US" altLang="ko-KR" sz="1200" dirty="0"/>
              <a:t>0x01</a:t>
            </a:r>
            <a:r>
              <a:rPr lang="ko-KR" altLang="en-US" sz="1200" dirty="0"/>
              <a:t>번 부터 한번 찾아볼까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xmlns="" id="{2FE0EA74-7EFC-43BF-9F33-5800EC6CACC7}"/>
              </a:ext>
            </a:extLst>
          </p:cNvPr>
          <p:cNvSpPr/>
          <p:nvPr/>
        </p:nvSpPr>
        <p:spPr>
          <a:xfrm>
            <a:off x="1332270" y="1428889"/>
            <a:ext cx="1787506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</a:t>
            </a:r>
            <a:r>
              <a:rPr lang="en-US" altLang="ko-KR" sz="1200" dirty="0"/>
              <a:t>…</a:t>
            </a:r>
            <a:r>
              <a:rPr lang="ko-KR" altLang="en-US" sz="1200" dirty="0" err="1"/>
              <a:t>없는거같네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ko-KR" altLang="en-US" sz="1200" dirty="0" err="1"/>
              <a:t>어랏</a:t>
            </a:r>
            <a:r>
              <a:rPr lang="en-US" altLang="ko-KR" sz="1200" dirty="0"/>
              <a:t>…?</a:t>
            </a:r>
            <a:endParaRPr lang="ko-KR" altLang="en-US" sz="1200" dirty="0"/>
          </a:p>
        </p:txBody>
      </p:sp>
      <p:sp>
        <p:nvSpPr>
          <p:cNvPr id="42" name="말풍선: 타원형 41">
            <a:extLst>
              <a:ext uri="{FF2B5EF4-FFF2-40B4-BE49-F238E27FC236}">
                <a16:creationId xmlns:a16="http://schemas.microsoft.com/office/drawing/2014/main" xmlns="" id="{7D4C87B6-8A98-42C6-8F39-D298B23C41C0}"/>
              </a:ext>
            </a:extLst>
          </p:cNvPr>
          <p:cNvSpPr/>
          <p:nvPr/>
        </p:nvSpPr>
        <p:spPr>
          <a:xfrm>
            <a:off x="1293402" y="1419042"/>
            <a:ext cx="1863673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0x06</a:t>
            </a:r>
            <a:r>
              <a:rPr lang="ko-KR" altLang="en-US" sz="1200" dirty="0" smtClean="0"/>
              <a:t> 밑에 파란색이있네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3" name="말풍선: 타원형 42">
            <a:extLst>
              <a:ext uri="{FF2B5EF4-FFF2-40B4-BE49-F238E27FC236}">
                <a16:creationId xmlns:a16="http://schemas.microsoft.com/office/drawing/2014/main" xmlns="" id="{37444C12-8BDC-42E4-83E8-F3FAF462B5F1}"/>
              </a:ext>
            </a:extLst>
          </p:cNvPr>
          <p:cNvSpPr/>
          <p:nvPr/>
        </p:nvSpPr>
        <p:spPr>
          <a:xfrm>
            <a:off x="1299591" y="1437033"/>
            <a:ext cx="1873922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찾는데이터가</a:t>
            </a:r>
            <a:r>
              <a:rPr lang="en-US" altLang="ko-KR" sz="1200" dirty="0" smtClean="0"/>
              <a:t>..0x05</a:t>
            </a:r>
            <a:r>
              <a:rPr lang="ko-KR" altLang="en-US" sz="1200" dirty="0" smtClean="0"/>
              <a:t>니까</a:t>
            </a:r>
            <a:r>
              <a:rPr lang="en-US" altLang="ko-KR" sz="1200" dirty="0" smtClean="0"/>
              <a:t>..</a:t>
            </a:r>
            <a:endParaRPr lang="ko-KR" altLang="en-US" sz="1200" dirty="0" smtClean="0"/>
          </a:p>
          <a:p>
            <a:pPr algn="ctr"/>
            <a:r>
              <a:rPr lang="ko-KR" altLang="en-US" sz="1200" dirty="0" smtClean="0"/>
              <a:t>파란색</a:t>
            </a:r>
            <a:r>
              <a:rPr lang="en-US" altLang="ko-KR" sz="1200" dirty="0" smtClean="0"/>
              <a:t>..</a:t>
            </a:r>
            <a:endParaRPr lang="ko-KR" altLang="en-US" sz="1200" dirty="0"/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말풍선: 타원형 43">
            <a:extLst>
              <a:ext uri="{FF2B5EF4-FFF2-40B4-BE49-F238E27FC236}">
                <a16:creationId xmlns:a16="http://schemas.microsoft.com/office/drawing/2014/main" xmlns="" id="{61D74B47-730C-4A9A-BDC9-22BF7DF77987}"/>
              </a:ext>
            </a:extLst>
          </p:cNvPr>
          <p:cNvSpPr/>
          <p:nvPr/>
        </p:nvSpPr>
        <p:spPr>
          <a:xfrm>
            <a:off x="1303072" y="1425533"/>
            <a:ext cx="1873922" cy="78163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찾았다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45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47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3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0.08663 -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0.08663 -3.5802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4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파일 복구 프로그램에 대한 이미지 검색결과">
            <a:extLst>
              <a:ext uri="{FF2B5EF4-FFF2-40B4-BE49-F238E27FC236}">
                <a16:creationId xmlns:a16="http://schemas.microsoft.com/office/drawing/2014/main" xmlns="" id="{81DA7466-4E65-44B6-8BDF-AEFB65FE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72" y="875220"/>
            <a:ext cx="4480323" cy="353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123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401369"/>
            <a:chOff x="767992" y="293986"/>
            <a:chExt cx="797039" cy="526105"/>
          </a:xfrm>
        </p:grpSpPr>
        <p:sp>
          <p:nvSpPr>
            <p:cNvPr id="12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67332" y="335979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7" y="325125"/>
            <a:ext cx="254140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How the disk store data?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7364" y="5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8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3203848" y="1563638"/>
            <a:ext cx="1141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03 .</a:t>
            </a:r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ThumbCache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5CE47B-E240-47C5-B3BE-F0495639A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100000" l="0" r="100000">
                        <a14:foregroundMark x1="68862" y1="42708" x2="68862" y2="42708"/>
                        <a14:foregroundMark x1="76647" y1="32292" x2="76647" y2="32292"/>
                        <a14:foregroundMark x1="56886" y1="40104" x2="56886" y2="40104"/>
                        <a14:foregroundMark x1="60479" y1="35417" x2="60479" y2="35417"/>
                        <a14:foregroundMark x1="47305" y1="33333" x2="47305" y2="33333"/>
                        <a14:foregroundMark x1="44910" y1="35417" x2="47305" y2="38021"/>
                        <a14:foregroundMark x1="56886" y1="51563" x2="56886" y2="51563"/>
                        <a14:foregroundMark x1="55689" y1="54167" x2="52695" y2="56250"/>
                        <a14:foregroundMark x1="52096" y1="57292" x2="52096" y2="57292"/>
                        <a14:foregroundMark x1="54491" y1="65104" x2="54491" y2="65104"/>
                        <a14:foregroundMark x1="61677" y1="65104" x2="61677" y2="65104"/>
                        <a14:foregroundMark x1="52695" y1="71875" x2="52695" y2="71875"/>
                        <a14:foregroundMark x1="55689" y1="71875" x2="62275" y2="68750"/>
                        <a14:foregroundMark x1="52096" y1="73958" x2="52096" y2="73958"/>
                        <a14:foregroundMark x1="56886" y1="75000" x2="54491" y2="77083"/>
                        <a14:foregroundMark x1="52096" y1="78125" x2="52096" y2="78125"/>
                        <a14:foregroundMark x1="52695" y1="83333" x2="52695" y2="83333"/>
                        <a14:foregroundMark x1="52096" y1="84375" x2="52096" y2="84375"/>
                        <a14:foregroundMark x1="76647" y1="31771" x2="76647" y2="31771"/>
                        <a14:foregroundMark x1="65269" y1="27604" x2="65269" y2="27604"/>
                        <a14:foregroundMark x1="54491" y1="24479" x2="54491" y2="24479"/>
                        <a14:foregroundMark x1="46707" y1="23958" x2="46707" y2="23958"/>
                        <a14:foregroundMark x1="62874" y1="17708" x2="62874" y2="17708"/>
                        <a14:foregroundMark x1="14970" y1="6771" x2="14970" y2="6771"/>
                        <a14:foregroundMark x1="77246" y1="70833" x2="77246" y2="70833"/>
                        <a14:foregroundMark x1="72455" y1="84375" x2="72455" y2="84375"/>
                        <a14:foregroundMark x1="79042" y1="85417" x2="79042" y2="85417"/>
                        <a14:foregroundMark x1="74850" y1="84375" x2="74850" y2="84375"/>
                        <a14:foregroundMark x1="76048" y1="87500" x2="76048" y2="87500"/>
                        <a14:foregroundMark x1="80838" y1="85938" x2="80838" y2="85938"/>
                        <a14:foregroundMark x1="80838" y1="83333" x2="80838" y2="81771"/>
                        <a14:foregroundMark x1="79641" y1="76042" x2="79641" y2="76042"/>
                        <a14:foregroundMark x1="79641" y1="74479" x2="79042" y2="72917"/>
                        <a14:foregroundMark x1="78443" y1="70833" x2="78443" y2="68750"/>
                        <a14:foregroundMark x1="77844" y1="66667" x2="77844" y2="63542"/>
                        <a14:foregroundMark x1="77844" y1="62500" x2="77844" y2="61458"/>
                        <a14:foregroundMark x1="77844" y1="60938" x2="77844" y2="60938"/>
                        <a14:foregroundMark x1="76647" y1="61458" x2="76048" y2="53646"/>
                        <a14:foregroundMark x1="76048" y1="52604" x2="76048" y2="48438"/>
                        <a14:foregroundMark x1="76647" y1="45833" x2="76647" y2="43750"/>
                        <a14:foregroundMark x1="76647" y1="42708" x2="76647" y2="42708"/>
                        <a14:foregroundMark x1="69461" y1="46875" x2="68263" y2="50000"/>
                        <a14:foregroundMark x1="68263" y1="57292" x2="68862" y2="63542"/>
                        <a14:foregroundMark x1="68263" y1="65104" x2="68263" y2="67188"/>
                        <a14:foregroundMark x1="65868" y1="72396" x2="65868" y2="73958"/>
                        <a14:foregroundMark x1="66467" y1="76563" x2="68263" y2="76563"/>
                        <a14:foregroundMark x1="72455" y1="70313" x2="73054" y2="66667"/>
                        <a14:foregroundMark x1="73054" y1="60938" x2="73054" y2="59375"/>
                        <a14:foregroundMark x1="74850" y1="54688" x2="75449" y2="52083"/>
                        <a14:foregroundMark x1="72455" y1="40625" x2="71856" y2="37500"/>
                        <a14:foregroundMark x1="71856" y1="36979" x2="71856" y2="34375"/>
                        <a14:foregroundMark x1="71856" y1="33333" x2="71856" y2="33333"/>
                        <a14:foregroundMark x1="72455" y1="31250" x2="72455" y2="31250"/>
                        <a14:foregroundMark x1="63473" y1="55208" x2="63473" y2="55208"/>
                        <a14:foregroundMark x1="55090" y1="63542" x2="55090" y2="63542"/>
                        <a14:foregroundMark x1="49701" y1="77083" x2="46707" y2="80208"/>
                        <a14:foregroundMark x1="42515" y1="81771" x2="42515" y2="81771"/>
                        <a14:foregroundMark x1="42515" y1="77604" x2="42515" y2="77604"/>
                        <a14:foregroundMark x1="80240" y1="88021" x2="80240" y2="88021"/>
                        <a14:foregroundMark x1="82635" y1="89063" x2="82635" y2="89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2360" y="1424377"/>
            <a:ext cx="857969" cy="9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07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6004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8"/>
            <a:ext cx="584109" cy="406454"/>
            <a:chOff x="767992" y="293986"/>
            <a:chExt cx="797039" cy="532771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76841" y="342645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30973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 Are Thumbnail is hacked!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204403-AEBB-4A46-8DF3-3057382BA0A8}"/>
              </a:ext>
            </a:extLst>
          </p:cNvPr>
          <p:cNvSpPr txBox="1"/>
          <p:nvPr/>
        </p:nvSpPr>
        <p:spPr>
          <a:xfrm>
            <a:off x="1475656" y="1347614"/>
            <a:ext cx="6829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</a:t>
            </a:r>
            <a:r>
              <a:rPr lang="ko-KR" altLang="en-US" dirty="0"/>
              <a:t>에서 사진이나 영상을 열어본 </a:t>
            </a:r>
            <a:r>
              <a:rPr lang="ko-KR" altLang="en-US" dirty="0" err="1"/>
              <a:t>적이없다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썸네일 저장을 막기위해 모든 파일에 </a:t>
            </a:r>
            <a:r>
              <a:rPr lang="en-US" altLang="ko-KR" dirty="0"/>
              <a:t>EFS</a:t>
            </a:r>
            <a:r>
              <a:rPr lang="ko-KR" altLang="en-US" dirty="0"/>
              <a:t>암호화를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썸네일을 주기적으로 삭제한다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썸네일을 비활성화하였다</a:t>
            </a:r>
          </a:p>
        </p:txBody>
      </p:sp>
      <p:sp>
        <p:nvSpPr>
          <p:cNvPr id="5" name="폭발: 8pt 4">
            <a:extLst>
              <a:ext uri="{FF2B5EF4-FFF2-40B4-BE49-F238E27FC236}">
                <a16:creationId xmlns:a16="http://schemas.microsoft.com/office/drawing/2014/main" xmlns="" id="{37420B21-D643-410E-98B9-3E4652F70E61}"/>
              </a:ext>
            </a:extLst>
          </p:cNvPr>
          <p:cNvSpPr/>
          <p:nvPr/>
        </p:nvSpPr>
        <p:spPr>
          <a:xfrm rot="21030493">
            <a:off x="1026885" y="376060"/>
            <a:ext cx="7102728" cy="41764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Thumbcache_XX.db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164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6004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8"/>
            <a:ext cx="584109" cy="406454"/>
            <a:chOff x="767992" y="293986"/>
            <a:chExt cx="797039" cy="532771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76841" y="342645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30973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 Are Thumbnail is hacked!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24743">
            <a:off x="755024" y="1078480"/>
            <a:ext cx="2863607" cy="1634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35241">
            <a:off x="3789989" y="1068672"/>
            <a:ext cx="3566066" cy="1259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452" y="3219822"/>
            <a:ext cx="5371085" cy="876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434851" y="3719832"/>
            <a:ext cx="2381686" cy="285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31806" y="3898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876213" y="3295876"/>
            <a:ext cx="856027" cy="42800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-4356992" y="-176471"/>
            <a:ext cx="39604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1067725" y="323067"/>
            <a:ext cx="31102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747531" y="267494"/>
            <a:ext cx="584109" cy="406453"/>
            <a:chOff x="767992" y="293986"/>
            <a:chExt cx="797039" cy="532770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76841" y="342643"/>
              <a:ext cx="457595" cy="4841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67677" y="325125"/>
            <a:ext cx="30973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 Are Thumbnail is hacked!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6693CE-B6C6-439F-A14D-ED7CCBDAA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892"/>
          <a:stretch/>
        </p:blipFill>
        <p:spPr>
          <a:xfrm>
            <a:off x="1276196" y="1079721"/>
            <a:ext cx="5177384" cy="280435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474CE01-48C5-4496-A74A-E6A643E13CF9}"/>
              </a:ext>
            </a:extLst>
          </p:cNvPr>
          <p:cNvSpPr/>
          <p:nvPr/>
        </p:nvSpPr>
        <p:spPr>
          <a:xfrm>
            <a:off x="2483768" y="2211710"/>
            <a:ext cx="648178" cy="6117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6B4AE90-E851-45FB-9AEF-7B283BBAF9C8}"/>
              </a:ext>
            </a:extLst>
          </p:cNvPr>
          <p:cNvSpPr/>
          <p:nvPr/>
        </p:nvSpPr>
        <p:spPr>
          <a:xfrm>
            <a:off x="3152054" y="1347614"/>
            <a:ext cx="648178" cy="6117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A4A0F195-30C5-42B6-9F6F-37C27BE203DB}"/>
              </a:ext>
            </a:extLst>
          </p:cNvPr>
          <p:cNvSpPr/>
          <p:nvPr/>
        </p:nvSpPr>
        <p:spPr>
          <a:xfrm>
            <a:off x="5132175" y="1305107"/>
            <a:ext cx="648178" cy="61174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3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33843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30973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 Are Thumbnail is hacked!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xmlns="" id="{17D466B7-5BC1-4F32-97B9-0E50A242AA27}"/>
              </a:ext>
            </a:extLst>
          </p:cNvPr>
          <p:cNvSpPr>
            <a:spLocks noChangeArrowheads="1"/>
          </p:cNvSpPr>
          <p:nvPr/>
        </p:nvSpPr>
        <p:spPr bwMode="auto">
          <a:xfrm rot="21016669">
            <a:off x="3460293" y="1555251"/>
            <a:ext cx="5041129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Users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username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%\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AppData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Local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\Microsoft\Windows\Explorer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16A356C9-9E61-40D0-9FF2-629A87FD1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125" y="1300639"/>
            <a:ext cx="1768212" cy="2407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CFB7DF-DC4C-47E1-8CA5-16B0F1E23D2F}"/>
              </a:ext>
            </a:extLst>
          </p:cNvPr>
          <p:cNvSpPr txBox="1"/>
          <p:nvPr/>
        </p:nvSpPr>
        <p:spPr>
          <a:xfrm>
            <a:off x="3563888" y="2355726"/>
            <a:ext cx="4608512" cy="53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http://cfile6.uf.tistory.com/image/25244D3955F4597B1E0C27">
            <a:extLst>
              <a:ext uri="{FF2B5EF4-FFF2-40B4-BE49-F238E27FC236}">
                <a16:creationId xmlns:a16="http://schemas.microsoft.com/office/drawing/2014/main" xmlns="" id="{8D6F6968-A9E8-4D2D-B364-BACD6662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93" y="2255912"/>
            <a:ext cx="4884223" cy="14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8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66EBAB6-DF32-49A6-802E-798AB8E30EA6}"/>
              </a:ext>
            </a:extLst>
          </p:cNvPr>
          <p:cNvSpPr txBox="1"/>
          <p:nvPr/>
        </p:nvSpPr>
        <p:spPr>
          <a:xfrm>
            <a:off x="3563888" y="3060133"/>
            <a:ext cx="4788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한우영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xmlns="" id="{54591631-63D7-4C9B-8ADA-36A4697B5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185980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나의 흔적 숨기기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너의 흔적 찾기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88ADEE7B-AB18-46F2-ABE2-F68C4F29073A}"/>
              </a:ext>
            </a:extLst>
          </p:cNvPr>
          <p:cNvSpPr/>
          <p:nvPr/>
        </p:nvSpPr>
        <p:spPr>
          <a:xfrm>
            <a:off x="3167336" y="2009830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2699792" y="1563638"/>
            <a:ext cx="1141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04 .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레지스트리를 분석해보자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0451F7-C4ED-48DD-A525-7352022094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1189301">
            <a:off x="3253097" y="2260958"/>
            <a:ext cx="879000" cy="87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379100-CBCD-4D74-B538-D33B3B92D205}"/>
              </a:ext>
            </a:extLst>
          </p:cNvPr>
          <p:cNvSpPr txBox="1"/>
          <p:nvPr/>
        </p:nvSpPr>
        <p:spPr>
          <a:xfrm>
            <a:off x="5364088" y="221170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Feat.</a:t>
            </a:r>
            <a:r>
              <a:rPr lang="ko-KR" altLang="en-US" b="1" dirty="0"/>
              <a:t>이동식씨 디스크 추적하기</a:t>
            </a:r>
          </a:p>
        </p:txBody>
      </p:sp>
    </p:spTree>
    <p:extLst>
      <p:ext uri="{BB962C8B-B14F-4D97-AF65-F5344CB8AC3E}">
        <p14:creationId xmlns:p14="http://schemas.microsoft.com/office/powerpoint/2010/main" val="206709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관련 이미지">
            <a:extLst>
              <a:ext uri="{FF2B5EF4-FFF2-40B4-BE49-F238E27FC236}">
                <a16:creationId xmlns:a16="http://schemas.microsoft.com/office/drawing/2014/main" xmlns="" id="{58D76F40-CA1B-47B7-A095-1C8CD92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032">
            <a:off x="7378947" y="3886382"/>
            <a:ext cx="1928015" cy="1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BA3D8F-0A8E-4FF7-B54C-4EBEE727EF65}"/>
              </a:ext>
            </a:extLst>
          </p:cNvPr>
          <p:cNvSpPr txBox="1"/>
          <p:nvPr/>
        </p:nvSpPr>
        <p:spPr>
          <a:xfrm>
            <a:off x="1122236" y="1855021"/>
            <a:ext cx="7416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이번에는</a:t>
            </a:r>
            <a:r>
              <a:rPr lang="en-US" altLang="ko-KR" sz="2400" dirty="0"/>
              <a:t>..</a:t>
            </a:r>
            <a:r>
              <a:rPr lang="ko-KR" altLang="en-US" sz="2400" dirty="0"/>
              <a:t>치밀하게</a:t>
            </a:r>
            <a:r>
              <a:rPr lang="en-US" altLang="ko-KR" sz="2400" dirty="0"/>
              <a:t>..USB</a:t>
            </a:r>
            <a:r>
              <a:rPr lang="ko-KR" altLang="en-US" sz="2400" dirty="0"/>
              <a:t>에 모든 영상을 다 담아서 재생하고</a:t>
            </a:r>
            <a:r>
              <a:rPr lang="en-US" altLang="ko-KR" sz="2400" dirty="0"/>
              <a:t>,</a:t>
            </a:r>
            <a:r>
              <a:rPr lang="ko-KR" altLang="en-US" sz="2400" dirty="0"/>
              <a:t>썸네일까지 다 지웠는데</a:t>
            </a:r>
            <a:r>
              <a:rPr lang="en-US" altLang="ko-KR" sz="2400" dirty="0"/>
              <a:t>..?! </a:t>
            </a:r>
            <a:r>
              <a:rPr lang="ko-KR" altLang="en-US" sz="2400" dirty="0"/>
              <a:t>도대체 어떻게 부모님은 내가 연결한 </a:t>
            </a:r>
            <a:r>
              <a:rPr lang="en-US" altLang="ko-KR" sz="2400" dirty="0"/>
              <a:t>USB </a:t>
            </a:r>
            <a:r>
              <a:rPr lang="ko-KR" altLang="en-US" sz="2400" dirty="0"/>
              <a:t>종류까지 </a:t>
            </a:r>
            <a:r>
              <a:rPr lang="ko-KR" altLang="en-US" sz="2400" dirty="0" err="1"/>
              <a:t>아시는걸까</a:t>
            </a:r>
            <a:r>
              <a:rPr lang="en-US" altLang="ko-KR" sz="2400" dirty="0"/>
              <a:t>?</a:t>
            </a:r>
          </a:p>
          <a:p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5C40673-1F99-4199-B34F-3D778CFBD025}"/>
              </a:ext>
            </a:extLst>
          </p:cNvPr>
          <p:cNvSpPr/>
          <p:nvPr/>
        </p:nvSpPr>
        <p:spPr>
          <a:xfrm>
            <a:off x="611560" y="369472"/>
            <a:ext cx="27363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D255973-644F-4985-AE54-B56AF4072C73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12" name="자유형 139">
              <a:extLst>
                <a:ext uri="{FF2B5EF4-FFF2-40B4-BE49-F238E27FC236}">
                  <a16:creationId xmlns:a16="http://schemas.microsoft.com/office/drawing/2014/main" xmlns="" id="{0C5A7172-1621-46F3-8B5B-896DB66F9772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9D80806-0892-4CBB-833A-9F244948D1C1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FC3CC99-192B-4EA9-AFF2-E7E1AF51FB02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944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44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59328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771550"/>
            <a:ext cx="898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Registry = </a:t>
            </a:r>
            <a:r>
              <a:rPr lang="ko-KR" altLang="en-US" sz="1400" b="1" dirty="0"/>
              <a:t>시스템 정보를 담고 있는 데이터베이스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C99454-86DC-4D4D-BE49-2B07081A71CF}"/>
              </a:ext>
            </a:extLst>
          </p:cNvPr>
          <p:cNvSpPr txBox="1"/>
          <p:nvPr/>
        </p:nvSpPr>
        <p:spPr>
          <a:xfrm>
            <a:off x="1003363" y="1192798"/>
            <a:ext cx="7065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KEY_CLASSES_ROOT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파일의 각 확장자에 대한 연결 정보</a:t>
            </a:r>
            <a:r>
              <a:rPr lang="en-US" altLang="ko-KR" sz="1200" dirty="0"/>
              <a:t>, OLE </a:t>
            </a:r>
            <a:r>
              <a:rPr lang="ko-KR" altLang="en-US" sz="1200" dirty="0"/>
              <a:t>데이터에 대한 정보</a:t>
            </a:r>
            <a:r>
              <a:rPr lang="en-US" altLang="ko-KR" sz="1200" dirty="0"/>
              <a:t>, </a:t>
            </a:r>
            <a:r>
              <a:rPr lang="ko-KR" altLang="en-US" sz="1200" dirty="0"/>
              <a:t>각 파일과 </a:t>
            </a:r>
            <a:r>
              <a:rPr lang="ko-KR" altLang="en-US" sz="1200" dirty="0" err="1"/>
              <a:t>프로그램간의</a:t>
            </a:r>
            <a:r>
              <a:rPr lang="ko-KR" altLang="en-US" sz="1200" dirty="0"/>
              <a:t> 연결에 대한 정보가 들어있는 부분</a:t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HKEY_CURRENT_USER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현재 </a:t>
            </a:r>
            <a:r>
              <a:rPr lang="ko-KR" altLang="en-US" sz="1200" dirty="0" err="1"/>
              <a:t>로그인된</a:t>
            </a:r>
            <a:r>
              <a:rPr lang="ko-KR" altLang="en-US" sz="1200" dirty="0"/>
              <a:t> 사용자에 대한 설정 정보를 담고 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로그인된</a:t>
            </a:r>
            <a:r>
              <a:rPr lang="ko-KR" altLang="en-US" sz="1200" dirty="0"/>
              <a:t> 유저의 개인 환경 설정 및 사용자가 설치한 응용프로그램을 비롯하여 응용프로그램의 우선순위</a:t>
            </a:r>
            <a:r>
              <a:rPr lang="en-US" altLang="ko-KR" sz="1200" dirty="0"/>
              <a:t>, </a:t>
            </a:r>
            <a:r>
              <a:rPr lang="ko-KR" altLang="en-US" sz="1200" dirty="0"/>
              <a:t>화면색상</a:t>
            </a:r>
            <a:r>
              <a:rPr lang="en-US" altLang="ko-KR" sz="1200" dirty="0"/>
              <a:t>, </a:t>
            </a:r>
            <a:r>
              <a:rPr lang="ko-KR" altLang="en-US" sz="1200" dirty="0"/>
              <a:t>보안 접근 허용여부 등에 대한 정보가 들어있는 부분</a:t>
            </a:r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HKEY_LOCAL_MACHINE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사용중인 드라이버 정보</a:t>
            </a:r>
            <a:r>
              <a:rPr lang="en-US" altLang="ko-KR" sz="1200" dirty="0"/>
              <a:t>, </a:t>
            </a:r>
            <a:r>
              <a:rPr lang="ko-KR" altLang="en-US" sz="1200" dirty="0"/>
              <a:t>프린터</a:t>
            </a:r>
            <a:r>
              <a:rPr lang="en-US" altLang="ko-KR" sz="1200" dirty="0"/>
              <a:t>, USB </a:t>
            </a:r>
            <a:r>
              <a:rPr lang="ko-KR" altLang="en-US" sz="1200" dirty="0"/>
              <a:t>등과 같이 컴퓨터에 설치된 하드웨어 정보를 비롯하여 소프트웨어에 대한 모든 정보가 들어있는 부분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HKEY_CURRENT_CONFIG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현재 사용중인 윈도우의 디스플레이 정보와 폰트 정보</a:t>
            </a:r>
            <a:r>
              <a:rPr lang="en-US" altLang="ko-KR" sz="1200" dirty="0"/>
              <a:t>, </a:t>
            </a:r>
            <a:r>
              <a:rPr lang="ko-KR" altLang="en-US" sz="1200" dirty="0"/>
              <a:t>프린트 정보 등의 설정 정보가 들어있는 부분</a:t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49437F2-FF85-4EF0-AA13-257EBE68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5416" y="3773777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40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8386" y="9634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DADF22-FD7E-492B-B323-1795F96E8AC4}"/>
              </a:ext>
            </a:extLst>
          </p:cNvPr>
          <p:cNvSpPr txBox="1"/>
          <p:nvPr/>
        </p:nvSpPr>
        <p:spPr>
          <a:xfrm>
            <a:off x="435270" y="1956860"/>
            <a:ext cx="577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1.bp.blogspot.com/-87_jFCwrhPM/VGLF6z0IVoI/AAAAAAAAAI8/IdqD0gkKqZg/s640/Window%2BEventlog_ID.png">
            <a:extLst>
              <a:ext uri="{FF2B5EF4-FFF2-40B4-BE49-F238E27FC236}">
                <a16:creationId xmlns:a16="http://schemas.microsoft.com/office/drawing/2014/main" xmlns="" id="{D959341B-72E5-47A0-B8E7-06E7B48C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05" y="889430"/>
            <a:ext cx="5760640" cy="35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E325BAE-DAED-447B-8F85-C8E9AA2D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5416" y="3773777"/>
            <a:ext cx="1296144" cy="129614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8573878-8BB3-4F83-A01D-53E2B51A7FC4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13" name="자유형 139">
              <a:extLst>
                <a:ext uri="{FF2B5EF4-FFF2-40B4-BE49-F238E27FC236}">
                  <a16:creationId xmlns:a16="http://schemas.microsoft.com/office/drawing/2014/main" xmlns="" id="{D84EA8AA-219B-4308-A516-1A7CAE351A9A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ABF12B9-B043-459C-8B1F-8F63E462B59F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894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9875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DADF22-FD7E-492B-B323-1795F96E8AC4}"/>
              </a:ext>
            </a:extLst>
          </p:cNvPr>
          <p:cNvSpPr txBox="1"/>
          <p:nvPr/>
        </p:nvSpPr>
        <p:spPr>
          <a:xfrm>
            <a:off x="435270" y="1956860"/>
            <a:ext cx="577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0AC208-AD18-4CCF-B45C-DA96376867F0}"/>
              </a:ext>
            </a:extLst>
          </p:cNvPr>
          <p:cNvSpPr/>
          <p:nvPr/>
        </p:nvSpPr>
        <p:spPr>
          <a:xfrm>
            <a:off x="1377141" y="992134"/>
            <a:ext cx="57748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Device Class Identifier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Unique Instance Identifier (include Serial Number)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Vendor Name &amp; Identifier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Product Name &amp; Identifier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Volume Label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Driver </a:t>
            </a:r>
            <a:r>
              <a:rPr lang="en-US" altLang="ko-KR" dirty="0" smtClean="0"/>
              <a:t>Letter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Volume Serial Number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Username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Volume GUID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First Connection Time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First Connection Time After Booting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Last Connection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B5C591E-D449-4479-9775-35F5A4B8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9283" y="3786595"/>
            <a:ext cx="1296144" cy="129614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9EEE6E0-2829-49DC-921C-C30EE00A4FD5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3322102-A90E-419B-AB0A-F16DDC99244B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32" name="자유형 139">
              <a:extLst>
                <a:ext uri="{FF2B5EF4-FFF2-40B4-BE49-F238E27FC236}">
                  <a16:creationId xmlns:a16="http://schemas.microsoft.com/office/drawing/2014/main" xmlns="" id="{15880ECA-7BE6-4B52-9653-15C282DCD377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BED3676-E17D-4EDE-9C9A-F2E00C5C2CF1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15B8F18-B5AA-4E3E-865F-6325DAD30E6B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270ACF7-83E3-44EA-9ACD-06740BF721D3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36" name="자유형 139">
              <a:extLst>
                <a:ext uri="{FF2B5EF4-FFF2-40B4-BE49-F238E27FC236}">
                  <a16:creationId xmlns:a16="http://schemas.microsoft.com/office/drawing/2014/main" xmlns="" id="{FD1B7805-8C63-4FC2-9671-3277396D65DF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8FF4DA1-673E-4C6B-A069-AD110E15605D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55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9875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26EB24-97BB-4D7D-8AD1-7211C070EFFA}"/>
              </a:ext>
            </a:extLst>
          </p:cNvPr>
          <p:cNvSpPr txBox="1"/>
          <p:nvPr/>
        </p:nvSpPr>
        <p:spPr>
          <a:xfrm>
            <a:off x="611560" y="800360"/>
            <a:ext cx="8291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rgbClr val="FF6F0E"/>
                </a:solidFill>
              </a:rPr>
              <a:t>(1) </a:t>
            </a:r>
            <a:r>
              <a:rPr lang="ko-KR" altLang="en-US" dirty="0">
                <a:solidFill>
                  <a:srgbClr val="FF6F0E"/>
                </a:solidFill>
              </a:rPr>
              <a:t>장치 클래스 </a:t>
            </a:r>
            <a:r>
              <a:rPr lang="en-US" altLang="ko-KR" dirty="0">
                <a:solidFill>
                  <a:srgbClr val="FF6F0E"/>
                </a:solidFill>
              </a:rPr>
              <a:t>ID (Device Class Identifier)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장치 클래스 </a:t>
            </a:r>
            <a:r>
              <a:rPr lang="en-US" altLang="ko-KR" dirty="0"/>
              <a:t>ID</a:t>
            </a:r>
            <a:r>
              <a:rPr lang="ko-KR" altLang="en-US" dirty="0"/>
              <a:t>는 펌웨어로부터 얻은 장치의 형식</a:t>
            </a:r>
            <a:r>
              <a:rPr lang="en-US" altLang="ko-KR" dirty="0"/>
              <a:t>, </a:t>
            </a:r>
            <a:r>
              <a:rPr lang="ko-KR" altLang="en-US" dirty="0"/>
              <a:t>제조사명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endParaRPr lang="en-US" altLang="ko-KR" dirty="0"/>
          </a:p>
          <a:p>
            <a:pPr fontAlgn="base"/>
            <a:r>
              <a:rPr lang="en-US" altLang="ko-KR" b="1" dirty="0" err="1"/>
              <a:t>Disk&amp;Ven</a:t>
            </a:r>
            <a:r>
              <a:rPr lang="en-US" altLang="ko-KR" b="1" dirty="0"/>
              <a:t>_{Vendor Name}&amp;Prod_{Product Name}&amp;Rev_{Version}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9A1257E-A5AA-440E-9141-7D75283F51BE}"/>
              </a:ext>
            </a:extLst>
          </p:cNvPr>
          <p:cNvSpPr/>
          <p:nvPr/>
        </p:nvSpPr>
        <p:spPr>
          <a:xfrm>
            <a:off x="2031880" y="2000815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6600"/>
                </a:solidFill>
                <a:latin typeface="Tahoma" panose="020B0604030504040204" pitchFamily="34" charset="0"/>
              </a:rPr>
              <a:t>(2). </a:t>
            </a:r>
            <a:r>
              <a:rPr lang="ko-KR" altLang="en-US" dirty="0">
                <a:solidFill>
                  <a:srgbClr val="FF6600"/>
                </a:solidFill>
                <a:latin typeface="Tahoma" panose="020B0604030504040204" pitchFamily="34" charset="0"/>
              </a:rPr>
              <a:t>고유 인스턴스 </a:t>
            </a:r>
            <a:r>
              <a:rPr lang="en-US" altLang="ko-KR" dirty="0">
                <a:solidFill>
                  <a:srgbClr val="FF6600"/>
                </a:solidFill>
                <a:latin typeface="Tahoma" panose="020B0604030504040204" pitchFamily="34" charset="0"/>
              </a:rPr>
              <a:t>ID (Unique Instance Identifier)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장치의 고유 시리얼 </a:t>
            </a:r>
            <a:r>
              <a:rPr lang="ko-KR" alt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넘버</a:t>
            </a:r>
            <a:endParaRPr lang="en-US" altLang="ko-K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Serial Number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: </a:t>
            </a:r>
            <a:r>
              <a:rPr lang="en-US" altLang="ko-KR" dirty="0" smtClean="0">
                <a:solidFill>
                  <a:srgbClr val="000000"/>
                </a:solidFill>
                <a:latin typeface="Tahoma" panose="020B0604030504040204" pitchFamily="34" charset="0"/>
              </a:rPr>
              <a:t>545A835F</a:t>
            </a:r>
            <a:endParaRPr lang="en-US" altLang="ko-KR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9FE5DB-94FD-4EF9-929A-DED0F540B333}"/>
              </a:ext>
            </a:extLst>
          </p:cNvPr>
          <p:cNvSpPr txBox="1"/>
          <p:nvPr/>
        </p:nvSpPr>
        <p:spPr>
          <a:xfrm>
            <a:off x="611560" y="316622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6804"/>
                </a:solidFill>
              </a:rPr>
              <a:t>(3). </a:t>
            </a:r>
            <a:r>
              <a:rPr lang="ko-KR" altLang="en-US" dirty="0">
                <a:solidFill>
                  <a:srgbClr val="FF6804"/>
                </a:solidFill>
              </a:rPr>
              <a:t>볼륨 레이블과 드라이브 문자</a:t>
            </a:r>
            <a:endParaRPr lang="en-US" altLang="ko-KR" dirty="0">
              <a:solidFill>
                <a:srgbClr val="FF6804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윈도우 시스템에서 할당해 주었던 드라이브 문자와 지정된 </a:t>
            </a:r>
            <a:r>
              <a:rPr lang="ko-KR" alt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볼륨레이블</a:t>
            </a:r>
            <a:endParaRPr lang="en-US" altLang="ko-K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Tahoma" panose="020B0604030504040204" pitchFamily="34" charset="0"/>
              </a:rPr>
              <a:t>FriendlyName</a:t>
            </a:r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  <a:r>
              <a:rPr lang="ko-KR" altLang="en-US" b="1" dirty="0" err="1">
                <a:solidFill>
                  <a:srgbClr val="000000"/>
                </a:solidFill>
                <a:latin typeface="Tahoma" panose="020B0604030504040204" pitchFamily="34" charset="0"/>
              </a:rPr>
              <a:t>새볼륨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 descr="보노보노 png에 대한 이미지 검색결과">
            <a:extLst>
              <a:ext uri="{FF2B5EF4-FFF2-40B4-BE49-F238E27FC236}">
                <a16:creationId xmlns:a16="http://schemas.microsoft.com/office/drawing/2014/main" xmlns="" id="{B28F665D-4532-4208-8889-1D048AC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8" y="3654786"/>
            <a:ext cx="1392602" cy="13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325734-9FE9-453B-8DEC-5D04A8FAC437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C6B560B-2ACF-40D9-AC44-38618B1C06CC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32" name="자유형 139">
              <a:extLst>
                <a:ext uri="{FF2B5EF4-FFF2-40B4-BE49-F238E27FC236}">
                  <a16:creationId xmlns:a16="http://schemas.microsoft.com/office/drawing/2014/main" xmlns="" id="{3B23D1EC-82BC-4FCD-A515-38AA6ABCF115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E5790B0-D8ED-4222-85D7-DA6A950FC133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E5C7A6-706E-4DCF-8DFE-F10726DC0F08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Registry?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93784BC-CC4A-41E4-9343-5BE8CF324C7F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36" name="자유형 139">
              <a:extLst>
                <a:ext uri="{FF2B5EF4-FFF2-40B4-BE49-F238E27FC236}">
                  <a16:creationId xmlns:a16="http://schemas.microsoft.com/office/drawing/2014/main" xmlns="" id="{8C1840E2-3AE0-4895-AF22-C5FAA1511727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E408AB2-F246-4E5A-ADBB-1E72680FB32C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1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E1128C-E3C8-4B74-B453-A071261A6BC4}"/>
              </a:ext>
            </a:extLst>
          </p:cNvPr>
          <p:cNvSpPr txBox="1"/>
          <p:nvPr/>
        </p:nvSpPr>
        <p:spPr>
          <a:xfrm>
            <a:off x="611560" y="987574"/>
            <a:ext cx="89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DADF22-FD7E-492B-B323-1795F96E8AC4}"/>
              </a:ext>
            </a:extLst>
          </p:cNvPr>
          <p:cNvSpPr txBox="1"/>
          <p:nvPr/>
        </p:nvSpPr>
        <p:spPr>
          <a:xfrm>
            <a:off x="766167" y="1112504"/>
            <a:ext cx="678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"C : \ Windows \ System32 \ </a:t>
            </a:r>
            <a:r>
              <a:rPr lang="en-US" altLang="ko-KR" b="1" dirty="0" err="1"/>
              <a:t>winevt</a:t>
            </a:r>
            <a:r>
              <a:rPr lang="en-US" altLang="ko-KR" b="1" dirty="0"/>
              <a:t> \ Logs \ Microsoft-Windows-Storage-</a:t>
            </a:r>
            <a:r>
              <a:rPr lang="en-US" altLang="ko-KR" b="1" dirty="0" err="1"/>
              <a:t>ClassPnP</a:t>
            </a:r>
            <a:r>
              <a:rPr lang="en-US" altLang="ko-KR" b="1" dirty="0"/>
              <a:t> % 4Operational.evtx"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325734-9FE9-453B-8DEC-5D04A8FAC437}"/>
              </a:ext>
            </a:extLst>
          </p:cNvPr>
          <p:cNvSpPr/>
          <p:nvPr/>
        </p:nvSpPr>
        <p:spPr>
          <a:xfrm>
            <a:off x="611560" y="369472"/>
            <a:ext cx="2305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C6B560B-2ACF-40D9-AC44-38618B1C06CC}"/>
              </a:ext>
            </a:extLst>
          </p:cNvPr>
          <p:cNvGrpSpPr/>
          <p:nvPr/>
        </p:nvGrpSpPr>
        <p:grpSpPr>
          <a:xfrm>
            <a:off x="674529" y="277300"/>
            <a:ext cx="584109" cy="369332"/>
            <a:chOff x="767992" y="273291"/>
            <a:chExt cx="797039" cy="484112"/>
          </a:xfrm>
        </p:grpSpPr>
        <p:sp>
          <p:nvSpPr>
            <p:cNvPr id="32" name="자유형 139">
              <a:extLst>
                <a:ext uri="{FF2B5EF4-FFF2-40B4-BE49-F238E27FC236}">
                  <a16:creationId xmlns:a16="http://schemas.microsoft.com/office/drawing/2014/main" xmlns="" id="{3B23D1EC-82BC-4FCD-A515-38AA6ABCF115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E5790B0-D8ED-4222-85D7-DA6A950FC133}"/>
                </a:ext>
              </a:extLst>
            </p:cNvPr>
            <p:cNvSpPr txBox="1"/>
            <p:nvPr/>
          </p:nvSpPr>
          <p:spPr>
            <a:xfrm>
              <a:off x="1004305" y="273291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E5C7A6-706E-4DCF-8DFE-F10726DC0F08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Tracking USB Disk!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93784BC-CC4A-41E4-9343-5BE8CF324C7F}"/>
              </a:ext>
            </a:extLst>
          </p:cNvPr>
          <p:cNvGrpSpPr/>
          <p:nvPr/>
        </p:nvGrpSpPr>
        <p:grpSpPr>
          <a:xfrm>
            <a:off x="674529" y="293088"/>
            <a:ext cx="584109" cy="372260"/>
            <a:chOff x="767992" y="293986"/>
            <a:chExt cx="797039" cy="487950"/>
          </a:xfrm>
        </p:grpSpPr>
        <p:sp>
          <p:nvSpPr>
            <p:cNvPr id="36" name="자유형 139">
              <a:extLst>
                <a:ext uri="{FF2B5EF4-FFF2-40B4-BE49-F238E27FC236}">
                  <a16:creationId xmlns:a16="http://schemas.microsoft.com/office/drawing/2014/main" xmlns="" id="{8C1840E2-3AE0-4895-AF22-C5FAA1511727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E408AB2-F246-4E5A-ADBB-1E72680FB32C}"/>
                </a:ext>
              </a:extLst>
            </p:cNvPr>
            <p:cNvSpPr txBox="1"/>
            <p:nvPr/>
          </p:nvSpPr>
          <p:spPr>
            <a:xfrm>
              <a:off x="954119" y="297824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1668AD-4BC0-4A0C-B1E8-7321EAD4F66B}"/>
              </a:ext>
            </a:extLst>
          </p:cNvPr>
          <p:cNvSpPr txBox="1"/>
          <p:nvPr/>
        </p:nvSpPr>
        <p:spPr>
          <a:xfrm>
            <a:off x="816910" y="1729726"/>
            <a:ext cx="61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연결중</a:t>
            </a:r>
            <a:r>
              <a:rPr lang="ko-KR" altLang="en-US" dirty="0"/>
              <a:t> 오류가 생긴 디스크에 대한 정보 기록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9716C30-2D57-47D9-9A8E-F7938A71295C}"/>
              </a:ext>
            </a:extLst>
          </p:cNvPr>
          <p:cNvSpPr/>
          <p:nvPr/>
        </p:nvSpPr>
        <p:spPr>
          <a:xfrm>
            <a:off x="810932" y="2256929"/>
            <a:ext cx="783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"C : \ Windows \ System32 \ </a:t>
            </a:r>
            <a:r>
              <a:rPr lang="en-US" altLang="ko-KR" b="1" dirty="0" err="1">
                <a:solidFill>
                  <a:srgbClr val="000000"/>
                </a:solidFill>
                <a:latin typeface="Tahoma" panose="020B0604030504040204" pitchFamily="34" charset="0"/>
              </a:rPr>
              <a:t>winevt</a:t>
            </a:r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 \ Logs \ Microsoft-Windows-WPD-</a:t>
            </a:r>
            <a:r>
              <a:rPr lang="en-US" altLang="ko-KR" b="1" dirty="0" err="1">
                <a:solidFill>
                  <a:srgbClr val="000000"/>
                </a:solidFill>
                <a:latin typeface="Tahoma" panose="020B0604030504040204" pitchFamily="34" charset="0"/>
              </a:rPr>
              <a:t>MTPClassDriver</a:t>
            </a:r>
            <a:r>
              <a:rPr lang="en-US" altLang="ko-KR" b="1" dirty="0">
                <a:solidFill>
                  <a:srgbClr val="000000"/>
                </a:solidFill>
                <a:latin typeface="Tahoma" panose="020B0604030504040204" pitchFamily="34" charset="0"/>
              </a:rPr>
              <a:t> % 4Operational.evtx"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5C90E5-4BA3-4586-88F3-CAFCCA8E85CB}"/>
              </a:ext>
            </a:extLst>
          </p:cNvPr>
          <p:cNvSpPr txBox="1"/>
          <p:nvPr/>
        </p:nvSpPr>
        <p:spPr>
          <a:xfrm>
            <a:off x="831734" y="2911414"/>
            <a:ext cx="400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Mtp</a:t>
            </a:r>
            <a:r>
              <a:rPr lang="en-US" altLang="ko-KR" dirty="0"/>
              <a:t> </a:t>
            </a:r>
            <a:r>
              <a:rPr lang="ko-KR" altLang="en-US" dirty="0"/>
              <a:t>연결 장치에 대한 정보기록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074" name="Picture 2" descr="eventlog icon에 대한 이미지 검색결과">
            <a:extLst>
              <a:ext uri="{FF2B5EF4-FFF2-40B4-BE49-F238E27FC236}">
                <a16:creationId xmlns:a16="http://schemas.microsoft.com/office/drawing/2014/main" xmlns="" id="{23E33A4D-6E4A-4AD6-A399-6957463C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9793">
            <a:off x="7449018" y="3519357"/>
            <a:ext cx="1726495" cy="17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7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3563888" y="1863864"/>
            <a:ext cx="1141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05.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프리패치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D29387-0804-41AF-93C8-58CDF60B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867492">
            <a:off x="4633987" y="2489720"/>
            <a:ext cx="656456" cy="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5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BA3D8F-0A8E-4FF7-B54C-4EBEE727EF65}"/>
              </a:ext>
            </a:extLst>
          </p:cNvPr>
          <p:cNvSpPr txBox="1"/>
          <p:nvPr/>
        </p:nvSpPr>
        <p:spPr>
          <a:xfrm>
            <a:off x="539552" y="1203598"/>
            <a:ext cx="11002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부모님께서는 나보고 게임을 너무 많이 한다고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이제부터 게임을 하면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컴퓨터를 부숴버릴 꺼야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</a:p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말씀하셨다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 오늘은 경험치 버프 주는 날인데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“CCTV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없는데 설마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아시겠어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?”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라며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외출한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게임을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부모님이 돌아오셔서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게임하던 시간까지</a:t>
            </a:r>
          </a:p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초단위로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찾으셨다</a:t>
            </a:r>
            <a:r>
              <a:rPr lang="mr-IN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31728A-EDED-4E39-B617-9746BB2A1F3C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09988EA-98FC-48AA-9930-2E9FE06771B8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12" name="자유형 139">
              <a:extLst>
                <a:ext uri="{FF2B5EF4-FFF2-40B4-BE49-F238E27FC236}">
                  <a16:creationId xmlns:a16="http://schemas.microsoft.com/office/drawing/2014/main" xmlns="" id="{398DE578-E284-4250-B3D1-52D4AE7B821B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DD5CED3-F8E9-47EA-A779-6BE39F840BB3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843C33-41F0-4F14-BF9E-7446B892F0EC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26" name="Picture 2" descr="이미지: 텍스트">
            <a:extLst>
              <a:ext uri="{FF2B5EF4-FFF2-40B4-BE49-F238E27FC236}">
                <a16:creationId xmlns:a16="http://schemas.microsoft.com/office/drawing/2014/main" xmlns="" id="{25A60D37-EBB7-4045-9808-B148E894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8471">
            <a:off x="6764150" y="3378431"/>
            <a:ext cx="2429243" cy="16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88E3032-4AFC-4EC8-9D41-A0FEDCD03BFC}"/>
              </a:ext>
            </a:extLst>
          </p:cNvPr>
          <p:cNvSpPr/>
          <p:nvPr/>
        </p:nvSpPr>
        <p:spPr>
          <a:xfrm rot="20828244">
            <a:off x="7684691" y="4673709"/>
            <a:ext cx="1296389" cy="334566"/>
          </a:xfrm>
          <a:prstGeom prst="rect">
            <a:avLst/>
          </a:prstGeom>
          <a:solidFill>
            <a:srgbClr val="E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9EFA1F-08C7-44C8-A606-C6429C6AF3E0}"/>
              </a:ext>
            </a:extLst>
          </p:cNvPr>
          <p:cNvSpPr txBox="1"/>
          <p:nvPr/>
        </p:nvSpPr>
        <p:spPr>
          <a:xfrm rot="20828244">
            <a:off x="7603712" y="4658612"/>
            <a:ext cx="1459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9F943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할 수 </a:t>
            </a:r>
            <a:r>
              <a:rPr lang="ko-KR" altLang="en-US" sz="900" dirty="0" err="1">
                <a:solidFill>
                  <a:srgbClr val="9F943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있는거지</a:t>
            </a:r>
            <a:r>
              <a:rPr lang="en-US" altLang="ko-KR" sz="900" dirty="0">
                <a:solidFill>
                  <a:srgbClr val="9F943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251061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DD에 대한 이미지 검색결과">
            <a:extLst>
              <a:ext uri="{FF2B5EF4-FFF2-40B4-BE49-F238E27FC236}">
                <a16:creationId xmlns:a16="http://schemas.microsoft.com/office/drawing/2014/main" xmlns="" id="{BAF45F58-7A39-4ED8-8A07-B6E54EF1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18" y="1360089"/>
            <a:ext cx="2305250" cy="23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SD에 대한 이미지 검색결과">
            <a:extLst>
              <a:ext uri="{FF2B5EF4-FFF2-40B4-BE49-F238E27FC236}">
                <a16:creationId xmlns:a16="http://schemas.microsoft.com/office/drawing/2014/main" xmlns="" id="{DC560040-55D1-44B8-83C4-C1B48A19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75" y="1277581"/>
            <a:ext cx="3219995" cy="241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.2에 대한 이미지 검색결과">
            <a:extLst>
              <a:ext uri="{FF2B5EF4-FFF2-40B4-BE49-F238E27FC236}">
                <a16:creationId xmlns:a16="http://schemas.microsoft.com/office/drawing/2014/main" xmlns="" id="{5AE84A46-D900-4E6F-9CF3-6535EDF1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9620"/>
            <a:ext cx="3468312" cy="260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80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1656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139">
            <a:extLst>
              <a:ext uri="{FF2B5EF4-FFF2-40B4-BE49-F238E27FC236}">
                <a16:creationId xmlns:a16="http://schemas.microsoft.com/office/drawing/2014/main" xmlns="" id="{83FF1C62-0D25-4F39-AB70-F9E2FB3579B8}"/>
              </a:ext>
            </a:extLst>
          </p:cNvPr>
          <p:cNvSpPr/>
          <p:nvPr/>
        </p:nvSpPr>
        <p:spPr>
          <a:xfrm>
            <a:off x="643045" y="252981"/>
            <a:ext cx="584109" cy="337756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129713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Who am I?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E80EDAD-45C8-4859-8BC0-0A5C328DCA3B}"/>
              </a:ext>
            </a:extLst>
          </p:cNvPr>
          <p:cNvSpPr txBox="1"/>
          <p:nvPr/>
        </p:nvSpPr>
        <p:spPr>
          <a:xfrm>
            <a:off x="3203848" y="1059582"/>
            <a:ext cx="7601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한우영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(H4NUKO0N)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TeamH4C , </a:t>
            </a:r>
            <a:r>
              <a:rPr lang="en-US" altLang="ko-KR" sz="1600" b="1" dirty="0" err="1" smtClean="0"/>
              <a:t>MonoDoChi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/>
              <a:t>Forensic , </a:t>
            </a:r>
            <a:r>
              <a:rPr lang="en-US" altLang="ko-KR" sz="1600" b="1" dirty="0" smtClean="0"/>
              <a:t>Network , C#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hwymaster01@gmail.com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https://hanukoon.com</a:t>
            </a:r>
          </a:p>
          <a:p>
            <a:r>
              <a:rPr lang="en-US" altLang="ko-KR" sz="1600" b="1" dirty="0"/>
              <a:t>https://github.com/cokia</a:t>
            </a:r>
            <a:r>
              <a:rPr lang="en-US" altLang="ko-KR" sz="1600" b="1" dirty="0">
                <a:hlinkClick r:id="rId3"/>
              </a:rPr>
              <a:t> 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4D9258DC-9A82-4E69-9769-02A3DB334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2" y="1053108"/>
            <a:ext cx="2032749" cy="19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DD에 대한 이미지 검색결과">
            <a:extLst>
              <a:ext uri="{FF2B5EF4-FFF2-40B4-BE49-F238E27FC236}">
                <a16:creationId xmlns:a16="http://schemas.microsoft.com/office/drawing/2014/main" xmlns="" id="{5E831A0F-E5E7-42A7-B9AB-06E0C72B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5686"/>
            <a:ext cx="2305250" cy="23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xmlns="" id="{D9CBFAD2-8FF8-4E7D-8E14-CBB7C444F531}"/>
              </a:ext>
            </a:extLst>
          </p:cNvPr>
          <p:cNvSpPr/>
          <p:nvPr/>
        </p:nvSpPr>
        <p:spPr>
          <a:xfrm>
            <a:off x="2987824" y="1329471"/>
            <a:ext cx="2724894" cy="80608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 can I speed it up?</a:t>
            </a:r>
            <a:endParaRPr lang="ko-KR" altLang="en-US" dirty="0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xmlns="" id="{BEF8CC70-BF3B-4FD4-B806-C902951D61A0}"/>
              </a:ext>
            </a:extLst>
          </p:cNvPr>
          <p:cNvSpPr/>
          <p:nvPr/>
        </p:nvSpPr>
        <p:spPr>
          <a:xfrm>
            <a:off x="3275856" y="2787774"/>
            <a:ext cx="576064" cy="57606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같음 기호 3">
            <a:extLst>
              <a:ext uri="{FF2B5EF4-FFF2-40B4-BE49-F238E27FC236}">
                <a16:creationId xmlns:a16="http://schemas.microsoft.com/office/drawing/2014/main" xmlns="" id="{866489C7-3E6C-4E33-80BC-861C3452D837}"/>
              </a:ext>
            </a:extLst>
          </p:cNvPr>
          <p:cNvSpPr/>
          <p:nvPr/>
        </p:nvSpPr>
        <p:spPr>
          <a:xfrm>
            <a:off x="5694743" y="2859782"/>
            <a:ext cx="731490" cy="432048"/>
          </a:xfrm>
          <a:prstGeom prst="mathEqual">
            <a:avLst/>
          </a:prstGeom>
          <a:solidFill>
            <a:srgbClr val="04A0E1"/>
          </a:solidFill>
          <a:ln>
            <a:solidFill>
              <a:srgbClr val="059BD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6B21948-DB88-4747-95C6-9BC9AEFBFAA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867492">
            <a:off x="6690099" y="2529738"/>
            <a:ext cx="1092135" cy="109213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CBCEBEE-107C-43CD-A483-30C6344F409C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02D3F984-B721-4B90-A3B8-3DFE1CA41F6F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24" name="자유형 139">
              <a:extLst>
                <a:ext uri="{FF2B5EF4-FFF2-40B4-BE49-F238E27FC236}">
                  <a16:creationId xmlns:a16="http://schemas.microsoft.com/office/drawing/2014/main" xmlns="" id="{F05816E6-F4FD-4BE2-9A61-B39CF67CA676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403C33E-7BF1-474C-B304-F97AC5833B53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D68B9CD-DDC1-45BB-AE79-9FCD36C9D458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xmlns="" id="{C65B1374-4FA4-4AE7-8817-45D84BCA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47" y="2526878"/>
            <a:ext cx="1675158" cy="122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6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01D8670-2558-4794-B2E3-CF9FD324E586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5D11922-B8DA-4329-89B3-C3F66F4A61BA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17" name="자유형 139">
              <a:extLst>
                <a:ext uri="{FF2B5EF4-FFF2-40B4-BE49-F238E27FC236}">
                  <a16:creationId xmlns:a16="http://schemas.microsoft.com/office/drawing/2014/main" xmlns="" id="{E06C8339-DAE2-4D89-A853-4067C32EAE1B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6CE8243-7841-4B24-B6D9-8ACDC202ECCD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04BD82-34F6-49E9-A095-DFFED3A2B9BA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AutoShape 2" descr="data:image/png;base64,iVBORw0KGgoAAAANSUhEUgAAB9AAAAXcCAYAAAB6ZRUrAAAgAElEQVR4XuzdB5QUxdbA8TsqYEABFR9mMWFWQBBUwIiomBARQVAkKBnJS0bCkoQliwQDIEEFAypiBgUkyFNUQDA+02fCLEHlO7eH2Z2d6TjTk/99joezbofqX1XfqZ3bVRU44vK+e4QNAQQQQAABBBBAAAEEEEAAAQQQQAABBBBAAAEEEEAAAQQQQACBHBcIkEDP8RbA7SOAAAIIIIAAAggggAACCCCAAAIIIIAAAggggAACCCCAAAIIGAIk0GkICCCAAAIIIIAAAggggAACCCCAAAIIIIAAAggggAACCCCAAAIIkECnDSCAAAIIIIAAAggggAACCCCAAAIIIIAAAggggAACCCCAAAIIIBAUYAQ6LQEBBBBAAAEEEEAAAQQQQAABBBBAAAEEEEAAAQQQQAABBBBAAAES6LQBBBBAAAEEEEAAAQQQQAABBBBAAAEEEEAAAQQQQAABBBBAAAEEggKMQKclIIAAAggggAACCCCAAAIIIIAAAggggAACCCCAAAIIIIAAAgggQAKdNoAAAggggAACCCCAAAIIIIAAAggggAACCCCAAAIIIIAAAggggEBQgBHotAQEEEAAAQQQQAABBBBAAAEEEEAAAQQQQAABBBBAAAEEEEAAAQRIoNMGEEAAAQQQQAABBBBAAAEEEEAAAQQQQAABBBBAAAEEEEAAAQQQCAowAp2WgAACCCCAAAIIIIAAAggggAACCCCAAAIIIIAAAggggAACCCCAAAl02gACCCCAAAIIIIAAAggggAACCCCAAAIIIIAAAggggAACCCCAAAJBAUag0xIQQAABBBBAAAEEEEAAAQQQQAABBBBAAAEEEEAAAQQQQAABBBAggU4bQAABBBBAAAEEEEAAAQQQQAABBBBAAAEEEEAAAQQQQAABBBBAICjACHRaAgIIIIAAAggggAACCCCAAAIIIIAAAggggAACCCCAAAIIIIAAAiTQaQMIIIAAAggggAACCCCAAAIIIIAAAggggAACCCCAAAIIIIAAAggEBRiBTktAAAEEEEAAAQQQQAABBBBAAAEEEEAAAQQQQAABBBBAAAEEEECABDptAAEEEEAAAQQQQAABBBBAAAEEEEAAAQQQQAABBBBAAAEEEEAAgaAAI9BpCQgggAACCCCAAAIIIIAAAggggAACCCCAAAIIIIAAAggggAACCJBApw0ggAACCCCAAAIIIIAAAggggAACCCCAAAIIIIAAAggggAACCCAQFGAEOi0BAQQQQAABBBBAAAEEEEAAAQQQQAABBBBAAAEEEEAAAQQQQAABEui0AQQQQAABBBBAAAEEEEAAAQQQQAABBBBAAAEEEEAAAQQQQAABBIICjECnJSCAAAIIIIAAAggggAACCCCAAAIIIIAAAggggAACCCCAAAIIIEACnTaAAAIIIIAAAggggAACCCCAAAIIIIAAAggggAACCCCAAAIIIIBAUIAR6LQEBBBAAAEEEEAAAQQQQAABBBBAAAEEEEAAAQQQQAABBBBAAAEESKDTBhBAAAEEEEAAAQQQQAABBBBAAAEEEEAAAQQQQAABBBBAAAEEEAgKMAKdloAAAggggAACCCCAAAIIIIAAAggggAACCCCAAAIIIIAAAggggAAJdNoAAggggAACCCCAAAIIIIAAAggggAACCCCAAAIIIIAAAggggAACQQFGoNMSEEAAAQQQQAABBBBAAAEEEEAAAQQQQAABBBBAAAEEEEAAAQQQiE6g79H/FQbDz3jQHooeCJ4HngeeB56HkADxgHhAPCAeEA+CAsRD4iHxkHhIPCQe8nnA5yH9AfoD9AfoD9AfoD9Af4D+AP0B+gPZ1R8IHHF5H23VbAgggAACCCCAAAIIIIAAAggggAACCCCAAAIIIIAAAggggAACCOS0QOCIy0ig53QL4OYRQAABBBBAAAEEEEAAAQQQQAABBBBAAAEEEEAAAQQQQAABBAwBEug0BAQQQAABBBBAAAEEEEAAAQQQQAABBBBAAAEEEEAAAQQQQAABBDSBXv6yPKZwpykggAACCCCAAAIIIIAAAggggAACCCCAAAIIIIAAAggggAACCOS8AAn0nG8CACCAAAIIIIAAAggggAACCCCAAAIIIIAAAggggAACCCCAAAIIqEAwgR4+Bj0gws9hjQMP2gPPR9EDwfPA88DzwPMQEiAeEA+IB8QD4kFQgHhIPCQeEg+Jh8RDPg/4PKQ/QH+A/gD9AfoD9AfoD9AfoD+QVf2BQPlLdQp3/YQP1Sz/4kF74HkgDhAHiAPEAeIAcYA4QBwgDhAHiAPEAeIAcYA4QBwgDhAHiAPEAeIAcYA4QBwgDhAHci8OBMpf2ps10JmNAAEEEEAAAQQQQAABBBBAAAEEEEAAAQQQQAABBBBAAAEEEEAg5wVIoOd8EwAAAQQQQAABBBBAAAEEEEAAAQQQQAABBBBAAAEEEEAAAQQQQEAFggn0PXtEAgHhXxxoBzwHxAHiAHGAOEAcIA4QB4gDxAHiAHGAOEAcIA4QB4gDxAHiAHGAOEAcIA4QB4gDxAHiQK7GgUD5S3oxhTsvUyCAAAIIIIAAAggggAACCCCAAAIIIIAAAggggAACCCCAAAII5LwACfScbwIAIIAAAggggAACCCCAAAIIIIAAAggggAACCCCAAAIIIIAAAgiogJFADx+CHhARfi5qHHjQHngeeB5CAsQD4gHxgHhAPAgKEA+Jh8RD4iHxkHjI5wGfh/QH6A/QH6A/QH+A/gD9AfoD9AfoD9AfoD+Qtf2Bwy/pyRTuvEyBAAIIIIAAAggggAACCCCAAAIIIIAAAggggAACCCCAAAIIIJDzAgES6DnfBgBAAAEEEEAAAQQQQAABBBBAAAEEEEAAAQQQQAABBBBAAAEEENAZOI0Eevgk7oGA8HPYoHw8aA88H0XBkueB54HngechJEA8IB4QD4gHxIOgAPGQeEg8JB4SD4mHfB7weUh/gP4A/QH6A/QH6A/QH6A/QH8gq/oDgcPr9GAKd96lQACBjBDofVdd6XjbpVKyxL6m5Z373BrpMvqJuO+loEdDaXptddPz7Nr9j0yc95qMmLUs7utwAgQQQAABBBBAAAEEEEAAAQQQQAABBBBAAAEEEEAAgfQSIIGeXvVBadJc4MmxbaR2lZNNS/n7nzulV8FiWbjsnTS/i9iK9+bD3aTSCf8xPfibH36R9sMXyIp3tsV2cpdHkUB3CcVuCCCAAAIIIIAAAggggAACCCCAAAIIIIAAAggggAACMQmQQI+JjYNyVSDbEuh29xOZFCeBHmz1jEDP1aef+0YAAQQQQAABBBBAAAEEEEAAAQQQQAABBBBAAIFcEAgcXqf7HtFJ3AMi/IsD7cD+OXhynI5AP8U0NhSOQH9xfcY8T3b3E0ygz5cV67cZ9/Pmw93tR6APmy8rNmxLaBzp3fIq5yncRz0et39Bz1ucp3Cf+WLc1+F543OHz10+d4kDxAHiAHGAOEAcIA4QB4gDxAHiAHGAOEAcIA4QB4gDxAHiAHGAOJBecSBweO3urIGeC69KcI++CBgjtqvaJNDH6RTu6325VjJOYnc/RgJdk+J7p2V/8xEXCfSET+F+lXRs4rAGuibQ49wcE+iP6RroL8Z5FQ5HAAEEEEAAAQQQQAABBBBAAAEEEEAAAQQQQAABBBBIN4FiCXQdih4wXnEIbvyMRyrbg13C1u8HSUeP9xy3SB4PW7/crP0vGnu36wR6Jjw/dvfjNYHebtg8efOdjxMaP/Luquc6gR6Pv5sEev6spcRLPi8S2t5TGX/jeX7oP9B/ov3QfyR+8fcUf0/y9zT9AfoD9AfoD9AfoD9Af4D+AP0B+gP0B+gP0B+gP5DR/QEdgR6cwz24aYPm5/T0qFXlZJnS9zY58vAyfuePfT+fJl9DCdVY29Nbj/SwnDLc7wKHJ9Dtyusmgb5g2TpPz9MtdavIqHsbSOkDS/l9W6bnC9WNjix3k0Bf/s5W4zx29eFHfbuJP24S6J1HLfTkb1bfBT0bye3XVjf10zXQJzz2qjECnXjJ50Ws8c1Ne6d90b5oX+nZH+P55e8F4jPxmfhMfOb7E74/oj9Af4D+AP0B+gP0B+gP0B+gP0B/gP5AlvcHDqvdjSnck5K2jP8imZhAD03/HcvdpyKB7jT9ulMCXUexO50j0qJR3appm0DXlyBCdegmgR5PfbtpI73vuko6NblMSpbY13T3Oc+tkS5hCXQ35zTbx20CPdbzcxwCCCCAAAIIIIAAAggggAACCCCAAAIIIIAAAggggEB6CgSMBLqm0HUmAf5Na4dalU+WKf0yaAT60HmyYsO2mNtVyhLoNs/BonH2U7gbCfQX13tqR0lPoH//i7QbPk9WrN8mdvfzTdh+Gh8cE+ge69spGZ6skLl8/VZp0HVasXZa0MvFCPSZL3qqZ+IrnzN8ztLPIA4QB4gDxAHiAHGAOEAcIA4QB4gDxAHiAHGAOEAcIA4QB4gDxAHiQPrHgcBhtXQEevgg9FAmPZS+4ud08QmOQG8iR5bPgCncNfk67DFZYayJHVv7euvRnkmewv1JWfjiO7blXTTuHts10IMJ9KIp3IsyrNbPU6OrdAr3m5M3hXth3WgC3fp+jAS6MQJ97xTuNvUR3NdbffduWc92NHlSE+j3PrD3csF4F0ygX2BahMIp3GcuDYvwxMugAJ8XscY7/Gg/PD/ED+JHbP1F4ifxk/hJ/CR+Ej+L/nDjeeB54HngeeD7GfrH9I/pH9MfoD9Af4D+gD/9gcBhtboyhXuyMnVxXiczE+jbYr7r1CTQ19uW1zmBrkl4+3NEXqDRVTqFe7om0DUpHqxDu/ooSqC7r+/0TKAHa8d9Aj3m5s2BCCCAAAIIIIAAAggggAACCCCAAAIIIIAAAggggAACaShAAj0NK8WqSLmWQPe7auySor//uVN6jnNOfpNA/49ptZBA97u1cj4EEEAAAQQQQAABBBBAAAEEEEAAAQQQQAABBBBAAIFUCBRPoO/ZIxLQKS72bvyMRxa1h4KejeT2+ubTchsJ9LFPysJlYaPHTdr/ooK2DlO4hyXhM+D5sbufyKS44wj0oY8F17x3GT+MNdCbXi4lS+ybithXeE1jDXSdwj2svlyNQJ/xAvEhi+JDeP0bjSMDnl8+r+mvuI23tGf6t8QL4gXxgr9v6d/Qv6M/QH+A/gD9AfoD9AfoD9AfoD9Af4D+AP0B+gPu+wOBwy6+lyncU5q+4+LJEijodatzAr3Y+uXRJXNMoGsS3uEcybpfN9dxTKBrUjy0BvrsXpZr0hvJ9rB93VzbmMI9XRLoXaYWK7JdWzHWQJ/7ioww1kBnQwABBBBAAAEEEEAAAQQQQAABBBBAAAEEEEAAAQQQyCYBEujZVJvci60ACfRonlQm0GNprk5J9zlL3pYuIxfEcupix5BAj5uQEyCAAAIIIIAAAggggAACCCCAAAIIIIAAAggggAACGSkQOOziLoxAz8iqK17ok44tL/NHtZGKxxxuejdbPvtWLmo20vOdvmWMOq5getzWz7+TK9uMFZ3+PBO2YFK0hmlRg1O4P+E4ejyYcD41rnM4WTW66nwZ1bWhlD6wVNSuRaOfXyj2O7t7C44On1s4kjz8QLv7iTzOri3YXcPpfr38vnfLq21Hrc9ZstrHBLp5W7GqAy/3wb4IIIAAAggggAACCCCAAAIIIIAAAggggAACCCCAAALpKRA4lAR6etZMDKVaaZPs1gT6hR4T6JrAffnBrnLK8UeYliaWc8ZwW74dMt4hgd7DRQJ9sUMC3c05nG5IE+ijHRLo+TOLJ9Dt7k1fdLjC4kUHu/vRpHjbsMS7XfuK3NfpHmP9fZ6LBHpnH0ag23mGEuiRdRDrPXEcAggggAACCCCAAAIIIIAAAggggAACCCCAAAIIIIBA+ggEDr2oMyPQ06c+4irJyjm9LUeLBxOcc2TF+q2ur1Gr6ikytd/tcmT5MqbHfPjxN1LrDu+j2l0XwOcdx/dubDsCvcf9OgJ9re1VFxe0k9rnW49Ad3MOp9tqdFU1Gd3NbgT6y5I/IyKBbnNvxosOt48wvazd/US2Gb/bl5OD2e/zWukI9CukZIl9TQ/XEeidR8yP5dTFjrFrK8EEenQdxH1RToAAAggggAACCCCAAAIIIIAAAggggAACCCCAAAIIIJByARLoKa8C/wrw2qzucs6px5ieMBEJ9OXrPpKbukzx7wYSfKZMSaDXu+hMGd/7Njm8XOkoEavk7eS+TaTx1dVNBUmge29YJNC9m3EEAggggAACCCCAAAIIIIAAAggggAACCCCAAAIIIJANAnsT6OGD0AMiws9FlZs5HosL2luOji6eQHdXv7Wqnmo7Ar0oge7ufEHT1HlqUtpuDfQe9z++dw106/uxM9Z11IMj0NeExQbv9+s08j84ynre3msEz29XrmACPb/Y/qECumszHxm7r5yT53KGg8S1h7xW19iOQJ//whppP2xuXP7qaddWil5ieD6l7TnVzxPXT208wx//VH6e0v5of7Q/7/07/r5KXP+Q9kh75Pni+crE72/oT9Gf4vOLzy8+v/j84vMrJEA8IB4QD4gH6RkPAode1GmPkS8PxSn+DcarDHRwTIYOmSMr3vnI9f1dcn4lmdL/dvnPYYeYviyy+JUN0mrgw67Pl2pXdwn0tbb3s3i89UsKwQT647Jw6dq42k+tKqfK1P7WU+cXJtDD2qldudZs/FSubltgel92xxW+dLHuI+N+HBPoHttXLO1hVLeG0uLGi2WfffQBjd6Mlzo6T47LX8s1Ps/6ZYvCBPr05+O+TibGmVjqjfvc+15aBn6uUN+Z2R+g3qg34i5xlzhAHCAOEAeIA8QB4gBxgDhAHCAOEAeIA8QB4gBxgDgQexwIHHphpz0ZkwGlpm1r2i4Z+sP236Rz/jxZ+tYHriNGo3rny+hujaT0gaVMk5VzlqySzvm63rT/bxzUqlrJNons9/QPweT3Qlm4dJ3t/Swe38FhDXRNoOsI9NgzZcYI9P7NLNeeN3O3K1dhUtmknuyOMxLomhRfv8W4n5VzHUagD5ktK9ZvTUh7CHnOuK+F3HR5Zcvq//Djr6VWc13vPXZ/YwR6XhPL2QqMBPocXQP9ubivE285OT6+esYPv0R8ftGuaFe0K//7hTxXPFc8VzxXxAHiAHGAOEAcIA4QB4gDxAHiAHGAOEAcIA4kMw4EDr2wY/j8CH7nJTlfEgWCo2Zrml6xKEG81nWJGtWr5iKBHppK3PVpXe1oTB9vk0R2dRIPO7n1cU6gaxLevbFZEZ3uPZhAL+7unECfZD6LgM0LAcEEuibF907hPreP/RTuYft6oPe062uzesg5lY61POb/fvxV2g2ZI6+v3ezpvJE72z1LwQT6S5I/Q6dwZ0MAAQQQQAABBBBAAAEEEEAAAQQQQAABBBBAAAEEEMgmgb0JdN5cyYY3V9wn0N3Vt10CvXgS0d35vLwZUjQCvWxSnrfiCXTr+1k8vqPDCHRNoMc3Av2kY8vLgjH3SMVjypvee1ECvaicduVavm5LcFpz0xHo1vfzzfc/R4xAd0qgP5rQEej1LjrTGBl+eLmDLdvEjp27ZeTM52XC3FfiGgkfHIFu/jJKUdtnBHo2xE0vcYn75Q1H2ov/n/c8VzxXPFc8V8QB4gBxgDhAHCAOEAeIA8QB4gBxgDhAHCAOEAeIA+kWBwKHXtiBEehJSdEm/iJ2Sb+iBLEmd91tTevXkPwuDeWgA6KncC+eRHR3Pi97FY3CTnYC3d4nONK7kumtxGJsZbJybl/L0d7BBPpjxQ61K9drazZLw3s1gR692R3npb6Cyfai0epejnW774C210u7xpdJif32tT1k2coP5LYeD7g9rel+7hPocV2GgxFAAAEEEEAAAQQQQAABBBBAAAEEEEAAAQQQQAABBNJMIFCuZngCPfSGQ6iU/Bx84yEzPPq2qS8dm14hJUtEJxiN5O6YBbKg2PTi9vWb1/oa6Xx7XdPz7dz9t4x75EUZNWtpQnxq6xTuA3Qd8CQm0F34LJ7QUepYJtB3SI8xj8sCYwS6brE/P6s0gV6xgmm4mPPsKulkJNCLzr94QgfLcpntHyqf3f14iVVGAv2+R2W5sQZ6Yp6XpdPulepnn+hYrO9/+k3aD5sjL6/6YO8a5d7LM0FHoF9nPQJ9vE7hPn1JzOePt31wfHzPF374xROfaT+0H9pP7P0bnh+eH54fnp9M+vua9kp7pb1mzvdhPK88rzyvPK+J+j6S+EJ8Ib4QX4gv3vMr2fL9T6BczfaMQHdMyWXGDnmtr7VMeOuI8fFzlkn+dJ122t1md77f/9Rk8cKwZLG7c7rdK5hAb57EBLq7+3FOoPtjsmpuP4cE+txilHblCibQi+8fOtj/BHpwvXS/t4Z1z5dR3RpJ2YMPdDz1v//ukUeefku6jZ7vuK/VDhPymjok0L09SzEXhAMRQAABBBBAAAEEEEAAAQQQQAABBBBAAAEEEEAAAQSSKkACPancib1YLiXQ39B1vTtNTCyoydnTIYE+7/m3pf3Q2cVK99pDveTcSseaemRDAn3+mHuk7oVnua7vz7/+UVoPfEjWffCZ62PCdySBHhMbByGAAAIIIIAAAggggAACCCCAAAIIIIAAAggggAACGS+wN4EePghdp2Tg56KaTR+PYFLvwoxpdHOeXRk21Xio2O48a1etZDsCPZhAn7B3Cu3ktdfFEzo5TOGuI9DfDqsjd/cb2d6WTutmOV150b3rUcHzB0esH2naNoL1EBqBXrw8dvfjpaEVTeGuI9D9rQ8vo89DZdZR6E++tE7uHvxITOWxe9Z27f5bik/h7u/9+u3H+aifdPw8C5YptvjI/Xj7PMULL5434g3xls8b+oP0B+kP0B+gP0B/gP4A/QH6A/QH6A/QH6A/QH+A/oC3/kCgXI12TOHuJVOYwn0n9MnABPpw86nDnRhrn+8igd5RE+jJ3RZPdEqgL5AFL4TWQI+9bHbXMRLoEfe+6jHzBLqR7J0dWq87ujx21/FS+sIE+rotXg5z3Lf0gfvLnJFtRNuD1+3n3/6U/hMWydwlq7weKnbPmpOp54txAAIIIIAAAggggAACCCCAAAIIIIAAAggggAACCCCAQNoI7E2gaw49lHnn3+AbeennkLkJdO+etc8/zXkEesfxSa+nxRM7O4xA1wS6jkCPr/3YXacogV7kuuqx/qYj0IPJ3tB63dH1YHedoqT4ZuN+rJL0Gs2C+z4iy9eFRqDHd/8hv16t6kuXZldKqZIlTIPmH3/tlANKlZR99tHrRW8fbPtKWg2YJVs+/XbvSHR35ZrQ53bL2R6KEujPxl3P8bYTjndXnzjhlK6f65TLe/+A55nnmeeG54Y4QBwgDhAHiAPEAeIAcYA4QBwgDhAHiAPEAeIAcSDRcSBQrkZbRqCnzfsM9gWxS+ql4y0YU4cPnxNT0YIj0O+QI8uXNT0+mETWBHpyN/cJ9PjK5ZxAL37vzgn0JaYFck6ga1I8OKrc6hrFE+j+jUDXNjC5X3M5+j/lTMu+c9dumTzvFbn5ympy/FGHme7zz7//yuMvrpV29+lU7u435wS6vpRgbur+KuyJAAIIIIAAAggggAACCCCAAAIIIIAAAggggAACCCCQbgLBBPqePSKBgPBvejsY6zJff1G6tSHL8sx55q3g2tsxtK/a1XQEukMCvUNB0tvt4kldnEegP7867nLZXeeNtZuD67+Hua6aN8BhBPoS03qwu07hqPK1m437cUygD35Ylq//KKb6jow/pQ86QGaPCE7dHtDYZLJt2PS53NBhvNzbvK60b3KFlCyxn+l+oUT70KlPu66XCX2bOYxAXyb5Dz7r+nzEVz5fYomDtBvaDe0mvftl1A/1Q5wmThMHiAPEAeIAcYA4QBwgDhAHiAPEAeIAcYA4QBzIzjgQKHfBPZqGi3PCaY5PxoQZ4/vcLs0yKIE++5m3pPPwOTFNiF9HR6APvNN6BPrazXJjx/FJb7dP6RTu1U4zTdT+/ucO6TF6vsx/4e24yzVraEu56YrzTa9jJNA7ji/mutoiga5TnPceu1DmPrvStB7s7sdIoA9+WHS0v7ZvqyS9FlL3vWfww7Ji3ZaY6jvy+RndvbG0aFBL9t1nH1ODX377SwZOWiSPPv2mHGSsk363bbL919//krGPLJUJs5e5Kt9EncLd4lkLTYs//MFn467nZMQN4jufT7QzJnQiDhAHiAPEAeIAcYA4QBwgDhAHiAPEAeIAcYA4QBwgDhAHiAPEAeKAhzhQ9oJ7mMI9Y8Z0505BdeTxAy4S6MkWcUqgdx89f+8a6PGVTKcQt3pZQhPo+vJA+GaVQNekvl2ZnBLomhQPTeFudY3wBHpo33ju/u5Gl0pe6+ukzMEHmJ7m33/3yJMvrZU2Ax8q/P0VNc+U8XlN5agjzKd71x1DSXRdE95ps/MPT6A7nYffI4AAAggggAACCCCAAAIIIIAAAggggAACCCCAAAIIZJZAoOwFd5NAz6w6y4nSBhPoLRxGoBck3eKpiV1sR6B3Hz3PpwR6M4cEevF7Xz1voOkU7sEEunWZ7O4nOKr8obAEuvk1tBIi9421Ylo0qC0D294oZQ4+0PIUH2z7Slr2nyFbPv2m2D5ujt2xc7c8sPBVGTx5sW0RJ/Sx9g8m0F8UHYHOhgACCCCAAAIIIIAAAggggAACCCCAAAIIIIAAAgggkF0CJNCzqz6z5m5IoFsncN/d8oVccsfwwrqued7JMuO+lqajrzWBnjduoez++x+pce7Jcs6px0rFY8rLxo++lBs6jJN0SqDfft2FMqDdTVK+3MGW7fjn3/6U/hOekDnPrjTdp/89N0i7JlfI/iVLWJ7j73/+lRdWvGtMbf/1d9tN9yOBnjWhhBtBAAEEEEAAAQQQQAABBBBAAAEEEEAAAQQQQAABBDwJBMpWbzBqIj0AACAASURBVMMIdE9k7JwMgdrnnyYPDHIYgd5hXDKKUuwaT026134E+igd7b3adbnszuf6JDHsqKO3azQeJHbXN0aVD9IR6JuNK6yeP8h0lLv+LnJfr0W6+9bLpFer+lLukIMsD92xa7dMeexlGTL1KdvTTx3YQm6pV91y/XQ9eM+ePfLZVz/IuEdekNnPvBV1vgl9m1vOAGCMQH9UR6A/4/U22R8BBBBAAAEEEEAAAQQQQAABBBBAAAEEEEAAAQQQQCDNBUigp3kF5Wrxkp1A17WzdYR2tbMqSpUzTpCj/3OokaiNTIZnSwL9i29+lBZ9HjRGfNepdpppM0tWAn1kt8bS/IaLZf9S1qPG//n3X3l86RppO7ho3XO7Z8NNEl2P19Hob67fIsOmPSPr3v+k8JQk0HM18nDfCCCAAAIIIIAAAggggAACCCCAAAIIIIAAAgggkOsCJNBzvQWk6f07JdBDxdYE6I6du6Lu4s8du+T7n36N+v/7BPaRIw47REqV3M/4XSAQMBK3++6zT7F9rUYZZ0sC/f9++MVIRnduXi9lCfRKFY+UEV1vlVrnV3IcLf7G2s3SrNcDolPSu9lKH7i/jO3VRBrUrWZ77tC53tvyP7mt++TCKd1JoLtRZh8EEEAAAQQQQAABBBBAAAEEEEAAAQQQQAABBBBAIPsEggn0PXs0k6jzGvMvDmnRDmpXO912CvdkPIqzn3lTOg2bXczjqcldnadwf36V6+fI7nyJvEdNRHcf9Zjcdu2Fzgn0tZuM+3Gcwn3gLFm+four9tPljnrSrsmVtuudh+7/g21fSst+M2TLJ1+7dg3Fs/F9m0vja2pIyRLBFybMtu2//iHdR82TRcvWFJ5/Qr87nKdwn/a05/IQZ/mc4XOWfgZxgDhAHCAOEAeIA8QB4gBxgDhAHCAOEAeIA8QB4gBxgDhAHCAOEAfSOw4EylZrzRroicxUcu6YBIwR6IPvkiPLl43peD8OevXtD+XmjgXFTuWcQH9MFjzvYQ10m4S8H/dgdY4dO3fLiAefkUtrnGmfQNekeGgN9AWD7ddAD9vXruw6OnzygDvl2kvOcxwd/uG2r6Tz8NnFplf36tKv7Y2ia6zrdSM3Y131uS9Fras+oZ+ugX6x6aUKZyfQBDobAggggAACCCCAAAIIIIAAAggggAACCCCAAAIIIIBAVglEJNA1lx4Iu0F+xiM17SEdEuiavL2oyeBiz8NTk7s5jEAPT6A7Pz925/Mj0uzZs0f+2rHLWOv7u59+lR9++k10RLcmxZ95db3YXd9YA71YAn2QVKp4lGmxgvvOlOXrtriOH+P7NpPG19S0HB3+0WffSLeRjxlrlAc3Z0+r5/Wum+tI7zbXFxvxHlxX/W1pOyi0rnrR+d0l0J8iXvJ54bq9x9N+423/HB9f/MAPP57f2D9/eX54fnh+eH74ezo1f08Tf4m/xF/iL/GX+Fv0hQXPA88DzwPPQ0iAeEA8IB54iQeBstVa6cTtRhqEf3FIl3ZQxxiB3jKlI9C//m67tOo3XVb+d2vh8/G0MWL8dNMkcmha9PnPr8qY58nufkJJ8TfWbTbuZ9WCwXKaTQL97oEzZcW6zZ7iyJgeTeT2Gy6W/UuWKDTVpL8m+e/Nn2OMPPcrLl1UtZLo9XTtdd2MddV7TpHf/twRVV8TjSnc7UagL5Vh057OmHpOl+eacvA569fzzHnorxBPiCfEAeIAcYA4QBwgDhAHiAPEAeIAcYA4QBwgDhAHiAPEAeJAwuJAmWqtmMLdj6G+Pp+jz903SJfm9WzXbvb5kgk/nU59XfDoUhnuYuprHYE+LQEJ9NCI7H+N10aC26+//yW6DvZfO3bLp199Jz9u/13Wf/CpbPzof7L506+LubhNoCcc06cLOCXQNSkePoW7UwI9tK+X4vVufZ10aFrXmGJd62flhq3SbeTcKHsv57TaV68xqf8dcvxRhxsjzyPrN3ScUwLdbTv2o8ycAwEEEEAAAQQQQAABBBBAAAEEEEAAAQQQQAABBBBAIHkCgTLntySBnjxv11fqc/eN0uWOLEygP6IJdJ36OjO3p6foFO42I9BHzhUdgZ4pm939fPP9djES6Gs3G7ezeuF9NiPQi+/r9f47N68n7ZpcKc+8+o4MnvSk6Gj+VG5GAv2GWqZFMF4EyfB2nEpbro0AAggggAACCCCAAAIIIIAAAggggAACCCCAAAIIpLMACfQ0rR0S6OlZMSTQrdZAjy+Bnm61TQI93WqE8iCAAAIIIIAAAggggAACCCCAAAIIIIAAAggggAACyREggZ4cZ89XIYHumSwpB5BAJ4HOCPSkPGpcBAEEEEAAAQQQQAABBBBAAAEEEEAAAQQQQAABBBBIicDeBHr4LO6h5dZD5eFnkeT7BBPoV2ffGujG1NeLwxp7ZrWvp6d0dzGF+8qMuT+7+ymawn2TcT+rFw5xOYV78p+XInB/2tPEfnc6TOH+wt6lCPy5nt/l53x8fgUFaJ+p+Pzm+eP54/kj/hB/+fzh8yfz/x7g85zPcz7P+Tzn85zPcz7P+TynP0B/gP4A/QH6A7ndHwiUqXoXa6Cn5N0F+4v2uSdbE+gvyPAHMnkN9O5Sp7rNGugj5mTYGujW9/PNd6Fp2cMS6CdajECP2DcNHylPRZrY30UCPYPbsScMdkYAAQQQQAABBBBAAAEEEEAAAQQQQAABBBBAAAEEckhgbwJdc+ihNwn4N/iGIQ44RLeDp6f0cJFA1xHomdF+7O6nKIH+oXE/xgh02wT6DFm+drNkQ7uZ2L+F8wj0B3QmhcyoZ8pJPWXDc0k7ph3TjumfEgeIA8QB4gBxgDhAHCAOEAeIA8QB4gBxgDhAHCAOEAeIA8mIA4EyVVswAj2H3pjgVuMTMKY8r36G6Ul+/3OHdDdGoIdP4R7f9RJ9tN39BBPomhQPjUAf6iKBHtw30zf3CfRMv1PKjwACCCCAAAIIIIAAAggggAACCCCAAAIIIIAAAgggEC4QTKDv2SMSCAj/4kA7sH8Onp6qI9AdEujPvZUxz5Pd/RQm0Nd8aNzP6oUOCfQB02X5us1ZEUcmDrjLeQT61EUZU88813y+8fnO5ztxgDhAHCAOEAeIA8QB4gBxgDhAHCAOEAeIA8QB4gBxgDhAHCAOEAfcxYFAmSp3avqciYizYuJp6jHRE1c845hAny3znluZMc+T3f18/d12uWfAdHlj7SbjflY/Psx2BHqbAdNlxdpNWbEAwiSdwv3G2qavW+3a/bcUPPK8DJu6OGPqOdHPBedPxoQxxHfaGe2M/ipxgDhAHCAOEAeIA8QB4gBxgDhAHCAOEAeIA8QB4gBxgDhAHEhKHDikyp1M4c6sBAi4FHBKoHcbMVvmP5c5U7g7JdDv1lHle6dwf9smga7J9vB9XXKm7W46hXtzFwn0tL0BCoYAAggggAACCCCAAAIIIIAAAggggAACCCCAAAIIIBCTQKB4Aj2Usw+di5+D7/LgERSgPTwztaftFO7FE+jp72V3P5FJcecE+oOyfO3mrHhe3CXQF+2du4P4QHwgPvL5kP7xnv4M/Tn6s3xe83nN5zWf13xe0x+gP0B/gP4A/QH6A/QH6A/QH6A/QH+A/gD9AXf9gcAhVe5gBHpM7x5wUC4KOCfQH82wEejWLwQEE+iaFN9kVPXbjw+3nMI9ct9MbxsT+9/lYgS6JtDZEEAAAQQQQAABBBBAAAEEEEAAAQQQQAABBBBAAAEEskkgcEhlEujZVKHcS2IFnnnAZgT6Hzuk24jMSqB70Xr7CYcEev+iZLuX86bjvhMHOCTQH9Y10Emgp2PdUSYEEEAAAQQQQAABBBBAAAEEEEAAAQQQQAABBBBAIB6BvQn08EHoOoUFPxeh4kF74HnQ5yGYQD/aNN4YI9ALE+iZ7xVMoNcxvdddu/+Wgoef25tAJz4QHzK/vfN5FxLgeeZ55nkmHhAPggLEQ+Ih8ZB4SDwkHvJ5wOch/QH6A/QH6A/QH6A/QH+A/kBu9wcCh1RuzhTu8byCwLEIIIAAAggggAACCCCAAAIIIIAAAggggAACCCCAAAIIIIAAAlkhQAI9K6qRm0AAAQQQQAABBBBAAAEEEEAAAQQQQAABBBBAAAEEEEAAAQQQiFcgmEDfEzYIPRAQfsajsGHRHngeiA9FcZbngeeB54HnISRAPCAeEA+IB8SDoADxkHhIPCQeEg+Jh3we8HlIf4D+AP0B+gP0B+gP0B+gP5Bl/YHAIec1Mz7eQjPZ829whRsccKAd8BwQB4gDxAHiAHGAOEAcIA4QB4gDxAHiAHGAOEAcIA4QB4gDxAHiAHGAOEAcIA4QB3IsDhx8XrM9OXbLwv0S6gn1hHriAHGAOEAcIA4QB4gDxAHiAHGAOEAcIA4QB4gDxAHiAHGAOEAcIA4QB4gDxAHiAHEgMg4EDj7v9rD5yuOdEZ7jEUAAAQQQQAABBBBAAAEEEEAAAQQQQAABBBBAAAEEEEAAAQQQyEyBYAJdJ3EPzU3Pv8E1a3DAgXbAc0AcIA4QB4gDxAHiAHGAOEAcIA4QB4gDxAHiAHGAOEAcIA4QB4gDxAHiAHGAOEAcyKk4EDj43KaMQM/Mlx8oNQIIIIAAAggggAACCCCAAAIIIIAAAggggAACCCCAAAIIIICAjwIk0H3E5FQIIIAAAggggAACCCCAAAIIIIAAAggggAACCCCAAAIIIIAAApkrQAI9c+uOkiOAAAIIIIAAAggggAACCCCAAAIIIIAAAggggAACCCCAAAII+CgQOPicJkzh7iMop0IAAQQQQAABBBBAAAEEEEAAAQQQQAABBBBAAAEEEEAAAQQQyEwBEuiZWW+UGgEEEEAAAQQQQAABBBBAAAEEEEAAAQQQQAABBBBAAAEEEEDAZ4G9CfTwQegBEeHnImc8aA88DzwPIQHiAfGAeEA8IB4EBYiHxEPiIfGQeEg85POAz0P6A/QH6A/QH6A/QH+A/gD9AfoD9AfoD9AfyM7+QODgc27bo807FOb4NxjucMCBdsBzQBwgDhAHiAPEAeIAcYA4QBwgDhAHiAPEAeIAcYA4QBwgDhAHiAPEAeIAcYA4QBzIsThQ+pzb9oim0AMB4V8caAc8B8QB4gBxgDhAHCAOEAeIA8QB4gBxgDhAHCAOEAeIA8QB4gBxgDhAHCAOEAeIA8QB4kCuxoFA6bMbh8+v4PMM8ZwOAQQQQAABBBBAAAEEEEAAAQQQQAABBBBAAAEEEEAAAQQQQACBzBDYm0Bn8gkmn2DyiRybfEK4X+IecY+4RxwgDhAHiAPEAeIAcYA4QBwgDhAHiAPEAeIAcYA4QBwgDhAHiAPEAeIAcaB4HAiUPvtWRqBnxssOlBIBBBBAAAEEEEAAAQQQQAABBBBAAAEEEEAAAQQQQAABBBBAIIECgdJnkUBPoC+nRgABBBBAAAEEEEAAAQQQQAABBBBAAAEEEEAAAQQQQAABBBDIEAES6BlSURQTAQQQQAABBBBAAAEEEEAAAQQQQAABBBBAAAEEEEAAAQQQQCCxAoHSZzViCvfEGnN2BBBAAAEEEEAAAQQQQAABBBBAAAEEEEAAAQQQQAABBBBAAIEMECCBngGVRBERQAABBBBAAAEEEEAAAQQQQAABBBBAAAEEEEAAAQQQQAABBBIvEDjozFsYgZ54Z66AAAIIIIAAAggggAACCCCAAAIIIIAAAggggAACCCCAAAIIIJDmAiTQ07yCKB4CCCCAAAIIIIAAAggggAACCCCAAAIIIIAAAggggAACCCCAQHIE9ibQdRB6QET4FwfaAc8BcYA4QBwgDhAHiAPEAeIAcYA4QBwgDhAHiAPEAeIAcYA4QBwgDhAHiAPEAeIAcYA4kJtxIHDQmQ2Zwj05LytwFQQQQAABBBBAAAEEEEAAAQQQQAABBBBAAAEEEEAAAQQQQACBNBYIJtB5gYQXSHLzBRLqnXrnBULiP3GAOEAcIA4QB4gDxAHiAHGAOEAcIA4QB4gDxAHiAHGAOEAcIA4QB4gDxAHiQGEcCBx0BiPQ0/gFB4qGAAIIIIAAAggggAACCCCAAAIIIIAAAggggAACCCCAAAIIIJAkgcBBZ9zMFO5JwuYyCCCAAAIIIIAAAggggAACCCCAAAIIIIAAAggggAACCCCAAALpK0ACPX3rhpIhgAACCCCAAAIIIIAAAggggAACCCCAAAIIIIAAAggggAACCCRRIHDQ6Q0YgZ5EcC6FAAIIIIAAAggggAACCCCAAAIIIIAAAggggAACCCCAAAIIIJCeAkYCnTXhC9eEl4CI4IEH7YDngDhAHCAOEAeIA8QB4gBxgDhAHCAOEAeIA8QB4gBxgDhAHCAOEAeIA8QB4gBxgDiQg3HgwNNvYgR6er7cQKkQQAABBBBAAAEEEEAAAQQQQAABBBBAAAEEEEAAAQQQQAABBJIoECCBnkRtLoUAAggggAACCCCAAAIIIIAAAggggAACCCCAAAIIIIAAAgggkLYCwQS6MYn73i0QEH7Gg/bA82AIEA+Ih3w+8PlI/yAoQDwkHhIPiYfEQ+Ihnwd8HtIfoD9Af4D+AP0B+gP0B+gP0B+gP0B/gP4A/YGc6A8EDjztRqZwT9v3GygYAggggAACCCCAAAIIIIAAAggggAACCCCAAAIIIIAAAggggECyBAJNu4zaI+Ep9IBI+M9OL1RJxP6RPzsdH/n7eM/ndLzX8jmdz+n+nI5PdnmS7e3kk+zyJNs73eo/18vjVP9efVJ9Pqfnx+n3Xu/X6XxOv0/29dKtPJl+/17Ln+r9/a7/VN+P1+tz/8VfiPfql+n7U//x1b/ffk7nc/q91/bodL54f5/s8iT7ek4+iS5PvNd3+vvLqfzxHu/UP/b7/pzux+/yOPl4vT+n86Xb/VEebwPunLzirX+n45PdHtOtPE7+/L7497944GGXH6B90D5oH2HpOod8GM8LzwvPS/Y8L4E9e8Lnm0hW3p7rIIA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DQIIIIAAAggggAACCCCAAAIIIIAAAggggAACCCCAAAIIIIBAigRIoKcInssigAACCCCAAAIIIIAAAggggAACCCCAAAIIIIAAAggggAACCKSXAAn09KoPSoMAAggggAACCCCAAAIIIIAAAggggAACCCCAAAIIIIAAAgggkCIBEugpgueyCCCAAAIIIIAAAggggAACCCCAAAIIIIAAAggggAACCCCAAALpJUACPb3qg9IggAACCCCAAAIIIIAAAggggAACCCCAAAIIIIAAAggggAACCKRIgAR6iuC5LAIIIIAAAggggAACCCCAAAIIIIAAAggggAACCCCAAAIIIIBAegmQQE+v+qA0CCCAAAIIIIAAAggggAACCCCAAAIIIIAAAggggAACCCCAAAIpEiCBniJ4LosAAggggAACCCCAAAIIIIAAAggggAACCCCAAAIIIIAAAgggkF4CJNDTqz4oTZoL7NyxU0bfN1VeeWFFVElva3GTtOl0e5rfgXXx3l3/gXRpNSBqh/8cWV5GTu4nx1c8xtd7S6Rlsu/FV5g4T5ZI1ziLFvfhD06YI/MeWhx1nsuvriU9BrSVUvuXivsanAABBIICv/z8q+R1Gi6bNm6NIuk5sL1cfeNlUCGAAAIIIIAAAggggAACCCCAAAIIIIAAAlkpQAI9K6uVm0qUQCYmJ+3KHJ4ESXbSOZGWyb6XRLW3WM6bSFez8vzzzz/y+SdfyqoV62X96nfl26+/k2+++q5w1+NOOFqOPOY/Uq3meXJhnWpS4cjyEtgnEMutCQn0mNg4KEsFdu7cJZvf3yob1r4v773zofEc/vTjz4V3e+TRR0iFo46Qc6qcYTx/lc44SfYrsZ9rDRLorqk87fjXnztk25ZPZfP722Tju5vlu2++l6+//D/57dffi51HY+chZQ+W0848WU485Xg5t+oZoi+07bvvvp6ux84IIIAAAggggAACCCCAAAIIIIAAAggg4F2ABLp3M47IYYFkJyf9oCaBXqSYqNH0ftSTX+dIVhvdvWu3vLL0TXlo6nz57tsfXBdfE0Et2jaWCy6qLCVKlnB9nO6Ybgl0qxc1PN1UHDvnQnuOgydrD/3x+59k8fwX5PG5z8qunbtd3+fBh5SWGxpdJQ0aXyPlDivreBwJdEci1ztovFy76l15Yu6zsnHDJvn7739cHxu+o9bhVdddItfceLmccNKxEgjE9jJSTBfnIAQQQAABBBBAAAEEEEAAAQQQQAABBHJIgAR6DlU2txq/QLKSk/GXtOgMJNCLLHIh4ZiMNvrZx/+TccOnyXvvbIq5qdaoVVW65LU2RlS63UigF5fKhfbstm3kwn6ahH3+6Vdlyv0PeUqcR9ocelhZadftTrnsqottZ4MggR5/q9rz7x5Zs2qDTBw5U77637fxnzDsDBdfWl3adb3TmOGDLXUCP//0i0y+/2FZ/sqqwudSZ3+45fbr5fpb6jJjQOqqhiv7JEAb9wmS0yCAAAIIIIAAAggggAACCGScAAn0jKsy7wX+/NMvpVf7ofJ/33zv/eAEHRHrmsWJvpfTzz5F8if0kTJlDzG9cz+Tk4kevRoy1huxWredKdz9b+AvPPWqjBo82f8T25zxthY3SZtOtxt7+NlGzS75zpqNMqxPQbGpomO92WOOP0r6DOkk+ty52UigF1cige6m1WTHPjrt94xJj8miec/5dkON77hB7mzbWEqVKml6ThLo8VH/+stvMnnMw7JsyevxncjmaB2R3qlXS7m8Xq2Yl8ZIWOFy5MRzZz5pPJuRW936l0i3/vdISY8zreQIW9bfpv7NVZA/Xdat+m/hjBOnnn6SdM5rJWecfWpG3X+6tfEPN34kU8Y8LFs+3GbY7rffvnJetbOkS14bOfrYChllS2ERQAABBBBAAAEEEEAAAQTSW4AEenrXjy+lS3TSOZZCkkAXIYG+0zKxH54QjqV9pXIN9GxOoKtr/66jotbqjaWOQsdoEn3I/T2N6YidNhLoxYX8SqDbvXThVCeJ+n34yz2JukamnPeff/6RRx983PjP7615m1tE/zNbVzvRCfRUt7tY+yFu6uDHH7bLkN7jjM/5RG+aPGrVsak0bFqf0c6Jxo44/2+//C4De46RDWs2Rl25/4h7jVke2HJPYM+ePTJ35iKZObn4ixX6rA4bnyfVL6ycMSjp2MbXrNwgfTvnRy2FcUuz6+Tuzs2IgxnTuigoAggggAACCCCAAAIIIJD+AiTQ07+O4i4hCXT3hIxAHxCF5VeSLvLEiRwpTQJ9qrzywoqouoznxQSdwvO+vHGmiQK9kD47tza/Qc6pfLqULVfGGA2piT8dhbVsyRuyaN7zlol3nYq4930d5aDSB9o+rCTQi/P49WymOpFpVukk0ItUXn9ppTHrg9W62edUOV0a3HZtsWdPpw7/efsv8t6GTbLg0adl08atps+WJnSGjO0luqRC5EYC3X3fIXxPnS1AR57ajTwPrWV+wcVVpOLJx0np0gdKqf1LFZ5GHRt+tAAAIABJREFU6+/33/4QTcSvf/s9Y3pwuyUztB679rtH6l1/Keuix1ZtMR31wbtbpGf7IfLnH38VO15fDBs5qa8cdQyjYWOCzfCDvv7yW+nVYZh8+fnXxe6kcvWzZfCo7nJwmdIZc4fp2Matkvo8dxnTrCgoAggggAACCCCAAAIIIJAxAiTQM6aqYi8oCXT3diTQ40ugp6KtmSURSaD7n0B/euFSIylktjlNBa3HfPnFNzJy4CR5/7+bo06hyZ++w7vIJVdeaPuwplsC3X1kiW/PRLdnEujx1U8ij7Yb/VeyVAnp0P0uueamy21H3Ona6U8+9pwxGtIsCX9+zXNlQH7XqKQOCXTvNasjTxcveMFY89xs0/XnW3VoKpddfbHl1Plmx+l5t3z4sUwd+7BlIl2TR8MKestxJxztveAc4VlAXxCbNn62PD772ahj6ze4Ujr3biX7ldjP9rx//P6n6LIob762Rja/v1W++Oyrwv21Ho8/6Vi5+JJqcn7N80TbTjybllc/f5e/vFo2/neTaH9t187dxin13MefeIxUrXGuXFb3Iqlw9BFxvYixc+cu42W715atlG1bPpUvPv2yMPbo+vDHVTxGalxcRWpfUTPm+9Jn4qe9L5i8+fpa+fzj/yXUz4u9VX+pS15ruaFRPVen+nv338Yzv/KNtfLuOx/KF59+VfgSor6Ac1zFo+XcKmfIRZdWl0pnnJSQUdd+tPHwmw219/Wr3xWdhj28Dern2fEVjzGmt9d2WKX62bYvVVoZt2zfRJq2bBBX+3VVQeyEAAIIIIAAAggggAACCCCQEwIk0HOgmlOR1HRijXXq1ETfCwl0EuhObdfp99k4hbtdEk/XedUvhQ84cH8nGvns4/9J/26jokZl6YG1Lq8hefd1tD0PCfTixIxAd2xyGb+Djhzv3nZw1AhXvbGOvVrKTbde7SpRYDcN/IEHHSBjpg40ZpEI30ige28+P37/k/TtMsJIfEVumuDuM6RTlLOXqziNbk908uiVpW/KlDEPyU8//lys2JoUbdH2Nrnimlqu2qMerKPrJ4yYIavfXF+YyNX/r049BrQTnVkhfNM2rJ+v+jnw26+/u2LTJPSRx/xHzjynkpGQ00SjU1Lb1Ym1/DZ1nT+hj+msDnpuTfzqZ+HDDywwkqNWM0uEl0NfMqt/c11p3rqhlPOYSNfZDNas2mC81PHV/751dXs6K0y7rncadl42fVnn5RdWyIyJc6PaiNl5YrkvvR9NKD86/XHLGXEirxXLdbzcd/i+Vv0lt5/XGnefeXyZPD7nWdftXNf91s+D6jUrG7P/+LXF2sYjr7/9x59l7qxF8uyTy4o963bl1JcEhoztKedWPdN0N6tR/vqM64tEh5U/1C8GzoMAAggggAACCCCAAAIIIJDDAiTQc7jyc/nWrZKcyUygJ8vfbnRp+DTJfoxyTfQLDmZm6TYCPVn1anWdREyNb5XE08TbqMn95cxzK7m+batRQ0dUOFxGTupnuxY6CfTizE7xym2lMALdrVTy97P6rIolSWD3Iky3/veIjpoN30ige6/vN15eJYN6jIk60O0sG26uqEmtQT3vN53NQxPFQwt6S9lyh7g5led9rO5PT+Q2Qaj7ajL8kWkLZfb0J0ytxjwwMCpx9snWz6Vn+6FG4jrWTZNyt9x+nVx/S10pUzY+o9Ur1ktep+FRRbF7Nn/95Td5aOoCWfLkMleJ88iTq3GfoZ2jXi6w8tAXLmZMekwWzXvOM5mOSu/Wv63UrF3V1UsRuszLmCEPyFuvr/F8rRNOOlZ6De4gp515su2xmoh9oGC27fIIdifQ6/TPv1dOPOV4z2V0e4DV+txX33iZ3JvXRkqULGF6Kn0x4K031sq4YdNcvXwQeRKNMbe3aihNWtxkeQ239xDaL5Y2Hn4NvadXX3xTptz/cEz3ZLfskL6sMS7/QeOlmsjN7gUWrwbsjwACCCCAAAIIIIAAAgggkNsCJNBzu/5z9u5JoAerngR69j0CiUigWz0v59c4VwaO6ialDz7INaTdSxZOX3qSQC/O7FcC3XXlmeyoSZPeHYeZjri1+/I7nmvm0rFWbd7tFNHFkhl79si0gtnGmuiRm1ldpTKBnqltZ9aUeaZJ4ZMrVRSNb4cf4c+oSJ2Sf9LoWVH16OZFpHieHx15Prjn/fLeOx+anqZZ64Zyx92NHKeT3rrpE8nrnG+aDNfRz73v6xg1fbPVS36x3I8morv1u0d0+YJAwPuIXZ1ee/yIGbJk0UtRl7+l2XVyd+dmUQY6+ntonwJjqvZ4Nh2hP+T+nrYvm+n5nWYrcFMGfeFg0Ojuxuh9u01nExjSe5xoHcW6Od2XrieuM9jo6P14tlNOqyhDx/UWfVb83uySuv1H3CuXXXWx6SX1hZJ5Dz0lj0xbENOLFeEn9TIzid39x9LGw8+n9zR35iKZPf3xmO/J6XNAk/Pa7iI3p5cV/K53zocAAggggAACCCCAAAIIIJC9AiTQs7duHe/M7svxvCGdpG79Oo7n0B127dot9w95wHREiNOXH64ukICd0i2Bbpf0LJhxX7GRWF72VTpGoBc1IC8j5BLQ7JJyykQk0K2SQrEsxRBPUo4EevEmlA4J9K2bP5We7YeIJtIjt4suqS59hnYSnamALTYBPxPoWgKr85FAj61+wo+y6wvFEivtSqTrZne7e5DpLpF9hvjvrPgZXn9ppQzrU2CaFNNpk/PH58kpp59oeVlNMk4cPUuefWJZ1D46inbI2F6m05/7mUDXC2tyuEuf1nJp3Ys8J9Gtpo/W8puNntfrzZ35pDEa3I/NqT3pNPEvPP2qjB48Je7LnXXeaTJoVDfLKbE1UfrQlPnGFN3xbppg7j6grelSLn4uj+P2RQ+v92PVLpz6nnb9Iq9lcLqW2/PF0sZD59b2t/SZ12Ts0AdiTp7ruZz+hrR6IVNfxhg5qa8cdUwFt7fLfggggAACCCCAAAIIIIAAAgiYCpBAz+GGEU8iK5wtEQm7RFcLCfSgsN8j0L3Wm5dkjpdz+zEdvZfr2e3r9gWGyHNYfTHo9OVoIp5HP+spnrhDAr14K9HExvCCPDm4TGm/mqun8+iX5DrCbOZk86SQJtNGTe6X0OlyPRU4A3f2cwr333/7Q4b3myCrlq+LkujQ4y65ucm1xf5/PM+qG+pExCo3103UPnb345Tw9FqmVCbQ//j9TxkxYKK8+Zr5VN3XNawrHXvcZTmN9IcbP5LeHYaZru9c7/pLpUteaym1f6koEr8T6HoB/TzVmQEqnnycpyqwGvlaufrZMnhUd9OYbPX55enCe3fWl5LGTB0o+hKV2WY304tOzd6+RwupWet8I1Gt7Xb92xtlwsgZ8n/ffG96Pq2TGxrVM/2dtsX+XUfKn3/8FfV7nTK9fbcWct75Zxprz2sMWv7Kanlg3KOm9a8vIAwbnyfVL6wcda7IWFiyVAlpcNu1cuU1tUXXutfz66jp9zZsMkZyv/fOJktav2eECF3Iql04vUxmFmu1bm9tfoPxAm2Zsgcbl/jph+3y3OJXZO6sJ23XEjeL517bWSxtPHQNu2dc6/jCOtWkUbPr5eRKJxQ+6/oixo/fb5dN72+Vl55bLmtXbZAuvduIjia32rTN6Wea2bIBdiP+vVqwPwIIIIAAAggggAACCCCAQO4KkEDP3boXv74ct/vSuFWHJtK05c1pp5xJCfTwJLdCpvMIdK8V7WdiNvzaJNCnyisvrIiqDqfRPFb1xwh0ry3b3/2t4pXfSTmvpf7u2x+k370jREehW22JGunntayZuv/GDZuka5uBpqP4mre5RfS/fffd1/H27EYEWo2a9auPYFW4bEug20157HfCzmoKd7VO9Ah0vYZd0lSTuzqK3Gzab7s6dxq9bpdAj+wnaXv//dc/ZNMHW42R33bJVKeEf2T7tbuHlu21z9vAdER7ZH9HpxDX9ao1mXh4+UMlsE/AmHZ93ep3ZVrBo6JTvtttVklSuxeb7KZkt5tW3+rFALspy+2mZNe1tTXp/vff/0TdotX026HPQY1X9W+uK81bN5Ryh5U1JXIzff390wY5Tk3vGFjDdrB7/p3+FgqPtUcfW0F0GvbqNSsbbcJs0+dvUI8xpi8h6P6XXnWR8YLs/gdEv4ji5p5ibeNOf6No++s1uL3R5mNZOsGs7FYzO8SyzIkbG/ZBAAEEEEAAAQQQQAABBBDILQES6LlV38XudsdfO2XU4Mny2otvRSlEfhlpxxTrCNtU0qdbAt1u6tfIutARPLoGqX7JGr5ZjUx2Wz+pSDqTQG9vObrGKnHmNG13IpJSVs/LmedUkqEFvaVsuUNcP86sge6aqnDHdEygu5221ykp5l0jt4747ZffZWDPMbJhzcaoG9dEkibsdOR4iZIlLGH2/LtHXlm6QiaMnGmacKl0xkkyrKB31BTNJNC9tzWrZI7WVd/hXeSSKy/0ftKII+zWIdcpi3XqYk1eJnKzm4Zdr2v1co9d4tTpZRsvCfTwe3dKpnqd7vmTrZ9Lz/ZDo9ZvdxoVHurv6Mjpdt1aiI62L1WqpGk16Trfut63rvtttVklCH/8/ifp22WEbPnw46hD7Yw1pk8bP1sen/2saawxm5reykJPYPd3hNZJ/oCJsuKV1VHXsurLrlm5QSaOmiU9BrSVsyuf7piA/eDdLcbyImYj453KF8uz88N3P0lep+GybUv0C2VOyXr1GDVoshxWvpzc1e42x2VP7F5c0LI79ROd7i/WNq7ntXq5Rp+PQaO6S7ULz3O6vKffW83G4fdLS54Kxc4IIIAAAggggAACCCCAAAJZI0ACPWuq0vuNuE2sOp3Zr0S803X8/H26JdD13qySyZFfQlolNUigF7WQVLwMYNU+Y33OrO7B6YvRRCTQN23cKt3bDo76ItpuulUrj6cXLpWC/OlRvy57aBkZNbm/nHJaRctHPVencLeKV3XrXyLd+t8jJW2Sp37GzfBz2a2DHHlNnYJWp1M97PByiSpOVp/XyfrEU46Xhk3rS42Lq0jZcmWMUYuaNP95+y/GdMaL5j1nOQJXn+EeA9uJtqXIjQS692alcbv7PYNNR9ZqorbPkE6W0267uZom2nQdba1Ts81pqmg313C7j92IZbO1zO2mftepvvUlDrs1i2NNoOv9OM2WodO416hV1dWtW32GOdmvePVteWLuErm3TxvR+7XbnJbH0GPtXlLQRG7k5pTg1/3t2q/ZKGqrmRCOr3iM5E/sK0cefYTlbdqtaT5odHepc0VNV/VhtZO+fNSnS768/9/Nprt4eVHYTUGs7BL1UsuyJW9Ifv8JpkVz6ic63U+sbdxuFL6+6NW26x2uZkxxKl/47/Ulk14dhomu2R6+Wc2s4uXc7IsAAggggAACCCCAAAIIIIAACfQcbgN+Tb1u9yW7H1+CJaKKSKAHVVO5BrrdqPt4E4PplED3MrtAeFtPpwT6z9t/lX5dRsgH722Jehy9JEftRtXVuryG5N3X0ViT1WrL1QS61ajWWKfkjzemOk0fa3Z+faZ1HV27+o23XNl6vI4MffTBx43//N7s6oUEundtuxkD9Gw6hfE99zY3kp9Wo4/NrqoJVY2fGgN1FLfVZrdWtfe7sT9C2+Uj0xbK7OlPmO54fs1zZUB+18L1wO1eBNEpq2+69WrbUcXxJNC1rFPGPCyL5j9vWlZ9EUlHdDttdmsu+21vt869ltMsga7tZOakx2TurEVRt+Jmxhi7UdSR/TK7vyHcLC+iS3/oCPGff/olqqw6Ul5HYsez2ZUvsv8bz3VCx1q9THB+jXNl4KhuUvrgg/y4TOE57J6HeBLo8bTxb776TvI6DhOdaSh805c39AXJM8+t5KuBnsxqVi79nR9rwfteYE6IAAIIIIAAAggggAACCCCQUQIk0DOquvwtrF8jVe2+ZE/GWpyxqJBAD6qlMoFuN3OBmy9f7eo9nRLoWk63swuE31M6JdD1S/nFC16QiSNnmrJfdtXF0jmvlRxS5mDLatEvVof3G285GkxHKOt57LZcTaAnaqmDWGKnriWs9fh/33wfdbgmzK6+4TIpGD7ddKrwK6+tLV3y2jhOTxtLubL9GKeRx7Hcv9NzSwI9FlWRZUtel9GDp5iOQg+dURPpV113iVxwcRWpePJxUrr0gVJq/6L1inUGAU0M/fjDdln/9nuy/JVVtut463nPOu80GTSqW9RU/LHdhbujdNSnTheuyX2zLRTX7aadP6fKGUaC8VCL9axD540nga7nsBvx7PZlJKtpwa1mAHKnaL6X3f3qEQ0aXyPtut9ZbESvXb/KzYuJdsnTyKSsJr57dxxmOVW8UwLcLlkfbx9QfewSq/p7L7MOONWj3chrs3pyOp+b37/x8ipjHXSzzWk2BLvzx9PG9eUes9kP4imPk4XdyzGsg+6kx+8RQAABBBBAAAEEEEAAAQScBEigOwll8e81KTatYLYsePTpqLt0+2WiHpjMBLrd+sl+VJXTqA2/XjowK6vbJKuVt9WUmW6nEE920tnuy1Ndk3fExL6i03rHsiX7XpzK6LZuw89jdQ9Oo5kS1UY1kTOk9zhjilez7ehjK4jGjeoXVpbDyx9qTCOtX2xqovW1F9+SRfOeF02imG0XX1pdet/XUQ4qfaAtJQn04jzJHF2lnxcr31grIwdONk2O6/TUQ+7vKceecJTMe+gpeWTaAtMEYuXqZ0uPAe1sp/Z1ep5y9ff6POm0vVPHPmJaB25ddA1mXTtdR/zarZ1OAt2taPH9NAbrMhVLn3ktthPEcJQm5HXGnyrVz47h6NgPcXq5SpPjA0Z2FU32mb2A5WVt+FQn0O2mVb/6xsvk3rw2ts+TV2WnEehmo7Tt+lVu+vV2ycjIqcjtRpC7mR7dLlmvL4MML8grnL3Aq53ub7c+u98vPNhNF5+Iz2m79er13pve1UBadmjiuE58pGu8bXzWlHmmM1Lc2vwGubtLM8/lcVvvVqP//WhHbsvAfggggAACCCCAAAIIIIAAAtkpQAI9O+vV9V35MbLR6kt2N+stui7o3h1JoFu/sGCV/E/XBLrVutpa1fG2nWxOoDuNzEpUAl3rJZapu52e8VDi1WlNWD1PLibQ3T6/Ts7x/H7nzl2y8NFn5NEHF5omxSOTd05TjmvyQtcB1pct9EULNm8C23/82ZiK+umFL3pKpGvi/Iqra8vtLW+WI4/5j+NFSaA7Elnu8Osvv8n4/Bny6otvxn4Sl0dqvXbrd49ceW2dhCWo7IpiN7pcj9O1j99750PRhGvk5vblKT0u3gS61VIYem43CV+7pUzczKDisjoLd7NKCoZ2MFsiya6P7HaaeqvP2SMqHC4jJ/UrXL/drj7unzbI8WUOu8+2eF+i1M+gh6bMN53KXv3cLBnjpb7s3BOxlNWn274wRnqbzQSjL6UMG59nfL563eJp46nsq1iNxvf7RQmvnuyPAAIIIIAAAggggAACCCCQ+QIk0DO/DuO6Az8S6FZr3iXii4tsTqBbTS8a+cWuVVIjlgS6m8aTiHrU69p9ma2/j2fUTqYk0O1GhFndQzwJdKf6dkoi6OikdavelSF54zwl7qyuq8nzPkM6ibZdNxsJ9OJKifhiPvwKWt9bPvxYpo592HL6aE2ed+nTWi6te1Gx5N3uXbvlsYcWy5wZT1hOZa3TqzZt2UAqHHWEm+pnnwgBnTZY62ftqv8aCcrPP/my2CwPOiX2UcdWEF37WKfX13+9rEFPAj2+JqfT7j80db4snv+87XTu8VxF67hb/7ZSs3bVlCTPQ2W3W9/c6v70RbkhY3s5JlpDx8eTQHdaD9tNwnfNyg3St3N+VF1azf4TT706lVc/O0dO6is6Kjx8i8codJ4li16S+4c8YFr88GWZ7KbEd7N8k90sWPH0O3X5g6XPviYF+Q/Krp27o+7Da7tzU48bN2ySrm0Gmj7nbizcXCO0z3ff/iCj75ti9MXMNqc+ot214mnjbmYj05dt1q36r7z5+lrZtvkT0b8fddOXgE469QSpfP5Zclm9i+XEk4/39HKdVbvXlwnGPjhYzq58uhdi9kUAAQQQQAABBBBAAAEEEECgUIAEeo43BquElJfp9qyS2vF8AWZVLbmYQI8cNZQNCXSd7nJgzzGyYc1GyydQp3oePKp7TFN4kkCfKq+8sMJzdHNKoIdO+NGmj2Xc8Omy+f2tnq8ROqBGrarSJa+1aJxwu+ViAt1umlu/v5gPr4dvv/7OmIr9+adetkz+afIub2gnqXrBOabJOx0F+PziV2TSmFmmiYzQF+e3NL1Obmp8dVLXbnbb5nJ5PxLo8de+Jgk3rH1fZkyaKzrril+bJobq31xXmrduKOUc1g7365p25/nj9z9lxICJ8uZra1xf7rqGdaVjj7tcT3seT3L4w40fSe8Ow0xf/HKTALebMjsRa1xv3fSJ5HXOlx+//8nU85Zm18ndnZsVW/9cd7Sb9j1vSCepW7+OY/24TYxbJdq9JC2tPtNj+ftBPys/2vSJsSyVrsVttTVvc4vof/vuu6+jhdsdEj0CWtvfj99vl1eXvimPz3nWcjkcLzP6RN5bvG3c6mVqvY7+HaNrq7/8/HJXLxNp/79Tz5aFsx041UOyZwBwKg+/RwABBBBAAAEEEEAAAQQQyB4BEujZU5cx3YnVF2VeRjBYfXHh5ktJr4XOxQR65CjlbEigW41yCW8P+iWsjk7TRKvXLd0S6FbPWaaNQA+vhx1/7ZSXnntD5sx8UnRElNvtxFOOlxZtG8sFF1V2nTgJnTsVCXS7pI3be07FflYzUtiVRb9A16lhdepgpy+6TzvrFOk1qL3jF9yaQNTR0fn9J5pONxsqjz7vV1xTWzSpptP3+pncSIV/NlyTBLp/tajP1vv/3SxPzF1iJPf+/vufmE6uMz7Uv/lKua7BlVLh6CNSOuo88gY0edu/60jRRKbTdlj5QyV/fJ6ccvqJTrsW/j7WBLom9ob3G2/4m21u1i+3Wls8numyrW5cZ++YOHqWPPvEMtNd7OzcJr/t0O3OET5S34/kt9vp4sPLqy9r6OfJW6+7f1lDj9dRzq06NJUGt13j++eLlVnkuvFuGrve1329x1q+dGZ1jnOqnC7d+7eTY084ys1lovaJt437/feZvqDXd3gXVzNUfPn519KrwzD5+stvo+7L7YuhMaFxEAIIIIAAAggggAACCCCAQNYLkEDP+iq2v8FEJtBjSeA4VUcyR7ublSWR60u7TbL+/NMv0rvjMGPq3vDN6qUHp6lAncxjGQlkd06d1jZ/wERZ8cpqp0sb0w4PyO/qeRR6NifQ7ZLuChpPfcfyRaMmhnTq6FUr1sv61e9GTSN93AlHG+stV6t5nlxYp5pUOLK8p6k5wxsJCXTHR6ZwB7fxV5NdmjTXEXQ6a4FOsWq3acLohkb15K52t4lOhet205GUk0Y/JDrVs9OmX5xrPKtzRU05udIJUmr/Uk6H5OTvdQr3P/740/LeNdEUmiI3tJNR3x9/If/sTeDqz5s/2GYkdPf8+698/eX/Ge6de7cyzq3r7JqNnI4lVkQWNJ5Y5VeF+3EfXsui9/3ZJ1/Kpo0fyab3t8nnn/zPcP/t19+LnerIo4+QMuXKSKXTT5RKZ54s51Y9w5ixI11fLnFK/IbfXLPWDeWOuxt5uhcvCXSdxvuH738ykqyzpz9hGdf0hYQRk/rKGWefaluNViOM9WWfYQW9fZ09Y+3K/8qgnmMsX0RoelcDadGusaldohPo4c9LIhPoWhlWM6x4TdTq58nVN1xmvHiSqOVCrCzcfg676eeYNVD9PNbpyRs2vU6q1TzX80uJ4eeMt41v3fyp9Gw/RPRvFL+2E0461ni+IpcqiDy/3cteTn1mv8rKeRBAAAEEEEAAAQQQQAABBLJTgAR6dtZrsbuy+mIn1bcey/TDJNBFrAwyJYHuda3UHgPbGV9+BgIB1002GxLoVl9mOn0ZGE9SKhXJJNeVKiIk0N1rOX1x/8VnX8nwvuOjXsSxu8LRx1aQjr1aSvWalWN6CUJftnjpueUyfcIcx0R9eDnadb1TGjatH9M1Q+dZtuR1GT14Sswjf93KN7jtWml7b3PZr8R+bg8p3C+eZ9fzxWwOCH2W7NixkwS6n7BZfi59vqeOfcSYwcJp8zuB7nQ9q9+7mc5bXwwYl/+gaHI6ctNkdssOTTz1T+zK+uMP22VI73GifRiz7azzTpNBo7pZJuxJoEeraZK50hknS50raxovBx1R4fBYm4vlcalKoGuB9AWBC2pVkcvr1ZJzKp8eUxLdjzaeqNl63MQKEui+N2lOiAACCCCAAAIIIIAAAgggsFeABHoONAUS6P5VciJHoFutXRmZMPUzgR6eME1G0llHoQ7qeb/lVKpmNaUj7vIn9JGKJx/nuiKTcS+uCyNifPE+avDkqEPskuGxHKMXSGQb9XLP2bJvor4UTrSPUwJdr68xZ1CPMabrAoeXT6e+bd76Frm5SX3Z/4D4R4Nv//FneXT6E7LkyWWOCe269S+RLnmt5YAD94+ZTEdqjx8xQ3TN3kRvbtytyqDT3U8rmG2s4ZvK7fwa58rAUd1EE6KMQE9lTWTWte3WGY+8E7+ncI9F6pobL5cOPe5yjC06LbROD63TRIdvOgPHqMn95cxzK8Vy+ahj9Hl7aMp8mTtrken5dLT8oNHdbae0TnQCPXwd9USOQLdbR93rCPRwzFhnUHGq4FQm0MPLpi+59RzU3hiV7uWlUz/auFNfSfsRV1xdW25sVE+Oq3i0MbNMaNmYmZPnWa5b72Y5MBLoTi2U3yOAAAIIIIAAAggggAACCMQqQAI9VrkMOo4Eun+VlcjkpNWXT9mSQNcvyh598HHjv8hNk+SderWU6RPnymcf/y/q916ncieBPtWYjjtycxq97t+Tkj1ncvpSOF3v1E0iVxO2S595TcYOfcA0ka1feF93c1257c4H5E7+AAAgAElEQVQbfZ2iWM302ts2fyqzps63/OL83KpnSv8R98phh5eLizmZI7vduNvdjCb57x/yQFz3G+/BoXvQ85BAj1czN46P5Rm7rmFd6djjLtcjZv2KxRrXWrZvIjfderWra1slpStXP1sGj+rueYkZsxbhFIv1mNadbjdisV1iNNEJ9PCZoxKZQLdbOijWNdDD3bVP2fu+jnF/toTO6WcCPdY10ENl0fbdrd89cuW1dVwn0f1o43bPZ41aVaVTz5bGcj5mm9bpiAET5c3XzNe1v3/aINsXR0ig58bnDHeJAAIIIIAAAggggAACCKRCgAR6KtSTfE0S6P6Bp3MCvUHja6Rd9zuj1sW0K3MyR6CvXrFe+ncdaZqoC30x/NJzb1hOs9z4jhvkzraNpVSpko4Vmm4JdLezC4TfmNUXmjpi7uYm11oaJLKNWl3U7kt7x8ryYQer5Qt8OLUxlW6XVgP8OFVSz+E2kasvtjwxd4nMmDi38NnUkY633H6dXNvgCmN6WLvN7otrN0sC6FrFn2z73HixZuUbawvLcMzxR8mQ+3uKroEa75YpI9D1Pq1iRbwGXo7X9WZHTuprJAZJoHuRy9197T7frVR0BPeQsb1sE2Phx8Ybi3X08RXX1DZm07BK5EWW9a8/d0j+gImy4pXVUbfRqkMTadry5rgrXZPn61a9K0PyxlnOBuJ2Jo5lS96Q/P4TTMvkJh7rgW6T8LOmzDPWlzfb3C7R5EcSPnR9jfM//fizrH/7PXn2yWWyaeNW27qpd/2lxuwmOhI63s3PBLpZWbSNaJL580++lFdffEuWLFomu3butiy2foYPGdtT9CU0p82vNm73fLppexpD9PPGbHPq95JAd6plfo8AAggggAACCCCAAAIIIBCrAAn0WOUy6DgS6P5VViKTk/GOQLcaXZwOCXQdVd6/26ioKVC1ZsJHmWpZC/KnG6NizTY365XqcemWQHdbt+H3bPUlttMXkYlso1ZPUjYn0P2LHuk7vb4m0efOXCQff/SZ3NT4Gjnr3Equ1/CON4Ee7qvJj9eXvSVvvLxK7rj7VteJNTd1lAlroOt9aKzs1WGofPftD6a3pUnA4yoeIyVNXiT6Zfsv8s1X30Udp9NlX3F1LTmw9AFS8aTjRBOXoU3Ppy8r6L+6lShRovD3ftatmzpys086xPZ4E7lu7jMR+7h9qcbrtX/75Xe5L2+skQSO3HTN7mNPOMp0/XDd9+JLqxsjgQ8qfaDjZb2668s/Rx1bQc48p5LoiGP91+tSEJ9s/Vx6th8quvxM+Fb20DLG9O2nnFbRsdxOOzgtpeFltHS8SUwtq9XneeQ9u020292/1d8nJ1eqaCzdc/gRhzrxmf5e1/R+/ulXZcr9D1kmmjXmDRufJ9UvrBzTNcIPSnQCPbKAX37xjYwdNk02rNloWfZal9eQvPs6OrZ5v9q4vrDQve1g+fOPv6LK5NRv1QN0iQRdKkGnk4/cnGZPIoEedxPmBAgggAACCCCAAAIIIIAAAhYCJNBpGhklYLX2od10j37eYCKTk26TrFYG6ZpA14TO8H7jTdc9N1vT88cftsuQ3uOMJLjZ5mYkejokWcLL7rZuw48hge7+yU3kCHT3pXDeM5Hxw/nqidkjHZOsibnT9D+rVcyINXGajnWbDrHdayI3XVpOrO3Arvw6Mnbxghdk4siZprvpEgynnXmy9O0ywnR5Fk1i9h3eRS658kJHJj+Sw44Xidhh7swnZcakx6IOc5ucdLqeJh2H959g+nKhHut1GYuNGzZJ1zYDTWf66db/Hqnf4EqnIonVyPLIfrbdaHenKbe1ELt27TaWq9CXmyI3P9qqU9vUa1rN3OSIFLFDshPoenl9yarfvSNk6+ZPTYvr9iUPv9q43dr0bhLo8STB4znWa12zPwIIIIAAAggggAACCCCAQG4JkEDPrfrO+LvN5gS6fgnWs/0Q+fmnX4rV063Nb5C7uzQrXMvQLoF+R5tbjBGIm97fKm+9vlZqX36B1Lmipoy+z3xN7ERP4a5f8A3vN8EyGd6ibWNp2rJB1LTzdiPWFUenM23f/U45pMzBpm06HZIs4QWzKo/dl7ck0N2HKxLo7q383jMdk6x+32OmnI8Eej85vuIxCa8uEuhFxDpa1Co5riOnB+R3ldKHHGSbZD+nyhkycFQ3x+Uikp1A15H1A3uOMR3l6yYh6NQQnfo5unzFoFHd5fgT3bdpuySm0yheLa8mnacVzJYFjz4dVfzIpHa89bHjr50yavBkee3Ft6Ku5ddn+g/f/WRMC75ti3mSWWdIGF6QF/c69qlIoCvak489J5NGz7JsanlDOknd+nUsf+9nG7cbQe5muYN4kuDxHOv0nPJ7BBBAAAEEEEAAAQQQQACB3BYggZ7b9Z9xd58tCfRkTauvX1o1bFo/JQn0/332tTGyavP75utQOq3p6TSt6dHHVpCeg9rL2ZVPL3y5INSgMyWBbvclsVUyLPSFaGhNTJ0uU78cXv7Karn2pivk1NNPtKxvN1+gxxIUmMLdnRoj0N05sVdsAiTQSaDbtRw/RvWGn1+Xfnhk2kLTdbB1ZLmub16jVlXjEKfRsh17tZSbbr066rM8/HrxJmy9PlUfvLvFeKkxckpqXfJg5KS+ctQxFbyesnB/Xct6UM8xpqPydSe9xpD7e4om0b1s+gJm747DZMuHH0cdpn0uHYVesmQJy1PaJbUjj7dbbqJZ64ZyV7vbbItuV1Y3x7txsbsfPd6vZ8Iq9iZ6diztJ3e7e5AlhdOLHn62cbskduSLwGYFjicJHu/odzdtiX0QQAABBBBAAAEEEEAAAQRyU4AEem7We8beNQl0b1WnX1rdec+tMmZI8kaga2L3vXc+lPz+E+X/vvnetMBupyXVLweH9SkQXRvZbNMv6a+58Qq5rcWNUuGoIwp3SUUCPdVJZL15XTO0crWzkp5A99YqY9/b6sUTv0arxV4yd0eSQHfnxF6xCZBAJ4Fu13L8ShaGrrF10yeS1zk/an1w/b3Z2uZPL1wqBfnTTYuoa4kPHddbjqhwuOUtJDOBrv2YmZMek7mzFkWV5+obL5N789pICZtEtF09OM3ME2vyXK9plzB2M9rabsR25CjieJP1VrMu/T979wFlNbXvcfxPLyKI2FABUbFj12u/dsUu2CgKAuIgvTMUGeoAQy9KVVGxoGIv2K8Nn6KoXCsq9gKC2Auob/3jzXhKdso5yTmTmW/WYt33PDnJzmfv5GTyy95bj6OopL81elK2i9tvrm47rHPiP48vl6IBk9KKq+15wqxhgV+E8HvcXqNhuAXoYbdxt7Z39PGHy5AxPaX2FrWMh6ajZxX2GCv6d17q0n1AR2nV5kzjd91e5girLfmtE9ZDAAEEEEAAAQQQQAABBBAoXwIE6OWrPsv90WQboG/etFl++unnJKfNm/+w5p/U/9WeRms++EQ2rPtWVr32jnTp1U7+dfTBpeuHFYDlqge6Bos9BnaUmROvkycefjatfYQ9hPtvv/0ud958v9w4/w75/bdNju0x6MPhN15925pD3RTG6060l9bYaYNLe4RV1ABd6/PE048mQC+jV8Kwrh9l6fAYwj13teHWy27aglHyxadfW0Mipy6ZhkRlsW7zcW1P9fQKrXLXIoLtKdN24LSXTb9vkpkl18n9dz6a9rGGZNr7/ODDmyd9pi/CjRw42XrBzmm5omc7ad3hPGMv9FwG6OvXbbCGpnfqyZ1NILf+m29l9OCpxmlt9P5oZEl/2bVZk2CVm7C2aQ5zP3Niq3H/gpFpc6jry4qT5oyw5mS3F7c5zHffs6n1Qt82221tPI5c9NrWIcqH9C6W/772jmM5Dj3iAGv6gDpbbpGxt37RrW3qtTnRLasdpXzZbR56XdWtrUbRxk1tz8+oDaa2p8cxeW5R2vUkkSJf/mHWJdtCAAEEEEAAAQQQQAABBBAomwIE6GWzXiiVQcAtQIgCLbXXQ1gBWK4CdO1xNLy4j+j+og7QtQfI1HFzRQNv07J1g61k6Ljerg/CnL774eqPZXThVMfhTresW8d6SJj4sD4fIUtZ6IGuw5627diSAD2Ki0EI2wzr+hFCUULbRFkMWUM7uDK2IQJ0c1AV9VDJUTaFsEcOiLKs9rZ1dJjhfSekDW+un7uNCPLksuesANlp8arDXAboL72wUob2Kk4Lkv0EwyZ/7bE9afQcef7plxxX0ZBxyOieVq/obBZT2XWbnbq1kbadWjq+pKBD8l87ZZE1r3bqsuc+u1kvKTbYNjkQdxtVYPj4PnLiacc4HspPP/4s46+eKc89lW5x7ElHSOGoHlKrds1sGKzvvvzCa9ZQ+anD8NsbbnnJGXJV/w5SpUqVrPbldm32moc80x3/8vOvMmnUtaLnlNPi9cJEFG38xWdfseacd1rc2oNb2/NzzpleJPC6pmRqz/cQQAABBBBAAAEEEEAAAQQqjgABesWp63JxpLkO0FMfroUVgEURoGs4vV3DbWXb7RtI8wP2kr32212a7t5YqlWrmpM50LX3+Q3X3ia3LbrXsa1lGp7bG9PeMlPHzU96+Ky9ovoOK5DTzzkh6YFwRQ3Qtb126t5Gpoyd6/jCRFRzoOfq4sIQ7rmS9r8fAnT/VtmuSYBOgJ5tGwrj+27hp77QNn7WUNmn+R6Ou9IewaMKp8iK5a87fq7DNHft294x0MxVgK5h3jWTbpCltz2UVsYLLz1brux1aeDA1S0g1J1o0DdkTC/Z/+C9s64it57FbiMA6UsROgz5D9//mFYGU/CuLzcO7DbGcRh/01Q9OnT4I/c9JVPGzEl7QUF37BS0fvXFWhnRf5Ic/K/mck6rU2WHnbYzjlRgF15f6pxQNFve+e9qR1O9fxw7vVAOP+qgrM3dfgf9zOeu983PPLHcegHy0CMPlBo1qruWSUeA0BcdFs6+xdFQv+z2IkIUbVz36TYMu77QWzSxX9pLGPo9t7bn55xbvPAuWTDrljSzMEfdyLqRsAEEEEAAAQQQQAABBBBAAIFYChCgx7LaKm6hcx2gp87bF1aAnssadCtz2EO460O5Oxc/IAtmLk56qBfWw2EN6W+ad4fcfuO91vYv63Kh9S+191B5D9Ab77KT1K5TW/R/d99jF9l1jybSqMmOoi8paB2UjHKe8z6qAD3fve+ZAz2XV5TkfRGg586eAJ0APXetzbynRx94WkpGXuMY3J19wanSY0BH1/nBtZeq9l7X3/DUxS2Az1WAbgoBswlco7p3Pf+SFtK1T/skbw2ob73hHpk/42bHStyp0Q6ioyvp8OVVq1UV7cn89KMvyIJZi0WH2U9dUqfISfzcbSh/XU9fCOjS61LZa9/drfs0fYHivjuXGaf5OfTIA+Tq4r6yZb06ScVIrfs99t5NTj7jWDn6+MOkwTb1pUbNGtb6Ok3T2q+/kWX3PS233XiPcSohXfeYEw6XwaN6yBZ1amd9WrkNZ3/qWcdLv+EFUr16Ncf9pN6j6zmgZTvx9GOk2V5NpW7dLaVS5Uqi9frj9z/J22+uFg2M3UZ70raq0ygccewhjvuMoo3rjvT+c+70m+SOm+533O9e+zWT7v0vFx3RQNuetocnH31eFs66xfHFDR3xoHh6oTTbe1djHWmdTx+/QB5Y+ljaOl72WVc8G0AAAQQQQAABBBBAAAEEECj3AgTo5b6Ky9cBRvUQ0qSUOnQgAbp3e9IHaA/c9ZjMKrnOekCuD8wGFXWz5ikPY9GHiNp77YVnVkiXnu0ch/nMR4AexrGFsY18tFECdH81l4+68VeyzNciQM/cLug3vQL0qObZDVrOKNcvj9f2OA3hvvarb2RYn/Gy+p01adXsJ+zSL7n1YNfPTS9E5SpANw0zv+/+e8qYaYNlq/p1Azdxt7IH3ljCF5o03VmKZw6Vhjttl7QZt3oKsj/TKD+J21j99odS2KvYsRd6kH05Tcdjfz9sP79tNUj5Tb2gtef1uGmFaS8F2Nt2uy8Isv/Edd1GctD1omjj9v7D/Dvtip7tpHWH81xHG3Cb575zd52yoFWmjHwPAQQQQAABBBBAAAEEEEAAASFAL2eNIIoHMbkiSuwNbdpnmA9m7CHP7X3p0OdNd2sk9beuJ012bSTaS6feVluW9mzR9eIYgOWyB7ptqSG39mjSnjLtOrWSuvW2zFUzsvZTHkMWv4D5aKME6P5qJx91k1qy8v4b4a8m4rlWHAP0MH+zc1lruZw7Ny4BulfPZj9DLdt16DaHuqmndy4CdO1RPbV4nmidpC5u84d7tc2wA2B7f27t1G1YbK/y2p9rEHtFj7ZJ98Gp3/Uakt3PvrTOtad6y9ZnOA6Pry9sDOw2WnQe+WwXDeqHF/cR7e1eqVKlbDdX+n2t4/4FI9NGVthuh21kwqxhxpdI3YZTz6Rwp5x5nPQu7CK1t6jl+PWo2nji/b/bEP1+j+mM806yRkqoVbum61d0qP5B3ceIvjSSuGibmjRnhFSEF8v8mrIeAggggAACCCCAAAIIIIBAcAEC9OBmZfobhCPRVk9ZCMCCHmE+AvSgZQx7fQJ0hnAPu02Fsb2ycP3gNyKMmszPNgjQc+dOgJ5u7Ta3dlAvr+tQi/NOlD6FXZKGJs9FgG46xzSMnDh7uOx7wJ4ZNcK3V62W/l1Hys8//ZLR901fMvVA1/U12H7q0edl2rj5jsNjexWkZeszRXvwegWYuh3T9D1e+9DPNejs3KOtXND2LOPc8tpephXPt+ZOz2bRkZAGjexuDSkf9vLN2g1S2HOcvP9u+ugMRSX95d8nH2ncpbbt4X0nZlRP9kbV8eLLzpVLu1zoOod6VG088eCybQ9+jsPen04Joe6pS+oIYmHXN9tDAAEEEEAAAQQQQAABBBCoGAIE6OWsnr0eSpblw/XTAz3f5S8LAVhQAwL0f8SCPuQPal0W1s9HG6UHur+az0fdpJaM3wh/dVUW1yJAz12t5PK3Ii490Nd9vV6mjpsnL7+wMqmXrQ4ffnnX1tac1EF69H784WcyZewceeuN95K2pz2Ez2p1irTXIPB/c1trzWvv4znTbpSXX3itdK5uXVeHyNZ5wBvtsmPWDeTeJY9YQW3qovOFj5jYT+psuUVG+9B5xq+ZcoM8cu+TjnO/Z7RRETn9nBOkd+EVrj3EtYfujIkLZeVLq3ztRkdf6jGokxx+5EHW3Nt+Fw3sV61825qP+sPVH/v6ms6R3rVvB2tObK+2oz2n/+/5lXL9tbf53r5dCO0FrqMhnXLmv6Vmrb/nSw97cZuLu23HltKpexvXY/zqi7Vy+433yUP3PO46d3tquTU4P+rfh0mHgoutXu5ejlG18dRy2dMt6TkbpD106tZWmh+0l+dx6P50Hzp/+uLrlqZV51ktT5Fegztbc62zIIAAAggggAACCCCAAAIIIJCpAAF6pnJl9HuEI9FWTFkIwIIeIQH6P2K5DEWC1lNY6+ejjZoCINNctmEda9y2k4+6STXiNyJureaf8hKg567ucvlbEZcAPXf6+dmT9g4fN2yGPP/0S2kF0JD63ItOz0/BQtjrX3/+JR99+Km88MwKeen5lbLm/U9KeztXr1FNdttjFzno0P3k6BMOt8LsKlWqZLxX7X387lsfyPNPvSQrV/xXPnjvo9JAWF94aLp7Yzn86IPkqOMOlV12bRQopNdCaWi64Ztv5b+vv2u9FPDWqvdEr42//7bJKrMGyo2b7iw7NW4oBx+2n/zrmENkh4bbBt5PJgCmcznICxgaxOuQ9dor/bVX3pRP1nwmX36+trQ4Ov3Ujo12kH3339Mahl7/188oAbqBfLTxKNvDjz/8JCMHTpYVL76eVl1xeCk7kzbGdxBAAAEEEEAAAQQQQAABBHIrQICeW+/I90Y4Ei1xWQjAgh4hAfo/YrkMRYLWU1jr56ONEqD7q7181E1qyfiN8FdXZXEtAvTc1UoufysI0HNXr257Mg2z3mDbrWXi7GGya7MmZaOglKLMCnzx2VcyqPtY+ezjL5LKuNXW9awpAJrt1TSvZS9vbVxfNBjYbbQ1OkXiksvrd14rlJ0jgAACCCCAAAIIIIAAAghELkCAHjkxOyhPAmUhAAvqSYD+j1hFeKiWjzZKgO7vrMxH3fgrGWvFQcAtQM9H+Vtffr506dkuH7suV/skQM9/dWqv5sULl8rC2bekFYaRVPJfP3EpgQ4zP7V4nug5nbrkexSD8tjGTdfOFuedKH0Ku0i16tXi0nQoJwIIIIAAAggggAACCCCAQBkVIEAvoxVDscqmQBwDMAJ0AnRbIKrAK99zoOvx7d28mRTPGCL1tqpbNi8eIhLH60eZxayABSNAL5+VToCe/3r94bsfZcTASY7zhA8f30dOPO2Y/BeSEsRC4MVnX5HCnuPSynrsSUdI4agevodbD/tgy1sbd7ufKirpL/8++ciwCdkeAggggAACCCCAAAIIIIBABRQgQK+Alc4hZy4QxwCMAJ0AnQA983M+zG/G8foR5vGzrewECNCz8yur3yZAz3/N6HzT/QtGyubNfyQVZucmO8qEWUNlx513yH8hKUEsBNav2yBDe4+35oFPXPI9FUB5a+Mfrv5YBnYbI+qduOy5z24ydtpgUW8WBBBAAAEEEEAAAQQQQAABBLIVIEDPVpDvVyiBOAZgBOj/NFGGcI9myGV6oPu7DMbx+uHvyFgrFwIE6LlQzv0+CNBzb564xz/++EPmTr9J7rjp/rSCnNXyFOk1uLNUrVY1v4Vk77ESuHfJIzKteH5ambsP6Cit2pyZ82Mpj23cZHxFz3bSusN5UqlSpZw7s0MEEEAAAQQQQAABBBBAAIHyJ0CAXv7qlCOKUCCOARgB+j8NggCdAD3Cy4PnpuN4/fA8KFbImQABes6oc7ojAvSccqftbOO338uw3uPlzTfeTftMpwU54thD8ltA9h47gS8++0oGdR8rn338RVLZDzq8uYyc2F+2rFcnp8dU3tq4aTh6RozIabNiZwgggAACCCCAAAIIIIBAhRAgQK8Q1cxBhiUQxwCMAP2f2idAJ0AP61qQyXbieP3I5Dj5DgII+BcgQPdvFcWael2+af6d8vC9T8qG9RutXWzdYCs57ZwT5NLOF+RtzuoojpVt5kbgr7/+ksULl8rC2bck7bBq1SoydnqhHH7UQbkpyP/2Ut7a+EsvrJShvYrTplzo1K2NtO3Ukt7nOW1d7AwBBBBAAAEEEEAAAQQQKN8CBOjlu345upAFynMApvMj9u58dZpYHEPn8nQsQZtweW6jQS3K2vrUTVmrEcqDQP4FCNDzXweUAIGwBdZ/863MGL9AXnzuFfn9t03W5vfYezfpVdhZ9mm+R9i7q1Dbe2vVezK9eIG89/bf88xXr1FNjjjmEOk5uLM02KZ+hbLgYBF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npp7i8AACAASURBVA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IIIAAAggggAACCCCAAAIIIIAAAgjERIAAPSYVRTERQAABBBBAAAEEEEAAAQQQQAABBBBAAAEEEEAAAQQQQAABBKIVIECP1petI4AAAggggAACCCCAAAIVVuDPP/+Ut977UG5ZukyefmGFrP7gE9m0ebPs3rSRdGx9jnS45BypXatmhfXhwBFAAAEEEEAAAQQQQAABBBBAoOwJEKCXvTqhRAgggAACCCCAAAIIIIBA7AU+/fxrGTx2pjz42LPGYxnQ7TIZ2rtT7I+VA0AAAQQQQAABBBBAAAEEEEAAgfIjQIBefuqSIwlR4PmXXpMz2/bKeosPLp4uRx9+YNbb8drA5j/+kJJZi2TCrEWlq25Vb0tZNGOk/PuoQ7y+nvPPH3/mJWl9ZaHV+yh12XO3JrJkwQRpsnPDjMrlVndnnnKsXDuhUOpuuUXgbd9850PSvXBC0vca7bS93LmwRLTMmSw//fyLFAwYJ/c/+ozj14f3vUL6dW2Xyabll19+lZ5DS+SO+x9P+76fdulWNu0xdseCidK08Y6+y/bb75uk34gpoo6piz44H9Sjg2z6fZOxzL535LLioQfsI7fPHy8N6tcrXSvqc93P9q+8rKWMHdJdqlapkvFhfrX2G2ldMERWrnrXuI3eXdpI0YArjZ87tfGgBUo8J9zaYNDtmtb305bt74ZVngvPPllmjB0gtRJ6S37+5VrL/423VqcVtVrVqnLztWPktOOP9H3Yr7/5nlzcpVC0XlOXwl4dreuC3V6iPC7fBc5ixa/XbZCnnntZHnz8Ocvv48++tLambs12ayzHH3WonH/GCXJQ8z0zPkf++usv+eyLtfLg48/Kk8+9LOqr+9VFfyv32WNXOfm4w6XFiUfLnrs3kcqVKwc+Iq/j2H+fZnLWycfKcUceHOg3aP2338nFVwyWFa+/FbhMiV8wnf+ZbN+um50bbieHHbSv6LX1wP32kPr16mZVxsQve3lm2i7CuM4Fue7oMWnv63ff/1juXfYfefw//yf/fed9+fW3363D3WPXxnLCMYfKOaf9W/51SPOM23ho8CFv6J3Va6Rdt+Hy/ppPXbfs9fsUcrHYHAIIIIAAAggggAACCCCAAAIIIOApQIDuScQKFVHAT+jlxyXoQ1Y/2zSt8/0PP0nXQcVJPXw06Lx59mjZq1nTbDYd6nc17B8xcY7Mvm6JcbsLp14trc46KaP9etXdhOE9pculLaVSpUqBth9FgP7mOx9Iq04DHUMyLZwGLYtmjswolMg2QNf9u73oENTx/179r7TqOEB+/OnnJPfEMD6sINBUsWU1QM/khYTUY7zrgSekU59Rrm3aK6AII1iqqAG6wrv5nXjMYbJw2tW+zmV92WTw6Bly/W33pdXnEYc0lxtmFMkO221T+llY543TiwGBLpIBVtZA+53VH0nxjOvl4Seed3yZKnVzuzbZSSYM7yUnHXtYoID7o0+/kKHF17j2fk3c15GH7i9jC7tZgb2f3wnd/tUT5vg+Dg3se3S6RLp2uMDXkNWZBNxOVRFmgG6qarXr0eli0fZes2aNAC3i71Vz0S7CuM4FubcL0v6Ctr3AwDn+wlfr1kun3qNE78u8Fq/fJ6/v8zkCCCCAAAIIIIAAAggggAACCCAQtgABetiibK9cCHiFsH4PMshDVr/bdFvv7ffWyEVdBokOl2kv2fS6DqNMqdvQ3oUXdR4k737wsXHz2QQ5XnWnAd+SeRNk7z2CvVQQRYA++dqbZfSU+UYH7eV3z6LJGY1iEEaA7tYLXcOlW+eMSwryTAfiFgiO6N9F9MG5BlVhBYGmcpTVAF3LO6t4kLS74IyMTjm33v2JG/QKKMIIlipygO70EpPtr+fy/CnD5bwWx3vW8X9eeEXaXjUs7WUTU0/2sM6bbK67ngeVsMLPv/wqE2ctsl6ichqFxG1batC/22VJPfBN62uv3zsfeEIGjpouG7/7IUgRpWaN6lI8rIdceuGZrj2C9cWgcy/rU9qbOMhO9AWpmeMGeo62EqcA3T7+TF52yFW7COM65+feTl8GWPbUcuk1rKR0tAM/7UNfsJhc1Edannmirxc4/GwzH+vo8U+bd4uMnDTP1+69fp98bYSVEEAAAQQQQAABBBBAAAEEEEAAgRAFCNBDxGRT5UfAK4T1e6R+HrL63Zaf9fSB5byblsqg0TOSVk8MKf1sJ8p1/PSU1d6Vdy2cKPvutVvgovipu0vOP816QL1F7Vq+tx92gP7td99L+x4j5Jnlr7qWoVvHi2TkwILAw7qGEaBrwdx6ofsdKcA0HLUOaawh/E4Nt7MMwgoCTaCDureXAd3bJ1n6aS9+GonpXPe7/bNPPU7mlAwJ1CbtcnmNZGCv5xVQhBEsVeQAXZ21vjX8dgps/Ywo4RbCt2nZQiYX9U4aOj7M8yZXAfrYaQulZPaNfk4r4zpev2n6W3jL0kek97BJgUN6e6ca1k8b01/atDzdGGT6Pb9NB6JtQq+j2zaobzzWOAboejDq16PzJTKw22W+eqPnol1oucK4zvm5t9MXYdr3HBH45Q0tY1megsfvifvd9z9Kh54j5KnnV6R9Rdv9qIEFst/eu0vlSpXklTfekVfeeFsKLmvld/OshwACCCCAAAIIIIAAAggggAACCEQuQIAeOTE7iKNAtg/F7WP285A1bB8NZnXITJ3n1V40kL59XrEcsO8eYe8u0Pa85vxO3Nikoj7Sue15gbavK/upO32wrz3/NEj3u4QdoLsF04llCtLTO/F7YQXobtvxEwi6DdmfOgx8lAG6Kajy0178tJFsA3QN0O66rkT0pYKgy5xFd8rgMTM9v0aA/qv0HFoid9z/uKeV2wpuQbO292HF14jWidPi9dKJKdxzGzkjrPMmVwF6Uclcq2dqNovXb9p7H34ibQqGeM677FUGnf5EX/Jp2nhHx1XDuH54/dbFNUC3wbQX//hhPTxfDspFu9Ay5SJA//zLtdK6YIi88dZqryZm/Pyoww6Q66cXyfbbbp3xNvL5RR1l6IJOA5JGRNLyJL5klVg+vXZWrVIln0Vm3wgggAACCCCAAAIIIIAAAggggECSAAE6DQIBBwHTQ/FcBQzZVsqyp5dLu67DknreXX7JOTJ+eE+pUb1atpvP+PtOPWV1/ueG228jz764Mmm7Jxx9qNwwY6TUq1sn0P78BhpewUjqTsMM0E2h8knHHi7vvP+R6MP3xEXnQT/3dO+hnxO/E1aArtt0G1L61rnFcvJxhxvryNQ7OuxwQE11SPzi6dellUV7892xYKIcduA+aZ9Ffa47bV8DhJ0bbi/LV7yRVJ5hfTpbQ1P7mXfZ/qLTSAY6j+5nX36dFlxkGqB7fS/QCZqycpjt1KscudrXmk++sMKzd1avSSuSW7t3C91SXzaJ6lz3Mgzj88SgVM/N1uefbg1tv++eu0qdLWpbu9C60l6pMxfcJvp75rT0LWgnw/t2djxfTNNj6NDsfQraSfuLzpTtt21gzbn91dr1suj2+2XKnMWOvdXdplewz2/d7oXnnGJNw5B6HBrmz71xqdxx32OO2/f6rTMF6KYgMmgdBd2+Xmt1hIV33/9IHnjsObn17kc8e1kX9uroOex+LtqF2jj9lod5b6c+E2be4DjKgobhw/teIeefcYL1QsHX6zbIzIW3ydxFdzm2Da+XK4LWdS7Xf3HFKjn70t5px6UvLk4b3d+aJoEFAQQQQAABBBBAAAEEEEAAAQQQKMsCBOhluXYoW94Eog7Voj4wp2GANZhYfM0Y+fdRh0S9e+P2nUINDQ+OP/pQGTFxTtL3tLzaI/dfB+8XqLx+A3TdaJCXCsIM0E3zwE+8upcsufcxWfH6W0nHrKHM5JF9A738EGZY6LYtr964piAhmzm/nRqE23C5buFj1Oe6KUC/4KyTZercxUmH4qdHf+qx6/bPa98vKaToc2VbufOBxwnQU7DCPCfcLkoayur1oseQiY6rObV9t/mCTzzmMFk47WqpX6+u4/ZydVyBLsQuK2tQqj30+xS0s0YZaVC/nnFtHbWkX9FUue3uZWnrmILnH3/6Wbr0HysPPf5c2m+K9ujVF35SX1Jxq7MrL2spY4d0d+wdqy/BLH3wSSsc1l7xpkXnY1+05AHpM3xy2irau11f8NGXyZyWoAF30HrKdvs6d/m1N9wpJbMXGeeCd3uJyS5v1O3C3k/UAbq+QHNh54Fpox+YhmXXwL1k1iKZMGtRWtVl8psQtP6jWt/02xrlC1lRHQvbRQABBBBAAAEEEEAAAQQQQACBiilAgF4x652j9hCIOlTLRQU4zTWeSRAbVllNc35rL8IWJx0t53foJxp8JC5uPQxN5QoSoOtQ7jdfO0ZOO/5Iz8MMM0B3qhvtTXjLteNkweK7ZdHtDySVJ5OehmGHaqZe6G4vOpiCBK9A0LMyUlb4au030qFnkbz4yqq0r7Y66ySZMXaAcfjgqM91U4A+tHdnGT7+Glm3/tvSMmt79OrRn3iATiMZ6FDw/a66VMZMWZB2PnkFF6ahjb2+F7S+EtcPu526lSWX+3KaSsMum9O0DKbhjvX80hEodHQK05LL48qmru3vaq/yIw7dXw49YG9foy2YbEzBsykQ9upl/OXX38hFVwySVW+/n3SYXi8J6RzOlStX9qT5ZsNGa1j5l1a+Gej6nm3A7VWwsLavL34VDBhnHDbf6/4j6nZhO0QdoC9YfI/0L5qaxj6g22UyqEcHxxcxTKNP6Pl/z6LJcugB6aOneNVrvj8nQM93DbB/BBBAAAEEEEAAAQQQQAABBBDIVoAAPVtBvl8uBaIO1XKBpqGiDiO8ctW7pbvTHnJ3LZwo++61Wy6KkLQPp56yGhjqw+H99tpdOvQcIU89vyLpO5nM/22qu24dL5Innn05bVjlIw5pLjfMKHLtPaiFCitAN4Vddkjz6H9elPY9RqTVT9ChXMMO1dy2V9D+AhlTeFVSMKA9OnXEgTFTFyQdi9b5/CnDrSGbw1jc5pzWHp03zx4tOly/aYn6XHfavoYi2qN46pzFaaG/W2/X1GNwGslAe+V2anOetOs2LO2QvYJwAvQDw2iSpdswvXSiKySez7/9vkkGj54h1992X9r+nc6t1JXCPtdDRXDYWNC5jk09yk0vFpkCYa/2b/pe+4vPkpIRvaV6teymPzHVk9cLUmEF3KZ6DXP72iP/8l4jRe8/Uhev+4+o24VdnigDdFMdex276fdSy6zzx+t1IG4LAXrcaozyIoAAAggggAACCCCAAAIIIIBAqgABegVqE8tXviPndy0OdMRTh3aS1mcfF+g75WHlKEK1ex5+Wq7oO9pxnssR/buIPtx3m/tYe6p26jNKnln+ahKxBpLTxvSXNi1PT/q+6YGszr+pw83mcjHN+X34QfvKLXPGyTZbb2WFraOnzE87tiA9cvXLprrTOTd/+/13GTR6RtqhD+reXgZ0b+/YM8ztobtX8OFkbJoT3B7W2TS8+9mnHidzSoYYe1Kn7iuKUM0UCDqFA6Z5oM885Vi5dkKh1N1yi1CaoA7trENlb9q8Oa3tzBw3UHS+VbclinM9cX+m7T+4eLosX7Eq7QUDDf11OGftXeu1OI1koGFL8713lzPb9kr7uleASIAeboDuFozvv08zuXXOONmp4XZiOq/0xQ9dx6stRHGue7W9XH4eNHj+7vsfHV/IyrQHeli/mTrUeffCCdaQ74mLvsR169xxxiH6wwy4neotzO3rfce8m5Y6/s7qvsMMg4O2C7ffcq+24be9m36/zzj5GJk3aajoy1OmxeklQ103jBc4THWsPdtvnz++dBoFnf5Hpz5Yct9j8sLLr1tD8utc5Qc130vObXG8nN/iBNF53J0W00gRfuzC8vezL9ZBAAEEEEAAAQQQQAABBBBAAAEE/AoQoPuVKgfrEaD7r8QoQjW3MMUrKHGbH7dNyxYyuai31KpVM+0A/+/V/0qrjgOShnI2zRvrXyf4mqaHysP6dLbCfH1xQId/1bmcU4dxD/rw2K3XU68uraVT71Hy5HMvJx2Ezk2q88Mffbg5QAurB7rTiwKJoenvmzbJgJHT0oZxDzqUaxShmrbhfiOmWL3xU5fEujSFKEGHKPdqae+sXiPtug13HDLY7/z2UZzrieV2C9CrVq2adn7qdxdOvVp06Hm3ReeG1uGS73/0mdLV7BcZNn7/AwG6A14U54RXG3ULlbQX+qUXnmk8p/QFEB322u3FKt1/Po7L67jD/Nx0fPqiyJL5E6Th9slzj5te2HKbh9s0B7rbFBVBj9E0pYWOjjJyYIHxBa4wA26nMoe9fafRb+z9tjzzRNGXxWo73K8E9QzaLuztR9kD/cUVq+TsS3unvdDVo/MlMmpggeu5bLpP8nrBwo+bV4C+9VZ1ZdlTy6XXsBL5et0G4yY1TB/Qrb10u/xCqVmzRtJ6BOh+aoJ1EEAAAQQQQAABBBBAAAEEEEAgTgIE6HGqrSzLSoDuHzCqUM3UK1dL5jY/5utvvicXdylMGxY1sRej09E5zbmqcyTfdV2J6HdztTj1lE0NJkzD9AbpkavH4zVsqH7e9qphsvG7H5IO32te7jACdNM88Klzwy57erlcfMXgtOpJDKm96i6qUM3ppQwtS2I9mQKUMHuZaYDcc2iJaNtKXbzOi8T1ozrX7X24BegH7LuHdOk/1urxl7j4GW3AaSQD+3uv/fddAnSHEySqc8LtXHTrkXvckQdLv4J2cuWAcWnX9iAjNeTjuLyuP2F+rqOv6NzkidOR6Pbdricvv/aWXNh5YNp1Xl9WWzhleNI0Jn/++ac89Pjz0n3IhLT1/b6I43W8GzZ+b70YlXq9cgv17W2GHXCnljXs7bsNR2566cHLz+nzTNqFbifKAN00ioc9wozbcer9Qesrh6RN6xGGmVuAftu8Yis87z1skuMISU5l1hd/dDSBLWrXKv2YAD2TVsx3EEAAAQQQQAABBBBAAAEEEECgLAsQoJfl2gm5bATo/kGjDNVMQ7lr79Hb5xWLhmqJiyko1Afvi2aMlH8fdYjxwEy9mf08zPWv5b6mKdzR8GjRzJFJw9bOWXSnDB4zM22DQcrrFaBr70TtBV48/bq0/bgNpR9GgG4aojW1x/GXX39jBUar3n4/qYyJQ9571U9UoZpbL3R7XucFi++R/kVTk4oYZk9Ot1BS96Pt6qRjD/cisj6P8lx3274O4a4jHjhZec2Xq9t1GsnAbkde54AJhiHcwx3C3XY2Tb+hbVVfPNEXHhIXP6Fq4vpRneu+TqAcrPT4My9J6ysL08I9t98Ft+u89qLtU9BOOlx8tjXiiZ5Ld9z3WNr29fxcOO1q2WHbBhkdpW573fqNcs/DT1nn+edfrk3ajo7IMahHB+l9ZRvX6UPCDrhTDyaK7eu0BOe275vmplMW3LVwouiLDNkumbQL3afTdc4eWt0eAUfrptlujeXg5ntZo4EceUjztB7XTuUfO22hlMy+Me0j+3rvdsyZDknvx9EtQO9yWUsZOGp62ssjXttNnfqGAN1LjM8RQAABBBBAAAEEEEAAAQQQQCBuAgTocauxLMpLgO4fzxRA+d+CWMOUas/i1MVtKHen3m6mOZ4Le3W0hj+vWqWKa7EW3f6ANSxn4nLlZS1l7JDunt8NcrymdU1zfjv1pn7jrdXWkNYaOCUufnrk2uv7CQ+/WrfeGspd101cTC8x6DrZBuimYYWdetjrukPHzZK5Ny5NKl+QIdCjDNVMvdB1eoApo/pZ7e2Z5a8mlT2snpy6UdMoAvqZn/nsEwsW5blul9VpPnI7UDGFDm7zLjuNZJDYjvycA07na0UO0P1e61LnDPb7PR1Vol3XYb56ePYtaCdDenf0fX12O9f9li/T4/K7/UzX0zmZuw4qlgcfezZpEwc139OaH16v2aZFf2unzl0sk6+5yZd74nZ0zuopI/u4bj9x/aDhoYb4xcN6WEP4e/2Gm8LPIKZuvfWjCNDdPPyEyV7Hlk27MF3n3Pap835f3a+LXHD2yVKjejXjqkUlc2XavFvSPvdzzDrfeO/hk0Tv+RKXoNO3OBXOVMe67S1q13Qdtt10sKkv+gQ9BxK3G+boNF5th88RQAABBBBAAAEEEEAAAQQQQAABvwIE6H6lysF6BOj+KzHqUM00lHtqL13TekGG93XqCabhwLxJQ8XudeVfJviaTr3KTQ+EneZ11j366ZFrl8xvePjEsy9J+x4j0uZc195mM8YOSBqaVLedbYBu6lVumuPd1LvOa75c2yHKAN3UC12nB+h31aUyZsqCJFe3FxOCtijTyw+6nUx6jEZ9rrsN4a7lNVk6jdBgWzm1jcR25PccSLXPJFhK3YafoCjxO1G209Sy5TNodntxKrGcQaYf8HOu+z2/ymKAbpqXXI9pwvCe0uXSlp7zw+vw7E88+7IMGj1dPvz4c08Ov0Fp6ob8hocaOmrP945tzpXGO+3gWR5dIY4Buun3To8n6DUiFSnbdpHNdU7vnaaP6S/6W5e6mALwRjttL3cuLJE9d2viWd/ZBPBuG/dqQ/py3oXnnCJdO1wge+/R1HqpQ0cweunVN2XmgttEXwByWtzuRzL9HfJEYgUEEEAAAQQQQAABBBBAAAEEEEAgRwIE6DmCLgu7IUD3XwtRh2paEtNQ7nZPnGrVq8mw4mtEA+jERXua3jx7tO8hUN9ZvUZadRqYNHys9t5bMn+C40Ng/0rea5rm/NaeyjfMGCn16tZJ24jTkNa6kluPxfq5lwAAIABJREFU3MSN+H1oq728nXx1WzPHDbRGD6hUqVLpprMN0J3mgdeN63Dj555+fJqDaR5xfQi/ZMEEabJzQ9cKiDqYNM0xrC9H2MPg2gUsaH+BjCm8yrOnpVeL0jobN+06mTLn5rRVNZhafM0YK0QPskR9rnsF6FrWex952nqZI3ExjTbgNJJB6rp+z4FUp2yCJXtbQcOxqNtp4jHmM0DXcrz+5ntycZfCtPnO7TJqPc6fMlzOa5F+PXBr0/k+riDnW5B19eWv9j1HpA0tfeIxh1lDq9evV9f35nRUk17DJslDjz9n/I6+6DN9bH9r+gevXuGpG/EToGv9XnL+aXL0YQfICcccJhrW+1m8wk8/28h1D3S3Mge9RqQeX7btItvrnNbh5KI+aS/ZhTEEez4CdG2XU0b1lbatWkjlypXTmpO+2NivaGpaz3hd0W1+9kx/h/y0Z9ZBAAEEEEAAAQQQQAABBBBAAAEEciFAgJ4L5TKyDwJ0/xURdaimJTH1SLTDsGpVq0jbq4YlhZH6mYa7+gDX7/LxZ1/KRZ0HiT7gt5cgPaL87sdpPdNQ325huGnId7ceuYn7DvLQVuekbV0wRHTo+MRFX1K4Zc442WPXxqX/OZsA3dTL2C0MNw35rgVKnTPdyT7qYNJvj9ow25rbMNhu89e7teGoz3U/AbrpZQmn3n06KsWFnQfK+2s+LT2s1OGsg5wDiTbZBku6raDhWNTtNPH48h00ewXoWtZM2nG+jyub3wjTd/V3QMPzxHau6+r1ZMm8CVYvWT/Lz7/8KtfecKeUzF4k2kPYz7Jrk51kSO9OolOHuA3XnbgtPwF64vo6hHuHS86Rgd3by9Zbub8IQID+j1wY7SKM65zTCAhxDdD9TK/i9LujtaL3pPffNE2OOLR52qmV6e+Qn3OUdRBAAAEEEEAAAQQQQAABBBBAAIFcCBCg50K5jOyDAN1/RUQdqtklMQ3Rrj20NUB99sWVSYXOpCev08N3HX70rutKRIcLjmoxBcBe+zYN464Pau9ZNNmzh3HQh7amkQBSHypnE6CbXgrwmoveNIy7n/lCcxFMmnqhJ7apAd0uk0E9OgTu0ZnaLt/78BNpUzAkLVDT9YJMaZC63ajPdT8BuulccXrBwmkkA50ze3jfzqUjJgQ9B2yTMIIlAnTnK6pe13oOLRGtP7clk+kOyluAbgpJ9Tdg2pj+0qbl6Z5Dt6vx6jWfSM8hJbJ8xRsZ/czpi2rjhnT3DLh140EDdLtAOmKGTqeyU8PtjGWMY4AexRzoYbULHV6+UuVKVvi7ZZ3aUr3aP3Oa67mk3k8+97LMufEueevdDx3rJfWlJV0pjgF66rRBpkaow7kPGDlNFt3+QNoqs4oHWSP2+P1t7d2ljRQNuDKjc5IvIYAAAggggAACCCCAAAIIIIAAArkUIEDPpXae90WA7r8CTAGUn+DS/17+XtMU4KZuJ5P5nXUbpofvQYOuoMdlmgPVz/zrpiDPz/zfQcNDt5EAEodTziZAd5oHXj1vnz9eTjv+SCPtNxs2WqHxSyvfTFrHz5zwuQjQvXqh79Wsqdw6Z5w0bbxj0OaTtL7bELJBpzRILUjU57qfAF3LZBqtIXG0AaeXS5wCkKDngG1SkQP0KK+HbnM2O50Yrc46SWaMHZA2RLTpJIr6XA8a4GYzn7pbSFo8rId0uORsXy/j6NQl7boNd3zhRsvXt6Ct6Kgm+hKb9lC/477HZNPmzWnEpuG6/VzQNHTcsPF7a+j+G5c8KI8+tdxxH171bfIPa3SPKLa/4vW35Lz2/dKm89AXBe5aONH3FDS2c1jtwk+92evo79uka26Uktk3On4t9ffbNAe610uD9sZNIXUY9Wyq4yDnquk+xjSiUKa/Q0HqiHURQAABBBBAAAEEEEAAAQQQQACBKAUI0KPULWPbJkD3XyFRh2qJJfEKIXXdTOd31u/mK0A3zfntvxbS13Tq9ZW6ViYPbU29m7WHvgbA+tA/0wDdNA98Ng763UlFfaRz2/OMm4k6VLN37NYLPZPhqFMPyC18DNoj1Qkr6nPdb4BuaieJL+3oVAOtOg4Qnc/ZXnS0ihtmjJR6deuU/rdMzgH9silAj7LHYK7aqR5fLveV2NZMYa5eX/QFiBdefj2paQadqiPq48pVgK6ha8GAcWmht3r073aZ9Ovazld4/v0PP0nXQcXy4GPPprkO69tZdCSXxKHZ9RqzctW7Vg/bV954O+0yUdiro+99my7Iug+9Vl41qNgx1HebliOKgDuxnFFs33Qt0d/wJfMniIbKfpew2oXf/SWu5zZyhFNwnM0c5qbzWF9Au2PBRNGXxTJdTHUc5KXQoL8Pmf4OZXqMfA8BBBBAAAEEEEAAAQQQQAABBBAIW4AAPWzRMrw9AnT/lRN1qJZaEtMQ3/Z657U4XnSYTA1bgi75CNBNc34HLbvT+otmjpRzTz/euKlMH9redvcy6TFkYloPQR0ee0jvjqKfdy+ckLRfPz3DTD2Ls7VwCk4Ttxl1qGbvS+cYVpelDz6ZdEiZ9jRMdXGbN7pNyxYyuai31KpVM2POqM91vwG6HoBTD7/E0QYmX3uzjJ4yP+lYxw/rYQWCiUum50DQgCRj9IQv5qqd6i5zuS/7EHWf/YqmyS1LH07j0rqrquFw0dS0zxJf3vFyjvq4chGg6zDrXfqPkU8//zrpcDU8v7rfFdL18gt9hef6ZdOoLoO6t5cB3dsbt/PVuvXSqfco0fMncdHgUgPMbEfS0G0ue3q5tOs6LO13xi3IjCLgTjy+sLfv9vvf/uKzpGRE76Rh093ad5jtwus8Mn1+7yNPS/seI9I+dnqxyOkarV/0um/RdfQlqtZXDpEXX1mVtK8gvcRNx0CAnmnt8z0EEEAAAQQQQAABBBBAAAEEEKjIAgToFaj2CdD9V3bUoVpiSXT+45JZi2TCrEWuBZw5bqA1z2SlSpX8H4ihB7qGEvffNE2OOLR5oG35XdnrhQC/23FaTw0mj+yb1IMwcb1Mw0NTTzN9aUEffuuQ9EEDdNPc1tkcv/1dr7lLow7V7HKEMe+ryUN7WnfqM0qeWf5q2iphDQ8f9bkeJEA3nTc62sAl550qXfqPlYcef67UwjSUf6bnAAH6gWGcmknbML2YY7ff6tWqSuuCIaKjC6Qu9ss7VatUcS1X1Od61AH6f154xQrPv163Iek4a9aobl3rW59/mlSuXNlX3ZiGwfYzeonuwBRwzykZap2D2S6maTncemaHHXCnHkPY23d76ck0X7aTa5jtIpt6C3I9ve2eR6VgwNi03ZmGOU9c8ePPvpSLOg8SnT8+cQnSS9x0nGEE6KYh3J1e4tJyBHHLpn74LgIIIIAAAggggAACCCCAAAIIIBCVAAF6VLJsN9YCUYdqiThPPPuS1bvpx59+djXT3s5L5k2QvfdoGshWQ8iLrhhkDVFrL356TgfaScrKCxbf49irMptt+i17Ng9t335vjVzUZVBaL0idK/eYfx0o46Zdl3QIXo5frf3GCscS7cMwsLehAdvwvp0dX6qIOlSzyxBVgO72Yom+AHLztWNc54/36xz1uR4kQDdZaoDSqc15cmn34UnDt5uClUzPAQL0cAN0nV9bz38dwj11mTC8p3S5tKV17prc/U7dkatz3e855Xc9Hdb8yedetl6S2fjdD0lf02O/ZvxgaXHS0YFeGjP14r3yspYydkh3z17s76/5VC7sPNCaGz1xCWsag0yul2EH3Kn1E+b23UZc8NuTP4p24bdNOq0X5Hr64opVcvalvQONMGDvU/ej88Zv2rw5qRh+wnev4zPV8RknHyPzJg31HN1If4+Hjpslc29cmrYr08slQdy8ys/nCCCAAAIIIIAAAggggAACCCCAQD4ECNDzoc4+y7xA1KGaDfD5l2sdex9q70QNFDSATVxanXWSzBg7QLaoXcu3ofZmuqDTgKRQeM/dmsiSBROkyc4NfW/H74rfff+jdOg5Qp56foXfrwRez23+72we2uqD+3k3LZVBo2eklUl7fKe+5OAVoJuGfg18wIYvuPWqzFWolkkg5Of43V4s8dsz189+oj7XgwToWt67HnjCChQTl+Z77y6nnXCkTLrmpqT/bpo3OdNzgAA9vABdh7EePHqGXH/bfWnN8KjDDpDrpxfJ9ttubX2moa8OHa5hcupy4jGHycJpV0v9enWNzTlX57qf88nvOm4hqbpoKHf8UYcECs9136agsEfnS2TUwALP7elII/rC2aq33086lLACdFPA7/abHGbA7VQ/YW1f6/SWpY9I72GT0kJg3e+AbpfJoB4dXF9iiKpd+G2XTuuZrotOwbap/Xi9PKDHrcO/j5m6IK0It88fn/XLYqY69nsvaHoZUO+L7lk0WXSY+dQl09+hbOqK7yKAAAIIIIAAAggggAACCCCAAAJhChCgh6nJtsqNQNShmkJpj55hxddY8x4nLtq79qZrRsuzL66U2dctSTMNOpS7U4+oIw5pLrfOHecaymRamaY5vw8/aF+5Zc442WbrrXxv2vTg+uxTj5M5JUMcXyTI9qHt9z/8JF0HFcuDjz3rWU63AN1tHtggw9hqIUzD/mpbuXVusZx83OFpZc1VqBZFgG56sUQP8ujDD7QCxR22beBZP35WiPpcDxqgOw3jq/VctVpVaw5ve3ELZDI9BwjQwwvQTUOBa13OnzJczmtxfFLzNK2vKyX2Vndq07k61/2cT37W0bDw4Seel6sGj0/rea7tWq/tToGcn22bgkIdRUSn4nB7EUG3b/r90vB3aO9OSUXQnsI6vH6QaVV0WPK2Vw1LexnrhKMPlRtmjJR6deukHWZYAbfJL4zt//nnn3Lr3cuk34gp8utvv6ftys+UG1G2C7tAWk6tL7915vZyi1Ow7fa773Yem37z/E494HVuuE3D4HV90XrR34YeQyam7UZf7loyf4I03H6btM8y/R3yOhY+RwABBBBAAAEEEEAAAQQQQAABBHIlQICeK2n2EyuBqEM1xbjn4aflir6j03pqtWnZQiYX9ZZPv1wrbQqGiA4pm7gEHcrdaU7OS84/TaaN7i86x2yYi9uc327DjZvK4NR7XteNutfTy6+9ZQ3jmzqscGo53QJ003zWXr3WnSz0AfboKQtkypyb0z5uf/FZUjKit1SvVi3ps1yFamEH6G5DAOuwzotmjJR/H3VIaM026nM9aIDudg4lHrTbkNSZBhdxDNC1p/D4mTfIo08tl63r15WuHS6UgstaSc2aNdLaSK7OCbcXQEzD7ruVzeuakavjCuOk02vZ0geflH5FU9Our4fsv7fMmTREmjVtnPGudJSQLv3HykOPP5e2jZ6dW8uQXpc7tg1dWetNv6vnT+qi4fu5pye/9HDL0oet6Tn6dW0nO2yXHiCmbkOH8u82eIK88sbbadvv1vEiGTmwwLF3dhgBtxtottvX3skTZ90o1916r+Nu9KURffFP7ztMS9Ttwt7v8hVv/N3+fNTZDz/+JIPHzJTFdz2cVmy3YNtpFBHdgL4ccvPs0aIvEyQubtOVDOvT2SqrU+C/YeP3cs31S0SnzPn119/kzFOOlaL+V4peL1IXtwDd63dVX/po33OE4/2QW7vN9Hco45OfLyKAAAIIIIAAAggggAACCCCAAAIhCxCghwzK5sqHQNSh2nsffuIYjutD+NvnFcsB++4hbsOJ+x3K3RS8hjGnplNNm4b51AfoOsyn9h4OsrgFQ6YHy2E8tNUH2jqcavH05DnPU8vuFmyZ5oE3BWheLqb5UU09kXMVqoUZoHsNAVzYq6MVJmivz7CWqM/1oAG6Htfjz7wkra8sdBwGWT93G3lAP8/0HIhbgL7i9bekbdeh8vW6DUnN4fJLzpHxw3tKjeq5f6lErx3jpl3n+LKLBlV3LJgohx2YPtyxHoDbizumY9Lv5epcz/ac0/P79nseld7DJ6X1UtbfBp2LeaeG22W7G+vaPXrKfMftHHno/tKv66VWHWhvby2ThovLnlouk6+9ST78+PO075musfb5oi+inXr8kdL2ghbWb/fWW9UtfaFJ60a3ueS+x2TujXc59s7WF8Luuq5E/nXwfo5lzjbg9gINun1t4+s3fCevvfmu9SLg3Q8+6Xhc9n4HdW8vA7q3N163c9UuEq+NWmfnn3miXHTOKbL/Ps2kfr0tpXLlytbIQF+vXS86hci0ebc4tgfdzoj+XUSH9XcKtk33Qfo9vWcoubq3nHjsYdZ1/Iuv1ln7ueG2+9Ou9273F9ozvuuAYnnkqReSqtfU098tQNcNqEefgnbS/qIzZfv/je7y9br1smjJgzJ1zs2O9et1Pcv0d8irvfI5AggggAACCCCAAAIIIIAAAgggkCsBAvRcSbOfWAmYHvwFPQgdhlaH+WxQv17pV3/6+Rer991tdy9L21zqQ9l167+15kN+Zvmraev6Gcrd1BsvjDk1nSxMc35nMwypKYg2DQkf1kNbN3v72E0PuN3mgXebv92tfbk9lHcaEt4tVAvajh9cPN348kOYAfrb762Ri7oMkk8//zpoEX2t7/TyQpTnuhYqkwBdw5H2PUY4nve6Ta/zKdNzIE4BugZdQ8fNkrk3Lk2r+20b1LcCSQ3GEpcwzwnTNAxuvTUL2l8gYwqvMgaJekwTZt4gJbNvTDsmDdtuvnaM41zIuTguXyeYx0pO04lks12n31fd3ppPvpDWBUNEe3yHsZhe3DGdL0H36fZyhG7LK/wMsj+na3mY208si7bZflddKn2ubJv2MkvierlqF27X4yCGfqYRCaNtuIX0OuXDxVcMdiz2+GE9RK81iUsUdayjCg3p3dF4Pcv0dyhIXbAuAggggAACCCCAAAIIIIAAAgggEKUAAXqUumw7tgJRhWpuPWx1XvIbZhSlDQVrmhvXz1DuTkOg77lbE1myYII02blhqPXjNven2zCfXoUwDYVu6oUb5kNbtzBMy20K0E3z6OoIA3ctnCj77rWb12Gnfe42tLfTnPBhhmq5CNCDzD0fGO9/X4hLgK7XCe1FO2bqAsdDdRvWV7+Q6TkQpwDdq307tVmv7wRpV04ButtLN17DsNv7dgt/Tb8RUR9XEBe3dcP6XbX3YQrQvUayCHI8Ouz45KI+skXtWmlfCyMkPfGYw+SaiYWyw/96/TqVLczwM1cBuvZoLh7WQy698EzPEUNy1S7cro1+24RpGPbU77u9KOlnX27tTr/v1va0Z3zRgCuTduM2ysB2DbZ2nFbArZx+XiLI9HfIjw/rIIAAAggggAACCCCAAAIIIIAAArkQIEDPhTL7iJ1AWA90Ux/wm3rYahg8f8pwOa9F8hyrCucWjuicl9dOKJS6W27haOz0kNU0Z3a2lWSar1y3m02Pd30QXTBgnNz/6DNpRXQK5sN8aOs2HLMWxikUc5uv/IyTj7GGKdYhezNZTEN7OwXzYYZquQjQ3dpPJlZO34lLgK5lf+Ot1dKq4wDRUDZx8RruWdfN9ByIU4Du1gNdjXTKCL3+Ji5hnhOpAbrXtA8ThveULpe2dBzyObGMblN36HpOvaGjPK6wzj23dpnpPkwBum7PbU5tv/vTEHPckO7WkOxOyx33Py5XDSw2TrXgtR+v7dvfj1uArvclYwuvkl0a7ehFYH0e1v2WvTO3dpFNb/fjjjzYmsvd78uHeu3uNWySPPT4c74c7JX0PmH6mP6iI2mYFrce6E5T9JjakFppT/c+V0+W99d86quc+iLP3ElDPR0y/R3yVQhWQgABBBBAAAEEEEAAAQQQQAABBHIgQICeA2R2ET+BsB7oJj7Ideth6zUv9utvvicXdykUHcY7dTEFM6bgOZsw260mTUOtN997d1kyf4I03H6bjBuCadtOvenDfmir5h16FsmLr6xKK79TgO421LrT0KpBUNy2nfrQPMxQjQDdu5ZMoU0mQ7jr3kzn7wlHHyo3zBhpzd9sWjI9B+IUoOuxm+YMb9OyhUwu6i21atVMIgrznEgN0N3mLz/qsAPk+ulFsv22W3s3JBFrTvfLexXJCy+/nra+07zDUR6XrwL7XCms31V7d25Bqb3OR59+IUOLr5EHH3vWZylF9tlzVxk5oEBOOvYwa15s0/Lnn3/K0y+8Ys15v+L1t3xvX8utQ18ff9Qhrtu3NxiHAF1fAjz1hCOle8eLrLnc3dxSoXLZLvTFCp0SZ/SUBb7rTM/bwT0vl9bnnSY1a9bwXc+64q+//iazr79DSmYvcp0nXtfVXvsDurWXbpdf6LkfneajU+9R8uRzLyeVR3vI3zJnnOyxa+Ok/+4WoOs94YaN30nPISWyfMUbxuPTOu5wydnWSzyml0oSv5zp71AgYFZGAAEEEEAAAQQQQAABBBBAAAEEIhQgQI8Ql03HVyCsB7r2A3592Dht3i0yctK8NBTtPXz7vGI5YN89jGBuc+Oavu80jLjX3MmZ1pjbnN9XXtZSxg7p7jmMq9u+TcO463cWTr1aWp11UunXo3ho6zaM/p0LS0SDfHsxzQNvmpc5iLnbMO7aO27RzJFSv97fvSXDDNUI0L1rKewAXffoFGhPKuojndue51qgTM+BuAXoivDaf9+VUZPny7MvrpSt69eVrh0ulILLWjkGUGGeE4kBuinM0vK5jS7iVon3PPy0XNF3tGPv5tSRR6I6Lu9WH2yNsH5X7b36CdB1XQ1NP/tirTz4+LNW4KgvpOlLCvaiYeOeu+8ieg099fgjpNGO2wcKgDVIf/f9j+XhJ5+Xp55fIe998HGo2y+LAbqGyk0b7ySHHbSvHPOvA+Xwg/Yt/e0J1ipy2wPdLptdZ/cu+4889dzLoiOgbPzuB+tjfUlFf9P1xZfTTzxK9L6perVqQQ8raX2tw0eefEH0/iCx/amj3vu1PONE0Z7nptGEnHa+YeP3UjL7Rrn17kesoF6vC0X9r7RGxkldvAL0BvXriU7Doxbzb77bGtJdPTTUP6j5XnL2qcfKuacfLzs13M63Q6a/Q753wIoIIIAAAggggAACCCCAAAIIIIBAxAIE6BEDs3kE8iFgClr9hG/5KC/7RAABBBBAAAEEEAhfwE+AHv5e2SICCCCAAAIIIIAAAggggAACCCAQbwEC9HjXH6VHwFHAqcf2/vs0k1vnjAvUgwheBBBAAAEEEEAAgfgKEKDHt+4oOQIIIIAAAggggAACCCCAAAII5E+AAD1/9uwZgUgEtPf5sOJrZM6iO0u3r8MIzxw3UC45/7RI9slGEUAAAQQQQAABBMqeAAF62asTSoQAAggggAACCCCAAAIIIIAAAmVfgAC97NcRJUQgkIDOO9n2qmGl83nql3WO8BljB8gWtWsF2hYrI4AAAggggAACCMRXgAA9vnVHyRFAAAEEEEAAAQQQQAABBBBAIH8CBOj5s2fPCIQusG79t9Kpzyh5ZvmrpdvevWkjuXn2aNmrWdPQ98cGEUAAAQQQQAABBMquAAF62a0bSoYAAggggAACCCCAAAIIIIAAAmVXgAC97NYNJUMgkIAO3V4ya5FMmLWo9Hs6dPu0Mf2lTcvTpVKlSoG2x8oIIIAAAggggAAC8RYgQI93/VF6BBBAAAEEEEAAAQQQQAABBBDIjwABen7c2SsCoQsse3q5tOs6TDZt3ly67UHd28uA7u2lapUqoe+PDSKAAAIIIIAAAgiUbQEC9LJdP5QOAQQQQAABBBBAAAEEEEAAAQTKpgABetmsF0qFAAIIIIAAAggggAACCGQlQICeFR9fRgABBBBAAAEEEEAAAQQQQACBCipAgF5BK57DRgABBBBAAAEEEEAAgfItQIBevuuXo0MAAQQQQAABBBBAAAEEEEAAgWgECNCjcWWrCCCAAAIIIIAAAggggEBeBQjQ88rPzhF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B3XlVZAAAgAElEQVQ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A0BBBBAAAEEEEAAAQQQQAABBBBAAAEEEEAAAQQQQAABBBBAIKYCBOgxrTiKjQACCCCAAAIIIIAAAggggAACCCCAAAIIIIAAAggggAACCCAQrgABeriebC2mAp988ok8//zzMS09xUYAAQQQQAABBBBAAAEEEEAAAQQQQAABBBBAAAEEEEAgXaB169awBBQgQA8IxurlU4AAvXzWK0eFAAIIIIAAAggggAACCCCAAAIIIIAAAggggAACCFRkAQL04LVPgB7cjG+UQwE7QG/cuLHst99+5fAIOSQEMhPYvHmz/P7771K5cmWpU6eO1K5d2/r/9d+ff/6Z2UYr2Lf++OMP2bRpk+j/qqH+s131v1XURU20HVWrVs0yqVGjRmnb+uuvvyokix63fX5tscUWlkulSpWs/6ZeFXXR88U+fvscUpPffvutQl+H7HZRvXp1q63o/6qJ/veKuujvkh6/thm7rST+t4rqYvot1/ZSka+39u9QrVq1rPZSpUoV6xyqyNdb7lmcrxKmexZtLxV10Wur7aL3LFtuuaVFoSZ6zamoi9M9i/3bXJH/dkq8Z9G2ovf/pnsW+3c7ztfiqlWrWseo/2tagt6zlIe/H/VeVf/p3zemJfGeRduK/kbb9/0V9Z4l6PVUf8vVTL3s+2H7el2Rnz8EdWR9BBBAoDwJPPTQQ9bhEKAHr1UC9OBmfKMcChCgl8NK5ZBCESBAz56Rh9HBHkbbf+xnLx+/LRCgO9cZAbqzCwF6ukvQh9Hxu0pkVmIC9HQ3vd4SoKe7cM8S7J6FAP3vlyEJ0P9pNwTo3vcsBOh/GwW9ZyFAr7gv/QW9+yNADyrG+gggEDcB/Vsu7i9V6ctkbi+UhV0nBOiZixKgZ27HN8uRAAF6OapMDiVUAQL07Dl5GB3sYTQB+t8jPNAD3f1hND3QpXRkAnqg/9NWgj6Mzv4KH48tEKAToPttqdyzBLtnIUAnQE9tMQToBOgqQA9053ZAD3S/v8bZrUeAnp0f30YAgbItoMG5Xuf0X1xDdB3lVUc/03+5WgjQM5cmQM/cjm+WIwEC9HJUmRxKqAIE6Nlz8jA62MNoAnQCdD8PownQCdCdriwE6M7XWwJ0AnS/dzPcswS7ZyFAJ0D3c8/CEO7J9yz0QP+71QS9Z6EHOj3Qg/yWM4S7Xy3WQwCBuAkkjtwYt7Lb5dXgXKd60X+5WgjQM5cmQM/cjm+WIwEC9HJUmRxKqAIE6Nlz8jA62MNoAnQCdD8PownQCdAJ0P3/PhGgE6D7bS3cswS7ZyFAJ0D3c89CgE6AHsY9CwE6AXqQ33ICdL9arIcAAnETIEDPrMYI0DNz028RoGduxzfLkQABejmqTA4lVAEC9Ow5eRgd7GE0AToBup+H0QToBOhhPIzO/gofjy0QoBOg+22p3LMEu2chQCdA93PPQoBOgB7GPQsBOgF6kN9yAnS/WqyHAAJxEyBAz6zGCNAzcyNAz9yNb5YzAQL0clahHE5oAnEL0H/55Rf57rvv5OeffzYa6BA59erVk7p164bm5LahsvgwetOmTZbTDz/8YDmoh87Vl8tFy6B/2Gt91KlTR2rUqGH9/7kK0HU/33//vfXPtOi8RLZPLuYmSvxDIF9zoP/0009W2/j111+NLlpX2ma03nKxOM0nWlYCdD2/tQ2pmdaZthf1ycWiBnoe5XoO9B9//NE63qDBkdroPy1vVEvQ4VCjKoduV88hddJzKnWpVauWdQ7Vrl07yiKUbjtfAbr+Juv54WTgduDqoj7qFNWi11v7d0j3o9czvc5ru9b/novFzz2Lni/2uZOLMpWFexY9b7TduNWDXm+1jdSsWTMXLKVtJfWeJeh1MGhh9dxRC20rqUuuDVL3r9db+xzSsuiw3LqoiV5zwl70N8++dw2ybW0jeg7l854llwG61ot9Dun5nLjoNc7+G8huW5UqVbL+m9ZhlEviPUvUQ7irgf6No//0//ZatI1o+wjzN7kszoG+cWNl+eSTqrJ2bWUvEsfPa9X6Sxo1+kMaNdoslSpltAnrHlD/abszLYn3LNpW9Dfavu+PYq5bbSd6zug+Mllycc8StFxRzIGuz1f098jtOUuY9yz694buT+s8m787tT3Zf6u5tR/7b/4gwynr9uxtu/3uRfF7re1W9x30Gm4//wjS3nUfmTwzUh/79yjVR5+z2L9Hfp6z6N9VWnZtF0GWoH9z2fXpdQ+qHkH/TrHbtNtzlqD3LG7Xr0z/9vZzH55aB5k+N7Ofpah7kHsWve7azw7tsqirejjdMzu1Gf190X9+noP++GMl+fTTqvL555nNV66PWhs33mz9hlar9pdVHHsId7Wz252fexanY/Fb1wToQa4eyevSAz1zO75ZjgQI0MtRZXIooQrELUBfu3atvP/++/LVV18ZHfQBye677y677rprqFamjZWFh9GpZdMbS3X66KOPLIvddtst1IdGfmDzHaDrTeoHH3wga9asMRZXb2ptn1w8pC8LAfrnn39uuXzzzTdGl/r161ttpnHjxn6qOut1ynKArn+46bmkZg0bNrTay1ZbbZX1MfvZQL4CdL1n0uP99ttv/RSzdJ1ddtnF8ony5aWyFKDrOaRt44svvkhz2nbbbS0LbTO5WPIVoK9bt84y+PLLLwMd5g477GBdY7bffvtA3wuyclkI0L/++mvrXHK7Z9EHO2pRUe5ZtF7URNuN20P6HXfc0XLRcykXi+meJeoAXa8f6qHnUuqy0047WQbbbLNNLgjS9pHrAF0f6KqF3rsGWfSeRa+3jRo1CvK1jNd1umfJZYCubdW+L0kNSDTcsu9r7bZl3+tqe4pyyWWArgbaTj7++GNfL0RtvfXW0qRJE9HfnrCWshigv/NONVm2rJa8+GJmL3put90fcvrpv1j/ylOArn8L6rXF7aVqt3ah7UbPq+222y6s5pP1dqII0PWeRa8t+r+mRe9Z1KJp06ZZH8Onn35q1YveF2RzDdcwzb6vcAun9D5Lf1Ptl8H8HICWzb7eet2z6DGE+Xut1zc9rqDXcG3vWmZ9HhRksX87grxspb+HWkb9lxoa64sK6q3//Lx8vn79ems7n332WZBiW/eJQf7mstuK28u/9t/8Qe9Btexqv2HDBuMx6O+Rmvi9Z9HfOi2z3iOlLnoe6rEHbdN+7sNT95XpczO9N7D3l/rSgrYLtdBj0GdUame3G/07IDVA1zai54XbNSqx3PpsQn/7/bw8p+H5smU15YknMnu5e4st/vzf7+evUqfO3y/22QG6Xpfs8yTTl7j91jUBeqDLR9LKBOiZ2/HNciRAgF6OKpNDCVUgLgG63pDrwyl9CK03kW43TRqg682S/tNQVP/pW39RLWUhQFcf/Wf/0ag32G+//bZ1E3rggQfKQQcdFOjGOgyrfAXodg8G/cPFfrhmOh59+KXtRG9I9Q8PbSt+3lDN1CdfAbru124j+kBVXfQPENOiAbG66B929jnk1pMkUw/7e2UxQNcy2W/Cv/POO6L/9I87PZ9y9QAtXwG6HuvKlSutNqL177dHebNmzWTvvfeO9AWDshCg62+Rtg19oUsfUjmFo/rgZa+99vL9cCSMc0jbi/7W2b3souzNZZdXHxRpW1EH+1rhdiy2nV5b9FzS60xUSz4DdPt6q/cqaqNtxbRUlHsWvVeyXdREf4fcHkZrYKG/zXq91bbl5+FrNm0pXwG6Bgh6zU18CcV20oeKep5EHXya3HIdoOtLW2qxevXq0rai92Re92YaoOu1ZOedd87bPUsuAnT7vkQf+tvnUGqArueJfV+rD5n1bwHtQaftSH+jo1xyGaDbLzfq3znqof56n6rH79S7VNuItg99acu+r8n2vrYsBuirVlWXpUtry5NP1pRvv60s2iO9bt0/Zaut/pTq1f/uEee0/Pzz3+s2aPCHdOz4o1x++Y+S6Z/OZbEHul5T9FzQFx/1+qrnkp97Fvv5g75QrOeQBjFlZQkzQLd/c+znLG73LPr3sh1KBXnOYl+/Eq9Zeh3TetFzSX31vjnIor/beu7rixH2NTG1h2vi9uznQ3o90LK79US371k0nNf7Fd2+W69Xve/X7Wd7z6K/u/a9sl7fMrmGv/HGG/Laa69ZAbrXcdo+ej3Uv+G0DvyM5mL76PVXffRfaoCu1wLdnv7z01FB74P0bwo9bj/np+2kQau2H71nMi1aXnt9u624Beh6D6r1af9muN2DJj5n0RBYt+/2EnrQexa9fum9kb1NbSP2Odu8eXPrOZ+G8n4XLa9uT9uWbtN+huh1r61hsN6Xq4u+LO91b2af89or3z6HnAJ0+55F19Fy6T2LHpPWZ2qArtcm+yULrU/9p3Wj/5ye9+rfm/rPHiHP7Zxfs6aq3H13bbn//trW76H+q1nzL+v3s1Yt80g3v/1WyVpXXzqzfz/r108O0LX92c+T9Ly0X871es6SSV0ToPs9E9LXI0DP3I5vliMBAvRyVJkcSqgCcQnQ9WZUHzLqTZfeVLndxOoNij6U1ZtB+6bJz017prBlIUBXG/1n/2GnN2X6kGDjxo0VLkDX41YL/WNa24rb0Fv6B4SaaXvRN4y1vehQY1Et+QrQ9ebbbiN6bPoWrtsfEHqeqYu2bTXRh45BhrsL6lcWA3RtP2qm1x5tUxom77nnnhUqQLevoX57Cesf7w0aNPD1kCRoG7HXLwsBur6Eom1Dr7N6Ljn9HunDJ7WIsjd+omG+eqDbAbqeJ/a1wu2FNXXT7+gDxvIcoOsx6rFqvWgbcXsJpaLcs+jvrF3/aqK/zW5Deur5pb9DaqdtSx+QRrnkK0DX3xr9fbGHLE38vbZDm4oSoOtvjv7e2vdx2l70hT6tf7eRX1LvWXT9KF+GzFcPdPu+RB8g2/e3qddbbT//z96beN1RVHv/lXlOyDyTCTKShCkEBGXSKygIOIMKCl719V7gb1Hue9V7l/CiIogTCAICRqKEGUJIQhIyEzJPZJ7Db33q+e0nnfN01anq7nNOn/PsWqtXIOnep+pbu6p27W/tXWLXcpAU3WJtbjUCnXkTxz8PpAsPWEBipUWAoiNC7jCX8F7ew9VlJNB37OhmVq3qYZYt62FeeaWXWbSol7nwwuPmyiuPmVGjzk73n5xPV69ue//QoS4tSaDLWMB+Y32GwBAfge8gheydINNamUCPsVmY/5hjWKPF7gvxs4A5eCYPi+GnYI7CVs5CoPM9MlkzxK7w9afMjawn7G190eJZbBa+AQtkZ7VZmKtE78hMk2UOFwKdMU4fhUbF8x57l5CD09gs0p+sR+BfOadi4yGPJ2RNFgIdIlXGp89OFP+grHE+Ap2+F1ylvqE2KP3ps8NYj0Q2GCA/xM/Ceo3sajaLzF+yhvGn2NOzZs2KJtDRC/FtJPe01MPXzqTfDF2pZptlsVmoF/riItAZY8n5HJ3BT8F4S/P5gRV9j3+Pd3y2JCQ46+eKFWfWz3PPPWWuvPKomTTJfW3RRx91t+vn2rXdnQQ68xJjmUfmW/QPDH2BGdRf3g/tayXQs+8WlUDPjp1+2UIIKIHeQp2pTSkUgWYh0GUjwKlnNli+tGE4Uzh1yzcSfV1LEqMMBPqSJUsMTzK1E0Y5xlpni0Dn1C9YcKp47ty55oILLnCOGTap6AqnndnAgFXWDW/IwGwUgc44Fx3BaQguvnYSNQkuYAkmPCHOkRAM0t4pE4FOH/EQhbF06VLzwQcf2MwO/N3MmTM7FYGOE4C+5+BAWUojCXTRA07ss74wJhhLPodNvXBrJIHO3IKTDyzmzJmTSooKdowpsCP6gndrGc3VyAh0MGEOxfbACeSLtMcRxLvLli1rn29b0WaJtc2IQAIXnEdgiOOolqVRBLq0SdYe6iHjBNKG6CIcmthzeSNmY/GrdwS61C/WNmO9RldwuqMrrFu1zFhQbwJddAPbDN2gncy3PJW2GY5isfcguPhWovNaKQI9qcvMFcuXL7drD3Za2nUY6AhrN2uVRERC6OQh0ctIoAsuEOm//GV/89BD/c2ttx62Tv3p0084p4CXX+5lfvWr/gYi/c47D5q77mqtCHRpOKQTcwV6IPsbnw7IWMJmYbzV62qrkLm6yAh02sleGHKp2uFGbBbeff/999sxDEkfDeZgTxRm5boHAZaFQIdApe7MjTIn+khR7E/qLoR9NX8SsplbRLavncxDyCZilrbE2iwyz0MQig2QdQ4XvxmHealLkVcEST0hOvkd2i32f0zq9zQdhwwFc/pVME8jomVPgQ5SB36XPYWvnRy2QP94xDfmC5ogypl36Q/exxZzFfpcZONPwg7xXeFFO3kfjkLqEnJoQbDnMArtRk9Yz2g7hwiy2Inr1q2zdeFABHVBlqtg+6DjvI9dQTvT/ElJm4V60k7pz0rbDHxlngVHsVlcBLrUjfoyNtEB/BSMt7T+ZN3nHcY8WIXY00SUy/p58cXH7fo5f/4xJy5kfnn44X4288tddx2y6ydR6xRJ4Z7UY+oDhtgQtNNnm9FOwYcMEeBYLduAEughK2j6O0qgZ8dOv2whBJRAb6HO1KYUioAS6PnhLAOBzulRNhvJk6lEqHDKsbMR6LQZPDDCMZJ99x3GOmnzakujCHQ2mugHuLCBYLPj2zR2ZgIdxxBjh82ppB7j/3k6WwS6EuhnRjxzhegBcwu6gSONOYaT8o0ujSLQObTF3MIGn3lFHBNJPHAACnbUkwcnLe/jlK5VUQI9HdlG2SxKoPs1HeKTcQLJIOOEORgHG05wCIZ6zzVKoKf3Wb0J9Eq7hFrJfFsZ1cdaha3Hgy2HTjHPtloEerJnQgh0bDrwYB4Cs2RkZNYDoq1EoJO69s03e5mdO7uaefOOm3nzSImfbXUuYwp3aUksgS77a6Jra22zxKLdbAQ6dqLMS9JWmdskQCI2hTs2KDIZ3/QPj+9ARAyBDrGHbA7fYNsi23cwKy+BzsF/8d2IDQBJnWUOryWBDhFNncCeegrhCT4hJLBPz4lYBnNkS39WHohgjZO1jf+mDuLb8NlIrUCgo+dgzzomdgjrEA/7KiKZYzMp1oJAr7RZIPalP9NsFvFRyV4Rm6UoAh1d4UFX0CXmcsmK4NLFWAJ969Zudv1cvbp7+/rZp0/blSl5CXT20GLTSaR9tfvclUCPXU3PvK8Eenbs9MsWQkAJ9BbqTG1KoQgogZ4fzkY5o5M1l8gpNjEUNgmcyly1alWnI9BlQwEWnPaslkKrM0SgoxNyN6UY8r4T+p2ZQOfEOWOHcT116lRLWvD/PJ3tDnQl0M/MspBbogekW0M32IAzv4SkJcy/0vglNIpAT65/YJHmPMPhkxxDYIejh3d981BezJRAVwI9RocaHYGOQ5Rxwl2XjBEenOeSBYXoGv6unkUJ9HIQ6Di40Q10FB0galLs28qsBMl5D93hOwjizk6gs1axTkLigScZlsARPGMJB9GKViLQIQwOH+5iTpzoYvr1O2369XPfl15tDmolAl3WBezhWtss1XCt/PdmI9CTGaSkLbLnkv1GLIEeYoMmcYsh0GX9QwfEvvVlgclLoEMeMl+TrllsAOapLHN4LQl0MqBQJ/ZF1JOob8YGGOXNklPZn2kyOWggewqyO1EHInKr7cdagUAncp22oyuiI6xn2I0ctMROjM2SUQsCPelLIbo6i81SFIEuhyw4CENbIaSpky/qO5ZAZ93k+hO+69v3E7uGdu3aNvPkJdAl+EbmIfS8WuYcJdBjV1Ml0LMjpl+2JAJKoLdkt2qjCkBACfT8IJaBQK9sRWVKWIzQkPRq+dE4I8HljJb0TEX+VlZZnSUCPRafzkygc+iE9GQUue9Q0rKRqpu/891VFYu173059IBjgo0xf7Lx4+9rWUivCAZKoJ9BGYeN6AFOC/Rg+PDhteyGKNmNItBDKkkkiRxUkpSpvjvoQmSGvKMEejpKjbJZNALdr7Vkz2HeZf6VzEFEnTB2mPOx40hPXc+iBHo62vWOQMcuQQ/oD3SDNJ4hRdKE4nDt7AS64EVUafJAF4RD1kwozUqgHznSxWzc2N0+48adNBMmnDT9+2cnzCt1sVkJdHQDe4X5Fhsl68GKkLFZxDvNRqCntblyzxVLoMfiGEOgx8rOS6CnpfWWq2xi5/BaEuiQo9gqZD1kXfFdlReLYcj7HIKSPYVcrRaSnacVCHQOV4A9BLrsp1jPwCNruv5aEOhZx7W0hTWkKAJddIrsI8hHf1j3fXaUj0A/edK0r59Dhpw2EyeSVa0tXXtaiSXQycLAOoQPhnUoy7UISqCHzCTp72gEenbs9MsWQkAJ9BbqTG1KoQgogZ4fzkY5o301VwI9rF+VQE/HSQl0JdCVQD97bCiBHjanpr2lBLregY5eKIHuH0NKoJ/BJ9Y2a/U70JVA94+dkBTuIkEJdGN27epqnn22j3n22b7m2muPmC984YgZO/ZU9kW+4stmJdDZ+6BLZM0h4xRPmYsS6PG9owR6PGaVXyiB3hHDet2BrgT6GexD70CXL4oi0DmA1rZ+9jGzZp0wN954xEybdsI5sGIJdLJOsA6xjrIGcX1EbFECPRaxM+8rgZ4dO/2yhRBQAr2FOlObUigCSqDnh1MJ9HQMyxyBjt6TegxSjPVh48aN9q50Tr7XMqq0UXegp/WQYMAJ8srC6VcwwaHPvd/gkvdeM99IS4vmYjNKtDURV7Uu9Av6wEPEH20nsoi2oxedNQKduY2+nzBhgndjSHrYPn365E7dF9LPyRSQnLbnSUsLGSIr5p00Ap2T4egMelpZGC9gUstxk/zNMkagM4aZX4j6kHmW6H10qh4ZURoZgU7qZCKJ6X/Gz7Bhw5zqJusQjjGwYd7JEnEQqs+NsllCCHT6DJ1hXJEmFOKQ+hKJQsRILUujUrgzTmgvBx8ZJ0ShybrLfehgwL+jRzjSmFd4qqVwLAKrMkSgY5OBh88245AO2GGzyBiq5dzbLBHoRJYxD2HPgEtsatdYHUpmzWGOJ2rSlTVH1m3GXd6iBHpHBHfs6GZ++cv+5qGH+purrz5qbrvtsI2Uo+zc2c088URf88QTfcw3v3nY3HMPhHHbvxVRmoFA59CNzBWSdpq5l/mWNVmiO4vAo1YylEAPQ5a5RvZ4YouSXYB1JZackvU6LRMYBzCQT0E2WctCCnMk9cL2r5wAACAASURBVOPKFvaf2EpiA5Camz1o1gh07myv1k4IPrErQupbSaBjmwm+lXt27BTZI+a1WVgr+B3xUYA16eNpX0hWKw7GML55WAuxqWi3q2B/0R+yF/YdqAkl0KWvZa5BZyTjkM9mEbuYyHPaDXks8xf9QZtY52kXfouY/pQIdOwosPSlNqd/waSa3yxrBLq0BX2nLlyZBrZp461eBDpr4623HjazZ7dl/4NAZ/188sm+5qqrjpp77jloLrnEnRnQR6Cz56m0zcAAuw3/hkThh4zL5DtKoMciduZ9JdCzY6dfthACSqC3UGdqUwpFQAn0/HA2yhntq7lGoPv7lU0UJ1EhSyEqeEjhSAqwvn375lcKh4QyEehgwNoIBpWFTRw44ADlXjFwqeVdxY0m0Pl9sEAnaCf6gHOFdoNFZyXQ0RH635fGEucMG3Y2ubXUEdHRMhHoOCvQGxwalQXcwKWWB3KSv1lGAh0yizGFM1DmWZlPakluCS6NJNBZg2k/YwhnfNpBJaknegQ+OEsEH5xHtSqNsllCCHTGNzoj4woccQS2MoGOk5b2oisyTlh7eIiWRY9wbKJHOBGZa5lb6jGGykCgMxYYFz7bDCxkDIEb79dyPWoWAp3DS+gPxAW4DBw4sFbTipWrBHpHeGNtFlnLmafzlCSBPnr0KTN16on2NLPc1bp6dQ/zwQc9zB13HOqUBDpzrsyzgjOEDGsOc4cS6BOd6gdGZKniigjBKeuhyKxEW8zYwP6iv3lYR1grIFxZJ2LrLes1GFQWbBVkM88iO/RqCMhU7B7I4eQ6hn5CpOUh0JmTq7WT38Su4AkplQQ6qbDFbqs8UCykLrLz2izYkPwOBw0q9xTsRasVsGA9pO+wp3iYb10F4l/6k77w9WcogS59zQEe6sJ3IQT65s2bbdt5nzol/TPgQps4WECbOBAk+/KQO+mFQIfMr9ZO5IX4zbKOa2mL2Cy0s9EEevfun5hp006a4cPb1mTuO1+9urtdPz/3uSO5CHTWnErbTDDg4LUS6NVGdfH/rgR68ZiqxCZEQAn0Juw0rXJdEFACPT/MjXJG+2quBHo6OjiyeNh8LVu2zLBpmDNnjn1qSZxLbcpEoIMBqexWrFjRASxIP+404xQym5haOqL58UYR6PQH+oBzBX3gYdOJPowcOdLigkOjsxHoRM8uWbIklRiuVBY20kQfoC84R9CXkA171pk31hmd9Xcqv0tGoBOFgI4QDYHOkG6tshDVAiZEODB+8kZeVGtHGQl0bG+crKxH4iCq1o4i/72RBLqsNTi80BGJSkprH45cdIW7HNGTWo+hRtkskHmsOeBBe3kqndfUjX/nnkIIZf4f51IrE+g4o1ljIMtpZ9p9ojjtGUtE2gphUQ+bpQwEOutztTExYsQIixtzc6NsFom0rkXWnKwp3IucT0NkKYHeEaVYm6UWBDpB/pzJ6tq1rX4kdoI3ggj49rc7J4HO/k/W2+Qejf6CAFUCvfkJdGxAbAiIRbErsLPmzp0bFLGcNudh72PHkDGoskyaNMmuQ2PGjOmgW2myqBv6RpQ5Ng/6yN4iGQHMIYUsBDry2MdBxlUrHJKm3uzlQmxQIdDZH0t9+T0wxo5JFvaFIpv9YrW13FdXMAcLyGcZnxD0oUX2/GAue350w1UmTpxo685+rnKuqPyG/SB6wTN69Gj7nfgRku9KX0NWUw+I/xACnfrSdkh9F6nKPoN38O/wDnJD9uNCoLNfqdZO8Bb7nf5kf5v2G1kJ9Epck36zyn+rVwQ6GVt69PjEdOvWVoNPPjmzft50ExlcskegY9tXYi77R/ROCfTQ0V3ce0qgF4elSmpiBJRAb+LO06rXFAEl0PPD2yhntK/mSqCno8NGkk0LGyb6DaOfjQ6b3VpG/CWdM3KSVk6ZUwdxOubXxnAJEIKchAaPykKdJOUUG0CemE1qeC3a3mwUgQ4GtJ/NpmxYOPGLTgix0xkJdDZ06AYEVrWCrsjmDxIDXfGlxKsmr9q/xzqjq8kL/fckgU40BzpCO0VvKuUIJjg7ZAyFODJC61P5nhLoHZFrJIFOVgLmFpyJLh2RGssYYo4VXckbqePTo0bZLMylzCs8cqikckwkHZzYMWCIg1EJ9M5LoMscSoYGVxGbhXEjY6iWB/+aJQI963qS9Tsl0DsiF2uz1IJAnzTppJk797gZOrTtSqSDB7uYJUt6mvfe62luv71zEuiQcTJXSK+xN5Q9kRLozU+gS3+y92ccYvtgu4v9nmWewy4hcxtZYVx2P2sVuuW7uodxLnYi8yZ14zv8EcnvshLokMzYWpWEdlqbxQZlzZQx4YvoFgIdXMGSvZ/YudhwyZLcI3IYEvm+tdzXJ3kJdA7jCeZyeKGyvsnfl30c/hrq7csohjyxb+lbFxEtegj5K3uEshDo7P2rtTPZn+yFeT8ti0MrEej9+n1i188xYyQC3bSvn9dfny8CnX0RGCazG+CTQjfAVwn0LLN0vm+UQM+Hn37dIggogd4iHanNKBwBJdDzQ9ooZ7Sv5kqgp6PDyXFOSWOwcrcS0UoQ5xAXtSS3pDZlikCXyLK09GXoD5sfnAQSXRySHi3raGoUgS6ZCLhrF32Qu4fRCYkY7owEOv3BE5JCFHzkTjmiJtAXNn21KrHO6KLqkSTQGcfoCPfMyR1tlb/D5pfUizjZ5LR+LecYJdA79nQjCXScnkSMECWMjuAUdRWcvIwhootFV7I6GEP0vVE2C2NX9FTmDJyIyYIDV+ZiHJ1gSGSPEuidl0BnnnVFc4nukAoVncKBLWOolodQlEBPn2mUQO+IS6zNUgsC/fOfP2JTtcs959u2dTOPPtrXPPZYP/ONb3TOO9BZX2R/I7YZBB17RNZkJdCbn0An7TX9yV5P7ArWBfb8WbNCJe2nytFOBC/rEO+gW/ymq5CxRKK2IaF5FyKauiUPrGcl0GWNCsmIIneDk33MlR0o2Q4h0PERUFcOucl93Px3smC/ib03btw4K592Zil5CXTJRIBdKfX12dr8HnVnXaPefOMq7DcEc3wKfAchXVnIUkBfS7YlMCwLgY4eoLek5HcV6s3elvZJpD02WmVpJQJ91qwT9qDZxRe33XPOFSisnY8+2s9ceWW+O9CZh9At9EIK2Mn+UQn0LDNFvm+UQM+Hn37dIggogd4iHanNKBwBJdDzQ9ooZ7Sv5kqgn0GHTQ2npEkfywOhBflFauXQ+77ya0mbhDIR6L42Qf6RBowDB+JEqtwUF4UJchpFoONAo504DUjVxlPpdGfjzGZ448aNdtPPO2wWSbsce3deLGZJZzSbfOomaWJjZdXqfYhlUguDI84F9MUXdZG3HrHO6Ly/J98nCXRIUfof54HoQ+Xv4EgDFxx34hzpLAS6zLUy3zLvyfgqqj9C5DSSQCd1JmOCVLA4QGi/q1Su1+hLLe8qbrTNQr/InFoZHYUzSXRFnKVEDXUGAp3xQtvT7BIcv2DGmtXZUrjjdKfNvkMoRNsx3sBIUpfW+9CfpnDXO9DT5vhYm6UWBPqttx42d9990EyffsJWcc+eruall3rb54orjplrrz1qRo3Kd+d6su3Yqjw+myfpf8CWJqMPNi/jyBcVGrL2+97BNmOugNySuVTIVP4OW5+DXY2wWWLbxloOZuDFHoEHwlIimmPkYbNgs2Lbgks1m6XMd6Czz2ffz5+sq4xB6c9a2uEcggQXudcaMtJV0HPZOxGZjU8C7CsLdhDrGkS1+C14j4jVotoCVowJ0o/LfsVngwqBzniRu+QF38p1l3bKNWhckYZ89k4xRfpR9hTMHfJ7MQch+F7qIu0kfb2rJK/X4f3Zs2cHVZuDfPRZWvp80nLTj3I4H44ihkCX/VRaenj2m/yu2MyxKdyZ9/iGtPyuAvait9hk2FtptlkrEegQ56yf8+cfs7AcPdqlff08//wTdv2cPPmkEzPJ6JjMdCkHYxjXYJi8toE1in5kDUXP0/q6miI+88wz9pXbb7+92qv67xUIKIGuKqEIGGPvHly0aJG92zTtbjkFSRHorAgogZ6/5xvtjE5rgRLoZ1Bh4wxByr1TEF+SHo2UXPW4QzTZP0qgp4+3RhPonKZGH+R+tmQt0R/IUx4OEfAOm382O7U+gKEEekd9iXVG55/h2yQkCXQIHfqfTS36kHa4pDMT6DidmG9xbDHfcvBExldR/REiRwn0dJTKYLPInFqZAQWHsOgKB7hwdnYWAh2nKwRIml0CKQJm4KUEeke9VgI9ZEas/TsagZ7fZqkHgX78eBezfXs3s2NHVzNs2GkzcuQp07v32amX82hLsxLokH0yzzbCZonFXAn0dMS405l9v9igpN5mbaVPa1myEuhi96RlTeGQITop70Ccs/+YOnWqvQqniJKVQCdimXpMnjy53W6rrFMRBDq2IHsKbPrKPUXMIYJ6EeiQ4/QZ62Fl4aAQugjZjX0bS6CDuWvfKfMXepTlDnQl0M/01rFjXcwvf9nfPPRQfxt5niTQT50yZseObnYNHTCgbf3s39+9fsYS6DLmmb9cfV1t3CuBXg0h978rgZ4dO/2yhRBQAr2FOlObUigCSqDnh7MMzujKViiB3hbVLJsYyCweNtGSJi1/z8dLUAI9HbNGEeiME5wsOFtchT5jM8PDyXrIDUm3x6G8WhYl0PM7o4vqnySBjsMIEst3H15nJtCJYsExhJMIJ04yNV1R/REiRwn0dJTKaLOk1RRndCsT6LKukPGF+YL1qFohWoWDWzxEbbIeJaNaqn0f++9y1QtrEY48ybqCozbt+pdY+a73OTBA3xPppBHoxqZLBQ/6g7XHl2K1qD7IIkcJ9Pw2Sz0I9Cx9G/NNsxLoMW0sw7tKoJ/pBeZGWVNJ3c6aig2Kvc4aUo8SQ6AzVzKvswdlPXUVDhDSLohiyX6FH4N2JVO952lfVgKdurEe+YLTiiDQSXXP+scenN/j+r0spV4EekjdODBZjUAXncaXRSYCdLry2qO034KkFzsRneHxHbbAB0JdlEA/g6aPQA/p3+Q7sQR6rPy095VAz46iEujZsdMvWwgBJdBbqDO1KYUioAR6fjjL6IxWAt3YjQBzP5sOnL48kmqs3pHnomVKoKePt0YR6Gz+GSukh3MVnBzokaRwJ/Uakcfc813LNMvURwn0jr1Shgh0JdD966YS6MZoCvf8tlUrE+jYAqwprC0U7JOQa1KY/7BtiELiAI8r7Wt+9NskKIEebrNoCndN4Z6mLbE2ixLojUvhXtS8WS85SqAnCa9jdk3lYY8ve34itmt93ZbUIoZAp+8grtmD8t+uwmEA7ARIOA5tcxiA/Sftiklf7tNJJdDT0cmawj1k/IcQ6NgU4n+AFEePQw5MsoZgI/KgM9iJPr+XEugde0wJ9BAtbs13lEBvzX7VVkUioAR6JGD6eqdBQAn0/F2tBHo6hnIPG8Y+p8A5OQwhKPe15Uc+XQLOKvqETSmnltnQcm8VdzrVOn1btTY1kkAHEx5OsbMR9228O8sd6NX6i3+Xe8o4nT1lyhR7+p2U1PUojSLQY3SlM96BrgR6R+1nbhO94UoE7ndj3mfexXnTiKIR6Omol9FmSdZU9Ig7AFnDsSVYw2sddeuyWXzRYVn1GjtF7uKECGddCbkShDVBvsORToaH2PtEY+qsBHo6WmmH/mpJoGPHLl261Eb9z5w500bgYcdVi0CMWctj9ML1bpkj0NFluZJHrnUi9fD06dNT7x4OwQP82eP4+qFZCPSTJzkA0cWcPt3F9Oz5iX2yFo1Az4pc3HdKoLcd8gIHDpZhL2B7EqGNzQDRnKck7VrmWx5fyvAYAj20XnJXMvMMdkLyrmSfjJi5v4wEehJ75mtw4JAh/cq8naWUIQJd+mXHjh1WXyHSaRNPZQp/yXxGJh7WKfp/2LBhVZu+f//+9nvK2YNhJxJA4iq1INBJuY/NwvhM2izVrh2o1FvGm/gOK+tfOeZnzZpl0u60Ryb14DAK9cKvA57s5V0llkDnDAzr58mTZ9bPLl3apGsEelWVLdULSqCXqju0Mo1CQAn0RiGvv1t2BJRAz99DZXRGd+YIdDaC3IcpUcUY3ziYR40a1WFzkr/34yQ0ikBn4wAmPJxgBgvfiXwl0M/0a2ck0LmbDV1h7KArQ4cOdSq6Eujp0HS2FO6QR8wb6A3zDQVHBvpDpEwjihLo6aiX0WaRmqI7okdCXBM5gx7V+uCSEugd9UUJ9PQxVG8Cfffu3dbRLulbIWwZEzw+8nbnzp12TsaBy7t5CaVq83iZCXSwAw9IFNYGCmQE80pI9oe0trcSgf7hh93N4sU9ze7dXc1FFx03F1543AgBUK3fK/9dCfRYxLK9rwS6MZCFzHHJK1AY0+z7idrNU9j/IRuyU+ZbggFcpUwEuthRjMVqdngZCXTsMfFbSIQ+fgv6Nes6VgYCXfbXlWs57aokl5uZQK9sJwdAyN4Xa7Owf8xLoLPu87CnYO1nvefgqu8atlgCnfvQ3323p1m3rrtdO1lDe/duszOUQM8zC9f/WyXQ64+5/mIJEVACvYSdolUqBQJKoOfvhjI6ozszgU7U2rJly6yjkYg1TqLj5Kp2cjy/JlSX0CgCnXHOSWBwYQPDSWdf1JoS6Gf6sjMS6HJyHAIdXfHdN6cEevq472wEOvOtzDHoC3MvTi7m3qLSTFafYc9+Qwn0dMTKaLNITakb6xS6xMEd9Ii1StbwWB2IeV8J9I5oKYGerkH1JtCTUWsrVqywVxNJ1JqP0OGOXcYT4ydP5F7oOCozgY5dCx440oniZJ2CXMqzN2glAv3VV3uZ3/62n1m7tru5445D9unaNbTnz35PCfRsuMV+pQS6MVu2bLFzHGQrka7YDOgfY9MXLR6CNYQrtghzLvMnd337Dp+XiUAnYpu6k3mPuvsyQZWRQGfvTf15Jk6caPuVA0+SCSCk/yrfKQOBLvtr9ifo66RJk6yuph2Ea2YCnbkJO4n1lvFD9LeMIZ/NQgYzxjOEO++DT14CnXUfuWRFY92Xwwq+aPhYAn358h52/Vy4sHf7+nnOOW2HyZVAzzJaG/eNEuiNw15/uUQIKIFeos7QqpQKgWYh0OUOIJx53DvsO1WME5QTyTj02TDw5D2F7Ou0Mjij5R4t2k7B6OYeMEgc2s/mQyIsMFw50elL51SEkjYqhbukouIQAW0PSYtKe9ErcKmlrjSKQEdH5W44DHna6ou44ZQud2fxp4yhkHu3supNo+5A99WXzTvjisgvwY6oBrkDHV1p1TvQcUjRZu6Ip42+qw/QLeZbnrFjx1p8annfYGw61Kw6WfkdY0H0gDkCXCrT7SW/ATswYczLGMrrzPO1xbWWy4n7onBwyWG+kNTSpNEj1WDWKJGi6tpIAl1tFn8vsj4zv4rNIm/TZzKf4Cxl7NRLj+pBoOMIFHtN5hPmEtqJU89lmzGOwYyHQ4J8ywEDvpPI4lqsR/Um0Gln5boLJrTTl8mC79Ab8G2UzVLLFO4yPsisRN9DFtHfPL4DSuyDwIU1XHSlqPk1TU49CXRsD/DgwWbBQQ8W2CFp2SrErkWnuf6A9/Ie7iojgU4E+dq1PcyKFT2sM3/hwl7mkkuOm2uuOWpGj3bftbxqVdv7+/d3MXfffdB873sHW4pAhzxjbhH7Fpul0jZjnDDPQLQ0QymSQMdmYW1hDY7xs+BfAMeQLA7YxfSBZIgDYzJrMKfxu8hKHu4mixH94ZPNYSJsT/6U/gwZ1yF9Lb4UsJH51pfx4/Dhw3a+Zb9MXZhnspTk/ej4ccCHvbvIBJNqd6DzHf3JfMeezHcHtvjNGBPSnz5fCIeRqBPrC7j4xgu/LzYdB/hpQ4j/CSzpV9KXh1ybFYIzMpN2F3UP6U/eifEn0V70HD9CZUGn+HfwFbuv8h2+w9Yjilvqy7hI+h/S9tnI5nchreU7fGD0KWsiOpPcz4stytrJ++Lz8fnNkjY6EdzVbLM8NovUu5JABx/k4p9h3FN/8GG8pek5eopuM5+w7vv2FPv3s352N2vW9DAvvdTLrokTJ5606+eUKSedarZpU3e71rKOyvo5ePDZBDrzEpjzyB5RxjV2vBTGB33lO2hQTd+feeYZ+8rtt99e7VX99woElEBXlVAEjLGT1KJFi8y5555rTw9qUQQUgTYEmoVAx+jlwSjEWMJochWMUowoMaQwpqrduZNHH8pAoHM/FCcsMZ6lXwUzjOUkBhiQbEa4z7mWpdEEOk4S2u3bNCbbz4aBaPWQ+6Wy4tYoAp3fFX3A8coYSjowKtvDxozxw4ZEMAxxSGTFpYwEOnMM42r9+vUWO8YWThzwABfGEDZFLUuj7kDHyUV7ZXNK+kJXgUSW+RYnCvhUu5c1D2aNItD5XdEDcdZLCr609rD5BRecFmDiO4SQBw/5Vgn0jig2kkCX+Zaxw3ybTC9aWVP0QwgdmW9b2WahX5hbecRmEUw4ZCLzCbYKePgOqhQxdkRGPQh0HKdy/7LoCPMl8wPOSJdthsON79auXdu+loOLpLfnO5yNRZd6E+iQXNJOdAOMpJ0+PcARjmNUbBbwrPWBJTn8wbrHUw8Cnd8EE5zBzCs8zP2uglOW8YTDGF0JIbny6FA9CXR+C/uMQ7PggVOdPmcPmOZ4RkfQD2x83uHJqyNlJNCJhHvqqb7mpZd6m507u5pdu7oZHPnDhp0yffq47zU/cKCrfZ+ouVYk0Jk7JQMBY4hxI+ut6AHjhbl0zJgxeYZB3b4tkkCvh83COkYfQOxKYdzy2xT6I0ncsqbRHz7CSwh05gHxd4SM65C+RkfE7pf5Vq6WSetk1nDmW+aYyrbEKAW/IX4d5jbqQJuQCbkGJvgrfHZiLf1m1E/IWnDhEISrUEex6ZiDaUPIgfxaEOiMF+lPSFcOGbDfdRX6UfoT3QoNsIB3oP8gwCsLhwiQyQFI15qMr5PvGSfSj+J/wM6h/9MOZ+Df4TvaJfaTzHH4uPhODqgk7XD2J7yPvVfNb4YvqLI/fbZZXpuFtbySQAdXxjt9yPzBI2t62phgrNNuORjkq+/Gjd3NU0/1Mc8+28eunayJ/fp9YoYNO236928jxNPK4cNd7Pvche4i0MFX9j7sBZLjOmmbTZ482fZVyEETV32UQI+Zcc9+Vwn07Njply2EgBLoLdSZ2pRCEWgWAl0aLcYhBIarYCCRno+nHqUsBDpGmY/QESwwyMCmVQl0DGpSZKErMQUyFIO1FQn0JA5srMDHR4qysUNHauGQT+uTshLo4JR09EjdcZKAT6sS6NJOOUTAyXRXYdPKuOGpJeknv98oAj3Zfjbu6AbOQFfBSQImODvqURpNoOMIEGKQlHu0vRYRsTFYNpJAj7VZwMt3VUJMu6u922ibRRx3jKFKm4U5hLkVPEIPv1Vrb+i/14tAp908lcVnmwmxzNxTWWq5XjeKQE9rp68fwQCd8aWpDdWDkPfqncK9sk44lNEh5lwfoSNzsS96P6S9oe80ikD3HSKQuqMj4OG7vii0nfJeGQn099/vYZ5+uq9ZtMh9V7OvnSNHnjI33XTE3HwzpF0sIm3vlzGFOwQ648V3eBjdYP3pjAS69DRkKDj5SFEOt8k1CDEaIgfBOPgSUhiv/I6PQGcvy1zI3jamxPS179Bf8jeFpPTdrRxSRyHQ6YfKLD2xey58IeCDb8RVODTP+hnrN8MuQTZjy1WYC8Smi4mohdiWNU5wzUMoVtZPiEyf30zIavZzMcVHoIccCoFAp+3IqSzUBTxdBLqrr+Xgf5JAF3xDfIfJNU90JfRAAd+i0/J72AmuUkkeJwNP5BsIdOaQUD8f8whPyEH2Dz9sI9Cff75PTJe3v9uv32lz881H7Bo6YMDZEehCoIODDwP8s/RxHn1XAj1T99mPlEDPjp1+2UIIKIHeQp2pTSkUgWYj0DkhicHuM/Yw1uuRolw6otHOaOohKYEqN1ppyiIp3NkA17I0KgId3QAPOdEe2kY2kK2awj2JAafZXanF5D1OwtYjRbn8XhkJdEk1yCnhysKmEXxqmaqc32xUBLq0l1PdzLdpGCQ30zLf1jJLgfxeGQh0HLCMIR9xAflXz1SgjSbQme8lRaqk3axX5LBrji8DgS5ROpWR1sk6q81yBg2irCQ9aS0zWaTpTD0IdEnhzlipLD7bTFKbp5E/tVyv602g+9rps+VqiUHa7zaaQGffIfMt/+0qzMU4YWsdeS6/X08CXa6PYUygp9UKGIBHiBO9mqyk/UM0pW+uirVZZC339auvfqRwX7euu9mypXtoM856DwJg0qSTZvLkky1FoDNeeHx2m6T1LlJHMnVC4EdFRqDLT9bSZmFfRR/4DjEkmy5Xq/nmL/b6yGRvG1Ni+hpbUuZbn5+lKD+CpHBnn1E5tzHXxOy5auk3C1mv2ReKTRdzyJp5UDAXXGMI+Gq6EOI3I7MMdY89zOnzs4TotFwhl6bTvr2lr6/T9D0Eg0oc6U9JMR5jo4tO06fVbJZk+vI0Al1SuIf6+cCctT8k8wEp3Nev7242bMi2fvbo8YldO3l69mzL+CJ3oCdTuPtsFtlD59F3JdCrzQDuf1cCPTt2+mULIaAEegt1pjalUASajUAvtPEFCSsDgV5QUwoV0ygCvdBGFCysUSncC25G4eLKSKAX3sgMAhtNoGeocs0/iXVG17xCJfmBRhPoJYHhrGqUgUAvIy5qs6T3Sj0I9DLqg69O9SbQmwWfRhPoZcWpngR6GTAoYwR6GXApYwR6GXApug61INCLrqPKUwQUAUUgKwJpBHpWWY36Tgj0EAK/qDoqgZ4dSSXQs2OnX7YQAkqgt1BnalMKRUAJ9PxwqjM6zhmNgw2DuDMWJdDTe10J9HRclEDviIsS6O4xhL5wwl3uouf/iRDpzPOtkKJkjQAXHBlgEpKtpVXXKLVZ4mwWX8Riq+qItEsJ9HCbpR53oJdd35RAz2+z5I1AL4OO5c8DigAAIABJREFUKIFen15QAr0+OOuvKAKKQGMQUAI9G+5KoGfDja+UQM+OnX7ZQggogd5CnalNKRQBJdDzw6nO6DhntBLox21qbtJpQeiQslacjvm1sTklKIGuBHqo5iqBrgR6qK5oBHo6UmqzxNksSqCfaLdZ5NoSMAm5dzp0rDbbexqBXt1mQVeIuJKDBZVfyFrezIeZNAI9XQ+UQK/PjKYEen1w1l9RBBSBxiCgBHo23JVAz4abEujZcdMvWwwBJdBbrEO1OYUhoAR6fijVGR3njFYCXQn0So1RAr26M5rDFjglXc7o/DNZc0hQAl0J9FBNVQJdCfRQXeE9TeHeES2NQHfPt0L8sjbzaAS6aT8Miq2iBHqb7sTaLBqB3nmz5sSsV7yrBHosYvq+IqAINBMCSqBn6y0l0LPhpgR6dtz0yxZDQAn0FutQbU5hCCiBnh9KJdCVQA/VIk3hHu6MlvTTOB87a9EU7umEDriwdglxkXRQd1Zd0TvQO/a8Eujpo0FtljibRSPQNQK9UmM0Aj19DGkK9/w2ixLoSqCH2rFKoIcipe8pAopAMyKgBHq2XlMCPRtuSqBnx02/bDEElEBvsQ7V5hSGgBLo+aFUZ3ScM1oj0DUCPcQZrQT62dFcGoHepjWx0Vz5Z/jmkKAEuhLooZqqNkuczaIEuhLoITaLRqBrBHrazBJrsyiBrgR6zFoue2o5UCqZVFjntSgCioAi0MwIKIGerfeUQM+GmxLo2XHTL1sMASXQW6xDtTmFIaAEen4o1Rkd54xWAl0J9BBntBLoSqAX4YzOP8M3hwQl0JVAD9VUtVnibBYl0JVAD7FZlEBXAr0Im0UJdCXQY9ZyJdBD0dL3FAFFoNkQUAI9W48pgZ4NNyXQs+OmX7YYAkqgt1iHanMKQ0AJ9PxQqjM6zhmtBLoS6CHOaCXQlUAvwhmdf4ZvDglKoCuBHqqparPE2SxKoCuBHmKzKIGuBHoRNosS6Eqgx6zlSqCHoqXvKQKKQLMhoAR6th5TAj0bbkqgZ8dNv2wxBJRAb7EO1eYUhoAS6PmhVGd0nDNaCXQl0EOc0UqgK4FehDM6/wzfHBKUQFcCPVRT1WaJs1mUQFcCPcRmUQJdCfQibBYl0JVAj1nLlUAPRUvfUwQUgWZDQAn0bD2mBHo23JRAz46bftliCCiB3mIdqs0pDAEl0PNDqc7oOGe0EuhKoIc4o5VAVwK9CGd0/hm+OSQoga4Eeqimqs0SZ7Moga4EeojNogS6EuhF2CxKoCuBHrOWK4Eeipa+pwgoAs2GgBLo2XpMCfRsuCmBnh03/bLFEFACvcU6VJtTGAJKoOeHUp3Rcc5oJdCVQA9xRiuBrgR6Ec7o/DN8c0hQAl0J9FBNVZslzmZRAl0J9BCbRQl0JdCLsFmUQFcCPWYtVwI9FC19TxFQBJoNASXQs/WYEujZcFMCPTtu+mWLIaAEeot1qDanMASUQM8PpTqj45zRSqArgR7ijFYCXQn0IpzR+Wf45pCgBLoS6KGaqjZLnM2iBLoS6CE2ixLoSqAXYbMoga4EesxargR6KFr6niKgCDQbAkqgZ+sxJdCz4aYEenbc9MsWQ0AJ9BbrUG1OYQgogZ4fSnVGxzmjlUBXAj3EGa0EuhLoRTij88/wzSFBCXQl0EM1VW2WOJtFCXQl0ENsFiXQlUAvwmZRAl0J9Ji1XAn0ULT0PUVAEWg2BCDQWRN5+O9mLF27djU9evQw3bp1q1v1lUDPDnWXT5pV07K3Wb9UBDogoAS6KoUikI6AEuj5NUOd0XHOaCXQlUAPcUYrga4EehHO6PwzfHNIUAJdCfRQTVWbJc5mUQJdCfQQm0UJdCXQi7BZlEBXAj1mLVcCPRQtfU8RUASaEYHTp08bnmYtXbp0MZDo/FmvogR6dqSVQM+OnX7ZQggkCfQ5c+a0UMu0KYpAPgTYqJ84ccIu7H379rUPm7HOTHLGIirOaIy7fv36WQz5OzBsZoMvFofK99Ernu7du1tcevXq1a5beWU36/ecaRRc+vTpY3Gh8HeMxc5aZAzRfsYPuDB+wEXH0AnTs2dPiwsnmAWXzqor6IOMF5lvJcUbetRZS3ItB5fevXtbnDrzWp6cb8EDXLB1wETn27a5FUx4hLTR+VZtluQcmpxv1WY5g4zaLOkrrdi3ITaL6BbfNGthf1MtsizWZpG1vFntGUgCMAEb1ltXUZslv9bLPIStI3snXcvz46oSFAFFQBFoZgSefvppW/3bb7+9mZvRkLorgd4Q2PVHy4ZAkkC/9NJLy1Y9rY8i0DAE5FSfbHjZ9LIh49EEJmHdAk6CF04jMBRcO7MzOqlb4ELqItGtMGRb8y0wABucS+BCkb9rzRZXb5WMId5k/ICLzkPG6gk4MHbABGdkZx9D6IrMLaIroj863562J9zBRdfytnknOd+CiY4hY207tVk6rkvJ+VZIsc4+3ybHkMwrarOcGUNgIXa/2ixxNous5c1KFNP3rCfYZ77Islibpdn3jxJtVy1drfofqu+Nqr2he6dqCOm/KwKKgCLQ+RD405/+ZButBHp83yuBHo+ZftGCCCQJ9CuvvLIFW6hNUgQUgUYjwEa2nul5Gt3ekN9XTNJRUlzScXl+4e9D1KpTvaO6omOoUyl8DRqbHEMjh48zc2deUYNfaT6ROrd07DPFROfb5hvJ5apx7Bhq5sPaMXs+xaVceqq1UQQUAUVAEVAEWhGBRx991DZLCfT43lUCPR4z/aIFEUgS6PPmzWvBFmqTFIFsCCRPgEsqumyS9CtFQBFQBPIhoAR6Pvz0a0VAEfAjoAS6aogioAgoAoqAIqAINDsCySvkkhlCmr1dWn9FQBFQBBSB7AgogZ4dOyXQs2OnX7YQAnoHegt1pjalUARk8yV3oHPHoRZFQBFQBBqBgBLojUBdf1MR6DwIKIHeefpaW6oIKAKKgCKgCLQqAsePHzeHDx82J06csHeg88RkRWhVXLRdioAioAh0ZgSUQM/e+0qgZ8dOv2whBJIE+gUXXNBCLdOmKAL5EDh58qRhAwaB3r9/f9OvX798AvVrRUARUAQyIqAEekbg9DNFQBEIQkAJ9CCY9CVFQBFQBBQBRUARKDECx44dMwcPHrR+HHw4PEqgl7jDtGqKgCKgCNQBASXQs4OsBHp27PTLFkJACfQW6kxtSqEIKIFeKJwqTBFQBHIgoAR6DvD0U0VAEaiKgBLoVSHSFxQBRUARUAQUAUWg5AgogV7yDtLqKQKKgCLQAASUQM8OuhLo2bHTL1sIASXQW6gztSmFIqAEeqFwqjBFQBHIgYAS6DnA008VAUWgKgJKoFeFSF9QBBQBRUARUAQUgZIjoAR6yTtIq6cIKAKKQAMQUAI9O+hKoGfHTr9sIQSUQG+hztSmFIqAEuiFwqnCFAFFIAcCSqDnAE8/VQQUgaoIKIFeFSJ9QRFQBBQBRUARUARKjoAS6CXvIK2eIqAIKAINQEAJ9OygK4GeHTv9soUQUAK9hTpTm1IoAkqgFwqnClMEFIEcCCiBngM8/VQRUASqIqAEelWI9AVFQBFQBBQBRUARKDkCSqCXvIO0eoqAIqAINAABJdCzg64Eenbs9MsWQqAagf7JJ5+YXbt2mZ07d5rjx487Wz5o0CAzfPhw079//yh09u7da2UfPnzY+V2/fv2s7HPOOSdK9oEDB2zd9+3b5/yuV69eVvawYcOiZB89etTWe/fu3c7vunXrZuUiv3v37sHyIW6RzXP69Gnnd0OHDrWye/fuHSybF6U/2Vy4Cv1J3QcMGBAl++OPP7b1PnTokPO7vn372noPHjw4SvbBgwetbF9/9uzZs70/u3TpEiW/8uUyEeg7duww27dvt3o0atSoaOx8QDAGkX3ixAkzcuRIM2LEiFy41erjZct2mCVLtpvdu91zxYQJ55i5c0eaiRPj5op16/aaJUu2mU2b9jurP3x4Pyt75szhtWpitFzG8LZt22z/MVenFcYBOkPfMt+FFuYeke2b+5knkB0794fWI8t769d/bPvzww/dc/+wYX1tf86aFafv27cfsrJXrtzlmeN6mLlzR1n5PXt2y9KEDt9kJdAZ18yZrIcxhbmUdSC0X5mf+R2frrBWIZM1oBnK/v3HzEcf7Te7dh0248cPMuPGDTQ9enQNrvqxYyft9x99dMCcOuVey8eOHWhl9+vXI1h2I1+Uvu7atasZOJB694uqDvYTuuKz+3r06GFl8zRDSfb1yJH9zPjx4NIzV9UPHz5h9Wfz5v1m3LhBVmbv3uG2ZOyPZyXQmVtYK/bs2eP8SdYeWYd8tpmsOehIljJkyBD7O7G2a5bfqvbN0qXYLOByxPkqtgprxYQJg6qJO+vf165ts1nQD1cZMQKbZZSZMSNufxNVkciX6VfsFfrZVbLaLKdOnWqXzbrnKuW0WejP7VVtlgsvHBVtg27bdtDKXrXKb7MgG5ulR49ibJZI1Wh//ciRI1Y/2PfEFGwVbNHQ/Tx7YX4nbb/KPghZ7APRV97h/5lb8u4tY9qUfHf16j12zG/ZEmfLMf6ZB5gPqpWDB49bXeF3Tp4822YZOLBXu10r+7G2v4vfc1WrR5Z/pz/pK+wTV2FdoA9ZJ/IWmcewa9GNWB9V3t8P+R4bgr6kT48fP+X85IILRhjG/5AhfULEtr/z7rttsvftc6/XkycPtrKxcetZlECvJ9rF/BZz/rvvvmtWrlzpFNinTx8zd+5cc+GFF5q1a9eaJUuWGPYL/N15550XVJGlS5fa79JsVuTwsEfhHf7k/+fMmRMkW+r00UcfdXj//PPPt7KoL7J5V36PdrkKePA+c05lmTlzppWBX1VLcyKAXUz/8kyaNMn2Z1l9sc2J8Nm1VgI9ey8qgZ4dO/2yhRAIIdDff/99s2LFCu+mZMKECWbGjBl2YxJT1q1bZ5DPxsdVWEQwECZOnBgj2mzZssXWe9OmTc7vcM5Sb56YAumI7A8++MD5GQYScql7DMnNQiqY+5xAU6dOtfJjiWjqjXwfoTJ+/Hgre8yYMTGwmA0bNljZPscHzg0wmTx5cpRsHB3UfePGjc7vcKAgm7rndXKUiUBfvny5Naxk4xCLnQ/o9evXW9k4iDDaLrjggqh+qdfLjz22zPzqV0sMTiRX+fSnJ5i77ppjrr46bq548cV15uGHl5jXXuu44ZHfgji/88655itfiZsraonP/v377WaT/nMVxoFs0GLIKOYeMeh9RBfzEBtZHEhlKf/4xwarKy+//KGzSlOnDjV33TXXfP3rs6KqvXTpdvPww++ZJ590b/CHDu1jdYWnf/98JJpULiuBzrhmI7958+aoduJoHDdunBk9enTQd1u3brW/41tXcDCytjTLRh/i8pVXPrLEw6c+Nd5cccU406dPOMl94MAx8+qrH9nnxAm38/Kyy8aaK64Al+Y4WMBajF0FgU5/xm70cVqhKz67j7UO2ehgM5RkX0MoXH75eDNqVHXCwtc2Dm6gO2+8sdnqHjoyeHDcgckY7LIS6Mwt4gx0/R7ziaxD6I2ryJrjOyjpaxMOVH4n1naNwSn03d/+dqldhyC7XeUzn8FmmWv4M6Y8//xaK/v1193zOqTInXfOMbfdVh6bRZzSPpsF/RBdiTkIweGt9957z9pEkLCuMm3aNCu/TDbL3/++3vbnK6+496vTpmGzXGi+9rWZMapiCS5k/+Uvq5zfcaAQPcRm6ds3fI2LqkjgyxxMRz/Y98QU1iH6dfr06UGfsZ/kdziYXVnYR2LXokfyjpAoHI5vRHnmmdW2H99+e2vUz99663Tbr7NnVz8sun37QbsX4neOHTvbZhk7doCVg548+mjbfgxSlL+75pq4PVdUAwJfXrVqlZNkEhGsCzFEm++nmWvQDQ6FIhM/WNkKNoT0J2S6q3zjG7Ps3HL++XEHC0S277Dy9ddPNt/97lxz+eX1teWUQC+bNlavD8T2ww8/bJ588knnyxx+ufPOO81dd91lnn/+efOrX/3K+sb4uxtvvLH6jxhjIND4HQjsyvLtb3/bysY/zjv8yf/z9yHlhRdesN+9/vrrHV6nfsjCJ0y9eZd68/gO9TzxxBNW5rJlyzrI/OpXv2q/j/Vjh7RF36kPAgSfoQ/08XXXXWf7c/bs2fX58U74K0qgZ+90JdCzY6dfthACLgId8gRyhgcnJ0+1CHSIUchcSBqf04PIRpHNRhnZPoJGIpYxLpDNZsVHjuLARz5OWmTz365CVAyR3NRdZPuixakn8iDQke2LuMEJhFweiAPk+yJAMfZxLvEI5r4IdPBIYu6L6oMMRm5of1JXZAvmof0JHtUyClBPZIO7RJj5HKrSn4J5tQh0wVxkc5AhS2kUgY7DBmMqeYp+zZo19rAG4+uyyy4LdhBVtpsxjOwkhhAZyCZ6Z/78+eaSSy7JAldNvjl69KTZsOFjQ0QxEQ/vvbfd7N3rdowSJTpnzkgbcUVkly8SnYht5CL//fd3GqLFIMxcBQfj7NkjDU5p5E6adE5h0cWx4DEP0Y+MN04kp51KFpnMlRJNw3hmLvLNFcxDyOYR2b6DPIxj5Ms8F+Pwjm13tfdFV1asaOvPTZvcEehEWqAr0p/0qS+6k6gf5K9atdtAon/wgTv7CCQrzkrkE32BbCJ18pSsBDrzJ4dkWOvpdxwNIQ5gooqrRXOxPjFfoY8yT/vsBNY/sQ+kLnkPOuXB1PXtxx8ftZku2jIZbLd6dP31k8x1100OihI/dOiE/X7nTg4vHLDzyqlT6RkiqMOYMQMMzumRI/ubYcP6mAED8ulKLTBJ9jVrPCQ6/clp+VCyUnSFtQ1bxEdyYYfJGo7Ooi8heluLtvtkSl8zP0jkHmQ3ukKfxhR0ZteuI+2RYh9/DHmz3a59112H/k0yrEO1KrEEOn3IOiGRf9hoPltb1iHWIB6yXFQWSBAe1h5kY4fxLna/q7CWy5rFgS5spEaRGUeOtNksPKwTrEM+m+Xcc9tslunTq9ssp09/0i57+XLWuO3eaFSy5rAOJde4ojKixOqg2Czs+SSjkksGa4JkQ4qxWdA/kV3NZkE+tgu61SibhaRBoittNuh2b0aBoUOxQdv6E/tz4sTBplcvN5l7xmbZZd57b4dZvdpvs6CHyC/KZonVEXmfPnzjjTfMO++8Y/uHx7cvx/Zg/KMr7GF8kYLsc2SuEF1J8z9wyA8dYY5jPuI3mFeQ36h16PHHl5sHHnjD6gk2ZWhEL+vGzTdP85KjZMlAF9es2WP3WcxblVlzsEvEroXM/8tfPjAXXDDc3HvvfPPFL56ftbtzfYddQn9KNkPJFuASylhnHZIseOhWiA0q81cyWwH7ZnQDPUEvQqNfczU48GPWHPqTw1vSn75DnBwQZ/yff/5Qq1tk0XEVbJ7kGod8sjW5CvKSaxxrXj2KEuj1QLmY3yDgiQAcxhQHU3zBSZDPzPE8//znP81f/vIXuwe59957zde+9jVnhQhOYi/M70DU86TZrASRIBu/G7KZ+5H9n//5n07ZzEPIlSAi2kCbKsuUKVOsbOaRp556yrz55pvmvvvus/J9B8sXLFhg60KdKOi2/B5kK99z4EtLcyKAXfzAAw+Yn/70p+bmm2+2/XnppZdGNQYfDzrBvpyAwzIdEI1qSB1eVgI9O8hKoGfHTr9sIQRcBDoOTk7mYWywqLPhSHN2CRRsYNiMsrHEQPA5r3BsIJuHiGHk+1KASupunK1E3rJJ8W1gqTOR7TjVqLfP8YYRQr1xCFNvHl9diLKj3tSpWup3NurIRT6R+cj2nTCEDEM2jmnZ4PnaKanYwRDZvkhBjDXBXPrTR+ZDsFJvNpZgjpPcVXBwIhvMcXRXS+VPXcAFDAVzH8lNxDnyMVCrpfKHvJH+pM7ID01BXNm+RhHo1J90TYxNKThx6JOxY8fmItDFGcSmXwr9gWxwKhuBzun5J59cZZ54YqV1MF900SiDE9FV2NSTUo50ukRdfOlL0zx6e7pdNuQmsiHgXQUybPHibYZ078i+5ZZp5pxzahcN6FtmmIfQEYxu5hbf2GceZE7hG8YP0Tm+TCFsKNEP5lHe4/HN/cxDyGZTS2SXb66o5dKJM5qocHQFApv+JKW/q6Bb6ArRxW39Od0QOe4qCxduME88scqm40X2jBnudGlHjpywurJ48VYbmYOuTJkSF9lRWY+8BDoRwyH9Kb+Lw5r53Jc9hTkS3eLhXdZa37rCGs5cgw2AzrLB8x2eqqW++GRzOALdYKzT36S+jCHQN2+GTG27QoA5BYdh167uK0VIwwxJP2RIX6tbkCNlK8m+Zs2gL3FGxxDorG3oCnNStYM8cogTfZHU3zGZfOqFn/T1ihW7zO7dR8yePYfNlVeOz0SgozPoHQc4KEQAon/8fxkJdOwy1iFsXfoIQtJVsLVZJ+h/SG7WirSMKHKIFEcQstE11iy+cRV+n3d50MdGEug7dhyydgVrEaTERReN9qbFxWZhnThx4rRdJ3w2CwRIm+xVZtAgbJbRXhKNuiB748Z9VjbrXN6DXFnHVazNIrrCXghdqWaz0PfojNhDvj2FHABizUJ2bHazrBhUfseBiDabZZU9mEV/+sglbBb6E5ITe+XWW6eZwYPdNguZeJDP/IFsbGhXIToV2dgt11470eoKRHojihDoZBJg7NNHvkOf9Ds2K31ejUCHROFd9IU1CDskbc9PHdBBbGzmJOyhshDopOSnfz772bAsbhzQ44oI39iHlEcPWYPQFeyQbt3OzhQCSSo6snHjx9a+ueqqcxtKoLPnpy/pU9YTxr9vz88emDUIQlx0K+SKPXSB30imZZa1Cn9X2Qh0DuSwF3rrrS3t/em7moH+Z+xzTQxzC4cAXYWDObLGia4MGuTeC69du8fKxgZmzrrxxvoctlACvRGzd7bfXLhwoSHKGj/oRRdd5I2mZu+xePFi+8jhcDJAVCPQWff5DaLbyTDC76T5ZFl3kA1Zjf+Rd6oR6OyPRDb7YGSnZc9avXq1PRgmPj78oCEEOmQ8PkEJfsHnTjv4zdtvv10J9GxqV5qviiDQn332WasPBFrdcsst5oorrihN+8pWESXQs/eIEujZsdMvWwgBF4EOiYIRwSk6DAFOtvnS/2Jo8D4GK+/OmuVOi8s7vMvDxoP3fc4RDAfeZeMidfE5RzhVyPtsipHtS3eNESJ1Edk+wh2HIYYVm3Bk+9Jds7ET2aQi5X0f0cUGDdm0k3d5fMQVqXyQjxOIdyGLXQWjS4xCke27rwsynPdxXvK+L5UMjm6RjcHI+76INDavtBPdk7r4SBfS+CGfd3jfd8qbzTGyeZ9Tnrwfm+JeMGwUgY6+M+7kpGmbI/2YJSzOPffcXAQ6+k7KOcaIFPQUfUYfykagQywRcfGTn7xmvvvdC62jZtYsN3H53HNr7PsQYPfdN9/ce+9lzjGBw/qnP33dPhdfPNq+C0nhKjgAHnjgdfOHP7xv7r//cvt+yJ2CtVgumIeI0GFDSJ/xuApkFanEeCAscQL65kQiOHiX+eXyyy+37/scUuiSpCqjHo1KOwWBLv0JcUH//Nu/uedEImzoz9/85r32/sTR6CpcIYB87oVED7/zHfd9aBAX6CHvk/Kf93FI5ilFEOiQS/R9UUQkcz/rFQ8ZCJj/fdF8bBJxeDAPQVpQl7IQ6IyTw4dPmkOHjtv5g8jfjz7aZw4dOmnIOB1DoONcfu21zebDDz+2qbxJXem7O33hwo1mwYJ1lgxhDiJapyyFg2v0M+uPZKRgPeLvsJViCHTWNnQFuwZd8d1Vi+0BMYItIof4fCRKvfEi0vjw4ePmww/32wgvdAYSiueqq7IR6FwhwiN3ZjPXII9MLGUk0LG1mPuZT5j7fSkkGfOsWbxPlhve9xHuRCDxPrYra9C8efOcXYytJul0sbGx/UKzIhStN5BKMvffc89Fdu733UH+7LNr7DrBYR3WrP/8T7fNwoEK3mXdmjdvrH3flzqZVM+8C5GCPcRTywwGPiyxWeh71gAhIl3vM+eIzUJ/8r7vYB57Ct7n+iixh3wHodEVdIsDwrzfqGuLyEoi/Ul2I/rTR4oyz/A+toj056hR/Z2wc4UAusjahh5+61vulKDbtx9qt5+41gb5XEXRiIKO0EcQloxlyJHK/qRN7FtYlyRyUVL/Q7hXFuYI3mWPyNzCw14S+WmRf+gSeyV0i99hn10WAp01gf4hlXresm/fMZsh4513tpqnnvrAzkPYtt/5ztwO2Q04LPbrXy8xv/71ezbDzt69R+1hi0ZGoNM3MldwvzB9xEFzV8HvwPv8KXNFSJY6DqCik9ivUvhtHuamshHoixZtsnP/Sy9taJ8rfNdJ/c//vG3HP/MJ/cmBK1fhAI+scfffzz57vpkyxX3YBrId2eyLmON+8IP6ZLlTAj3v7FC/7x977DEbgYs/CkL5O9/5jvPHIdl//etf24frg7AtsQ9dBDqHZfBps04Q9f30008b0p7zG2l+00ceecSm02YN4DvmExeBTn0lO6bIxu9IVDhzUWV57rnnbL0XLVpk600JIdBFDmsYv8d8RDv4zauuusrcdNNN1u/eyIw69dOW1vulIgj0xx9/3OoWtgr6gF7g/w7NstJ6qLpbpAR69t5WAj07dvplCyGgBLoS6GnqrAS6salDMY5xykAg+hxyRU4JpIsi+iF5PQDGMsY/hEOeFO5s9iFBknfU89/IFmdimVK4K4GerllKoHfERQn0dF2RFO7MIUUT6MnrWCA3OWTnO/RVZgKdAzUffLDLrFy520bK4Gwk4gpilHtBYwj0ffuO2tTtfE8ab1Kt+iLQy0yg43ySKDz6FmezXDPDRj2GQJc0/2TWQVd8hHjZCXSIBq5z4MAFusL8QzYL9CVrCncICtL9y12l3KvOb+CwVgLdTaAzD0k6Zmw1opYblZZbCXS3zaIE+tnYKIGerityWIt1R1L5V9oV7M8khS1OZLLVAAAgAElEQVR7F9YiHMWSmr9SshAoEOJyfYykaU9bhyR7HAe++B3q1IoE+quvfmT+8Y/1lgwnAxOHSDnMMWfOiA4R6KxHXAVAtDLELM+FF47qFAQ6By/kWhHRLaJT0Q0O+SiBrgR6kX6gziYrhkBnLubgPgdaSOH+0ksv2QPZLgKdw1K8AyHOoU0iyiVNe1qAjaR3f+WVV+x3HBZ2EegEPvEOhLjI5gCX6xAnvhs5wMd3K1asiCLQ8c3+4x//sDJoB7/J3MRayaHka6+9VlO5N+HgKYJAR7/RXXgd5LFXv+aaa6xOlCVQoSxdowR69p5QAj07dvplCyGgBLoS6Eqgpw/oRhHoabUh5RPOR0j8PAR6mmyiPIjGgdzQCHSNQNcI9PT5QCPQ8xs+ZSbQifL9+9/XmwUL1ttUtxDmkN78P5F/MQR6LFJlJtCJksBpA6EAWc7DHMHfQYTHEOgxuJSdQH/llU1WN7iDmPvOicBasGCDzSQwf/7YTCncK/EhKpTf4PoIJdDPEOhEn1L4E/Is5A7bGN3L864S6Eqgh+qPEuihSHV8j8PNEnks1zaQ6c1VIMJ5n3VLIo99mc9EDgQp30GUtCKB/uCDi210MNdREUlMxqSQ8n//75s2wpn7rTtDBHoaJpJRBSJLCXQl0EPGjb7j2l+HR6AnJRAp/l//9V/WN8Yd5V/5ylc6/ACEM9Htb731liWreXwHvUUAKbH5DtLbRaBDWvLOgw8+aO6//377nm8dEtn49Pjuz3/+cxSBDqnPPdmQ7/wWv0nkMbLICMbfpWGgelduBIog0KWFCxYssGOCDDr/8R//YX784x9bfS/bXqmRPaIEenb0lUDPjp1+2UIIKIGuBHqaOmsEeuMi0NP6Qwl0TeGe1AuNQO84SjQCPd0wqWUEeqwppAR6OmJKoHfERQl0Y5RAT0/hTnYeIkmJDOL6J6JOy1KUQE/vCU3h3hEXJdCzj1ol0ItJ4a4E+nwbqZelKIH+utEU7lk0R7+pRCAmAj357ZtvvmlefvllSxCSsprrPiqLEuiqb2VHoEgCffXq1XZMrFy50h4sketsL7744sxXmpYdv9j6KYEei9iZ95VAz46dftlCCCiBrgS6EujpA1oj0Bs/0WkKd7czWu9APxsbJdCVQM8zY2kEejp6GoGejotGoBvTqDvQIWPfffddm1aZ+yYbdYd1mmYoga4Eeug6pAR6KFId31MCXQl0tKJed6CnaaoS6EqgZ5/B9MskAlkJ9IMHD9rsiUTXuq6FUgJdda3sCBRJoLMmSuDEH/7wB/PHP/7R3HHHHeZ73/uemTx5ctmhqEv9lEDPDrMS6Nmx0y9bCAEl0JVAVwJdCXRN4T7a3HvvZTZNrqssXrzNpiz8wx/eN/fff7l9f8SIfg1ZDTQCvSPsSqBXJ9C5G5hoTV/6ut69e9sTy1mjcogKJXqYTVxlOXbsmMHhweEk6sHT6PTLR46cMDt3HjE7dx4yW7cesM+ECeeYOXNGGkj1olK47959xOzaddjwe5Vl27aDZuvWg/YO0rlzR9rfb3Sh/+hHHjbjEBbSZ6SzLSKF+6lTpwx3rPMblQUdEeeY/G5Iyt1a4nby5Gmzc+dh24/02ZYt+83Agb3N7NkjzLBhfTWF+wx3+l8OYgjhcMkll9iUt9zf6CrcWymHxM4//3zDI4V0zERZkMIdOURWlKUogZ7eExqB3hEXJdDjRy02BPeZk4WCa0V4xowZY6ZOnWqGDRvmFJg1hfuOHTsMcxG/x2/wNOo+0ccfX24eeOANs2XLAXPzzVPNtde69ys9e3YzkycPtk+PHl2duGSNQH/mmdXmr39dbfdAX/zi+ebSS8fEd2YBXyiBng7iokWb7H6Ve+rvu2++ffr37+lE/H/+522byn/UqP42Jf8tt0xzvrtmzR6rh7yvEegFKLGKMP/617/MX//6V7Nr1y4zc+ZMM2XKlA6ocFUCBODYsWOjEMtKoJP58emnn7bZjm666SbzhS98ocPvZk3hzv4J2a+99pqVzcMBAFfZtGmT3XOxFvGbrIFf/OIXzc0332zvX0cWB0rBbvr06fZqLTBs1FoV1UH6sr2znDT8pOenT0nFf+mll+ZCBtvoqaeesrqB3YJusI9iDJUpa1euRmb8WAn0jMAZY5RAz46dftlCCCiBrgR6mjprCndN4V6GaU4j0N3OaI1APxsbJdDTdUVOIrPWQ4736dPHu6mG1Bo9erQZMGBApimA38PhgCOksvDbgwcPtrL5b+rTaAJ9x45DZvHirWblyt1m0qRz7J2ekKGDB/cx27cfLIxAX7p0h/0dyNfKcu65g+zvjhzZ3wwe3Nvr6MzUKRk+ov8gyiGyzznnHHu/nujP5s2bCyHQIUPQFX5H7rWWqnKAg9/lQVeq6W2GJkZ/cvjwCduHHKaCOKDPcDjTZ5Bhegd68QQ68xaOxaRzkUMX+/bts3+nBPpEpx6//fZWS6I88cTKdhKFua0RRQn0jqgrgR6viRDZK1asMNxNDnEOmYJNwVzgO2CVlUCHoN2/f79hrZJ5qFE2ixDoS5ZsM+PGDTKjR/d3AjhwYC9z223TzZe/PMNrT2Ql0Ddv3m82bdpvevfubsaPH2iGDm3MvKIEeroKKIFu7JjlECaHP/v372+fRo3d+Jmuc32xfft2wxxN2mnSsi9durQDADNmzDBf/vKXzXXXXRcFTlYCHVKTOkFMjxs3zj6VJSuBzj4Z2ZCcyOXedN+h9RdeeMH86U9/sgeO582bZzMvyXcc8kLW8uXLLXbs3W677TaLVchd71Fg6ss1QaAWBDprI3rB4Yu33nrL6gYHK9AL9k2duSiBnr33lUDPjp1+2UIIKIGuBHqaOiuBrgR6GaY5JdDTe0Ej0DviogR6uq4Q3QvhCUkZUiAsiVSHMGVDHxuJjrNZHAOVv4cDa/jw4TbyVGQ3yqFFdPnBg8dtNNfy5TvMhg37zPz5Y838+eNMv35td2Ju2PBxYQT6O+9sNa+//pHZsaMjgT5jxjAza9YIM2oU95X1tE7pRhRIbJyNZBFgQ49jplu3btZRg05IoX+LiEBng49uIq+yQIagK/wuTiD0pVHRFMePnzIHD54we/ceNsuW7bT6MnPmcHP55eMsgU75+OOjSqDXIAIdoqxv3772AIUUHOM4NZmrlEBXAp1DOK+//rqNzEIfeMii4irvvfeezW7A2sO7jboCQAn0+FUutq+TaxY6wrolOtLojCaxrf/b39aaRx55zx7gqlaINr7hhvPMjTeeZ8aMGWAJ7j59OtoVWQn0ar9fr39XAj0daSXQlUCv1xgs8ncggR955BEbOVtZzjuP+exG86lPfar9nzg8RWR60j6s/C4rgR7SrqwEeojs5Du/+tWvbIQye6H77rvPfOMb3+ggYuHChfYdotqJYL7//vvtoWct5UegFgR6stW/+93vzG9+8xt7CPCGG25ozwDmywJWftSy11AJ9OzYKYGeHTv9soUQUAJdCfQ0dVYCXQn0MkxzSqCn94IS6B1xUQI9XVcgQzntTiRGSIFAhaBio87mCudETOFbfo+T8pWFaGb+nUK6VZ5GEegbN+4zK1fussQn0VqDBvUyY8cOMGPGDGxPeVokgd6W8vuAOXSoYwr3AweOmf37j9nI9+nTh5lx49yp/GL6IvZdUqoTvcADcY4OQF6SMSBJSBVFoKMP6ApPZaEu6CIOctGVRhEepG1HV0jPja7wEP2HvnDggaIE+nxDhJCrZE3hTmQSURMTJ54hiiHR1q9fbw9UKIGuBHosqaoEesdRun37IZuSmefrX59lMxZwnUjZSmxfS/2zRqCXqf3r1u01y5fvtNeHVCtcN0IGHfp13rwx5vrrJ6VeDaME+vzoQ6KCvd6Brincq41D/fc4BNh7LFu2zF7RU1k4DM78TxYSKZDpRKSfe+65zh9SAj2uD/Tt+iNQawKdgx4cTtm4caNhT8Xe/vrrr4/O5lB/ZGrzi0qgZ8dVCfTs2OmXLYSAEuhKoKepsxLoSqCXYZpTAj29F5RA74iLEujFjNgtW7ZYcgoCk7uy0tLWZf0lNonIhkyDEEN+o6KKSW/M/ebcSX7NNRPNFVeM79CsjRs/tndILlu2w77DQ2RXt25dCiX+Fy7caBYsWGfTxl933SR7/3ojCoQ2az99BGlNHxHhUVkgI4gMpu94h1S6HIQo8jAEzjJ+g/qgJ5CokPmNKBAX6MqKFbvMNddMsHrQu3dblgIpEOjoysKFGyxhwTtjxw40Xbt2sU+WAvnB7yITveCpZQrukcPHmbkzrwiu6uLFi23kL1EuENm1INBJ1X7ZZZfZtJVSuAeSdITJdJbBla7xi3oHuttmQVdYA+hPXwrJ06dPW73i4ToR3mf8u0osqaoEekcky06gkx0FvaCv3377bXsXLHeEMi/4sg1IS1uBQI+ZunbvPmKvb/jJT143X/rSNHPvvZel3lOuBLoS6OiV3oEeM7r03UYgwIGV//7v/zaPP/54+8/ffvvt5gc/+IFNad69e3d78LeytBKBTht//OMfm69+9asd2sk98j/72c+sbawR6I3Q0Oy/WWsCXWr24osv2jHEVQk//OEP7dhBp3iK3L9nR6I+XyqBnh1nJdCzY6dfthACSqArgZ6mzkqgK4FehmlOCXS3M1rvQD8bGyXQixmxnY1A37nzkJkyZYiZMGFQBwD37j1q1q7dY7ZuPWjOO2+IOe+8wTaKi4eI9aJKGQl0ua8+LTUipObevXvthhuCnUfuSS/qQEQZCfQlS7abKVMGW13o3r3rWd3PlQBr1+41a9bsMdxpz3uTJrXpCvelZylKoL9h7zqvJNC5N5J7/chQwN2R3INclqIEuttmUQL9bGw0hXv4qMXBjG3C4TsOelGIOmT8h9zzqgS6EujoDD4v5iH+lFT+sdcUidZqBLpGoIfPYPpmXgTEX71kyZJ2Ucz9HODkIO8ll1xipk2b1uFnWolAx/a98sorzZw5czq0k4PPixYtsnszJdDzalt9v68Xgc7Bw1deecUeQGTckNWNccNhRPbwnaUogZ69p5VAz46dftlCCCiBrgR6mjorga4EehmmOSXQ3c5oJdDPxkYJ9GJGbGcj0Iku7tWLdOUdIxdOnTptjh49ZUiH2vZOd3PJJaPNpz99bqFp1stIoJOBgGiONEKcf+OhcHIdkh0iA0IjLQIki2aWkUB/880tplev7lZXup7Nn5vTp7lz86Q5fvyk6dGjm31v6tSh5qqrxtv77bMUJdDTCXQINMhzolJxoGYlQLL0SbVvlEB32yxKoJ+NjRLo1UbTmX8npS8ZL44cOWLvrIcoYdwz/kMip5RAVwJdCfS262bSikagh89F+mZjEMDmY1/AGiDl6aefNtzvzN3O99xzj7nppps6VK6VCHSy55BxJe1gM/hwVRtXrymB3hgdzfqr9SLQuUKPMbRmzRrz2GOP2bFz9913m+9///tmwoQJWavfdN8pgZ69y5RAz46dftlCCCiBrgR6mjorga4EehmmOSXQ3c5oJdDPxkYJ9GJGbGch0CHOly7d4b1P9NCh42bHjkP2fvLhw/vZSOIZM4aZ2bNH2P8vqpSFQIcU37Fjh70jTQjytDaSOptNOMQFzhzuSB8xYoQZOXJkYSn5y0SgQ2QvXbrdRpi7yvHjpwzZDHbsOGyGDOltdYUo9AsuGGkj0bMUJdDTCfQsWNbrGyXQ3TaLEuhnY6MEevio5A5PbF4cwEQOk7I3piiBrgQ6+qIR6OmjRgn0mNlE3y0aATIKQepxTcf555/vvdM8+dv/7//9P/PAAw/YfQik8de+9rUOVWtWAh1CHEx4iBjmIbq8WoFcnzp1qn3OO+88+3DAQEt5EagXgS4IsMf/61//ap599lk73tAV/kRX2Me3elECPXsPK4GeHTv9soUQUAJdCfQ0dVYCXQn0MkxzSqC7ndFKoJ+NjRLoxYzYzkKgHzx43HBvNXeguwqp2995Z6uBbCfy/OKLR1vi/JxzepvevbsXA7gxpiwEOhG9R48etQ+OLFchjeDWrVstWc4dxcOHD7fp4HhCogFDgCsTgU56dnTlwIFjzqqjT+jKO+9ss4cs0BVSuQ8e3Nv06+eO/PJhoQS6EuhJ/Th27JT56U9ft3cbz5s31t5rfM01E50q9PbbW+27Tzyx0tx333z7DBvWN2T4Ff7O2rVrbepkvQP9DLRKoIermRLo4Vjxpt6Bno6XEujpuCiBHje+9O1iEViwYIH54x//aE6cOGHv9/63f/u3oB9oZQJ9//79FhOeKVOmmCuuuMKMGTOmKi5899prr5lXX33V3HjjjeYrX/mKmTRpUtXv9IXGIVBvAp09/ubNm+0jugKJjq5wZVarFyXQs/ewEujZsdMvWwgBJdCVQE9TZyXQlUAvwzSnBHp6L+CMVgL9bGyUQE/XFYhQorZwTJDulMd3T3UMgQ7hyil55Es6VV8KbzaJ3NPGPabcWTd58uTCIpZrMV9t2PCxWbBgvXnvve3m+usnmeuum2z69etR9adI5X3gALicMgMG9LSPj1guC4FetWH//wtE82Ej0Nc4ZkKcOnyKrvCABXevkf7dVcpEoIfgAsG+YMEGs2DBOjN//lirK2PHDgj51PmOEuhKoCeVQwn09KGybds2S85Dssq9xkSkuQppULGfmId4n5TgjShKoPtRx76QbCey5tBnksI9ps+IuFq2bJkh0hG7g3WLqLy+fft6r4CQtMFcG8G7PEUdEoupP++yxpDl5PTpT+xBviFD+jhFhBLoTz65yjz66FLbJmycyy8fZ7OncNCma9cuTvm7dh22deE6E+oycGCv2OYU8j5EAGOfhwg6nP9jx451ylYCPR0aJdDD1BFykgOk/Elh3HCAlIe9VZ7CXIfsPXv2tIsZPHiwle1bz0J+k/0fsnnkcCyZo5A9aNCgEBHOd5inRTbzJYUoaGSTTjykkE6aSHL2hrfffrv50pe+1I6rb58QQqC/9dZbBsKMu9M/+9nP2ocoWzn466qf9DX7W+njynfZB1H3P//5z+Zzn/ucuf766+36wvv9+/d3Nl36et++fc52ZiVVIUXB8ic/+Ym58847bWR+rI0j/UnbKRyOpk3Dhg0L6U7vO0TRI589HoV9pODr6+uQHyaFPbLRIynUuVpfh8hmrUH2rl272l/n3vBqfR0iO2tfh8iu9g5jg2fIkCF2bHAnekxfgzW4gH3R/YmOkBUv2Z/MKdQv7RqDam2Vf1cCPRSpju8pgZ4dO/2yhRBQAl0J9DR1VgJdCfQyTHNKoKf3ghLoHXFRAj1dV9j0seFjgyabVN+dwTEEOk5lZLN5wgnDRhUHs6t0FgId4nPFip02/fuMGcNtRHL37hWXZidA6iwEOv2PrqB/6KIvraAS6MYoga4EenIuVQI9fWVRAj0dl9/+dql54IE3DATHvffON9/61mzn2sxcQ3YDnq9/fZbNVjB3bmNTeXKNCHtRHg79QfgIoYSzN6awnmCr8Bw4cMA+48aNs2SHj0DifX4fBy7vNvLQ35tvbjYvvrjecF3IZz872Vx55XiPrXXEZp/4yU9eN1/60jSbreLSSztGL65evce8//5Os379XrNlywFz8uRp87nPTbHye/Rw2ywcLHzxxXWWaOfdOXMaoytKoKerwKJFm2z/v/TShvbsI/376x3oeQ+/LF261Lz44ouGPynIgziFeMpLLm7cuNG88MIL5pVXXmnvVA54IZsI5DwF0pJ680CmU2bMmGFlX3TRRXlEW0KeeiMbG5/CIRZkX3311UGyhUAnTfnMmTPN7Nmz28luHxEdQqCTLWvFihU2BTr7Wwhm6kW/kUHLVaSvIfBoC+R4ZWFdQDYPcpE/a9Ys+/706dOdsulr8HrnnXfa28n6lixZSdUiCHTqRp+yX6OMGjXK1vO6664L6k/fSxxeRD6p6Sn4DORgg6+vQ3545cqV7bjK+9dcc42VH3rQ2/U79C31fumll9pfufjii6v2dUi9s/Z1iOxq73DwFP3dsGGD1V8Ot8f09dtvv211hfFF4bCF9GfeqwNWr15tZXMIRsqnP/1pO3ax37IWJdCzImeMEujZsdMvWwgBF4GOUcAp/eXLl9uTaxg0lYt7EgYmXt7FMMPwwTBzFU60YZggnwkQ2dyf6SqcHEc2TpI5c+ZY+T4CgHeRz+kkZE+YMMEpm9N/LB48yEW+b8Ineo56HzlyxBpJ06ZNc8rmJCZyqQ/tRD5GiKvQPurNSXtk8/jauWrVKiubdlJvX4oeTlJSb+SDCbJ97cS4o+60k3rzvqvQ59KftI93fXeoYIxSb4w86U8WbFdhYUc+WCCbyEVXwSmCbB7eRT4nBLMUyCH6EMcNRl3eE8ChdWAzguMomUKXk7MYEBial156qT1pL4XTmzwhG0McachO3m+LgYIBxOlBZCfvFqTtyPZFrIa2K8t7OHR+/vO37PPVr840d999kZk61X2iGWfBQw+9a4gc/dGPLjU//OElHr09bX7xi7fMz372lpk1a7iV/alPuR1Sy5fvMA8++K555pnV5v/8H2RfaoYPb0w6VOYh+ozNDZtf3waYPl+8eLF9GJecLvWNIcYnusa4Qy764NN9NizIRkeQ7ZsrsuhA6DcQ6KIrU6YMMXfffaH5zGfcc//KlbusrvzpTytsf6Ivo0a5T4z/8Y8rrHyii9GVL3/Zvcbt3n3Y6sqDDy42t9wyzcrO62B8fuHvQ6E46z3GNfM568q5555rH998y3qLXYDesHb6onmY+1n7kQ8hOn78eO+6ghMH2axH6CDyGzW3+MAkMhBHMvPIP/+50TD2r756otUnIq26devijc5at26PWbjwQ7N27R5z1VXn2nmFSC1XefXVj8yiRR/aiLKrr55gZs1y20OZlKCAj9AHHtYl1m76nL6jD3FC8d/V+pLoP74jUgddQWdchQgN3ufhN3h8hzMKaGImEUQDnjp12uzZc9QsXLjBpuOHqKAfx40baA9O+CL5kj+KziGLuYzCAQz07+WXP7S6hw4OHdoWddilC5EbXb0HM2IbNHL4ODN35hXBn2FTslbQn6wTSbukUghjnnXi3Xffte9ia6SRYGKfiF3Cd6wrOKqkNNou8QHEoT/WiV/84m3zjW/MsmvFeee5yb5//GODXSf4DnvlBz9w2ywQ6NgsP//522bOnBHme9+7yFxxhduJtHQpNsti8/zza+0axCP6E9zJBb2IzYKu4Cik/302C3OM6Ao2C7ri28exZiGbPZHI9s0V2DboIbYtusWeqBGFdaatP9+ydi26wnrhKitW7LL9+Ze/rGrvz5Ej3ZH2v//9+1Y+8wq6ctttboc+EcW//OVi89BDi81tt82wNtEFFzR2HWIPJtHFrBdEF/v0IKQPWVfQFexnSCn00Od/YP1BV7CL0UP0xZdlJ6QOWd/5859XWl3hupB77rnI7olcZe/eo7Yv6dMvfOF8qy8XXeT2P2B/MK+88cZmq4c8vXq5bZaHH15i5U+ceI7dC33+8/kIvqyYQKDTnzz4QBj/Pj8LtgtzC6Sa9KfPzyL1StuXo0P8Loc6kMXhCikx+/Ksbfd999prH9k1CPsBXWH8+7IncdgGXRk9ur/VFXTGVbjSCNnooujKhAnuKGbWH2Sjkz/60SXmu9+9sBZN7iATXyP7H/w4+HB4QvwkvspxZzDRvfxJwRa5//77bZRv3jTZkKk//elPzcMPP9xehTvuuMPKvvzyy3Nhht4jm4cxQ4EQRvYtt9ySSzbzNNHO4IJ9T8FvjOwf/OAHQbKFQGe+x57kMMLdd99tvve979nx5Sq///3vzYMPPmj90z/60Y/Mrbfe6nwXDH72s5+ZX/ziF+brX/+6ueeee+ydz67C3ekPPfSQ3YP88Ic/9LYFHfv5z39uH3ym1J2U665CNhTq/be//c3WG/lyAAMbGHnYNdQVmaRi5x3mGfBJm7PkO/bYUpdvfvObVj514rvQCG/RFYI1KBwGoD9//OMfB/Wn7yXpazkoQv/ed999Vn5oxgJfn6GHZASQQvuRndfOwyeObLCVctttt9m6Q9LnKY0k0KXe6CL6Jvr+/e9/P6hJXDGAvvzzn/+07zMWpT/z3qf+8ssvW9mMcynUi/7Ev5+1KIGeFTkl0LMjp1+2FAIuAh3ilA0GpC4GIkanz/AUxypOC5ypvg0pxhZykc9/i3wXsCIbg4GNEafIfI5ajA5k04YQ2SKfevNwespVSK2EbJx64FHNYcymC/kYBcj2HUKA/EU2C2mMbIhwZPtO5GMwI1vuLQ3tT8h5ZPsWQYw20RUIlRDMwQVDDtn0qc+ow3GBfBwfIbKlP5GL/KxpXhpFoHOog1OAcvITXaT9EGCMAQ5jJE86Mx54QsgFxoSckhUdR98wmDDYkZ08pcnvQKDlTfGVddLcv/+YgVx69dVNVgSEAcSBq7SRGZ/YO4pxLJOO0FV4DycDskm3XI0Ug9SA3KAOyObJerdtVjzkO+Yh9IG+qzYm+EbGBPMQjkjfhhSHA7LRuZB5SGQzD6E/eQ3mrNjQP9Kf+/YdC+5P2ij9OWCA+yDP0qXbrS5CdISQYm1k2CfWaYn80aPzpXPOSqDjRIK4Zl6hVFuzhChlHURPfAetmPuRzcOcXk02vy9zP7J58jq0suqL77utWw+Y9es/tg/Owm3bDpopUwabyZMHW4cxD3OMq3CAgu+2bDloydNqBCrzVlta1r5m8uQhZtQoNylSi/aGyKSvOVjJI31O30k/clCNx6cD8q2kca/W93KITH4jxNEd0pYi39mz54g9aCG6Qr9DnKMrkyahK4OD+xM5PIcOtUUIHTp03Kxdu9f+HfJ4+vZtu0KAawHQQ+5ZL6rEEuhil7BmhKxDYg9jU7BWpNksYp+wBvFgu/Ju8iAPdgl2StbDkUXhlSZn376jdp1gLYqxWQYPbrNZ5s932yysKW1r3EeWRAuxWQLcIWAAACAASURBVPiGSNK2NW58u/7UEoM02dgs2Jn8GaIrYlfQ1/R/NZsF2ewrm8lmYc6X/sTWDelPbFDWE+lPX1QpV4+gK5s3x9ksF1882sr3HSish/7UgkBnj4quMLeE2CxiD0E+oIc8IXZOLfBZtmyH7c9Nm/ZF2aAXXjjK7oV8V4qwxiCbaHTsW3TRV7Bt0UUOqyJ72rSwVM1F44KO0Jf0KTZKSN/Q77KXpj9DDkRg87Avlwhb2sFaxe+yjiFHfDDMQaxXrFE+f1LRWCTlffjhPtuf6ExMf06aNNj2J1mTXAWbR9Y49CR0X062AuaVtEwItcBCCfQzqDYLgc5BOw5KQfgyLqsRvnLgkoPhHDLwpSpnD8y94Nz53Gab+QNP5NAMtgdkONkAXIV6IJsHe7ha4IkEs9A+ZFN3CVRgniFK+80332yvL8FavAc2PGlkMP58vuFbqQsHiqTu8+bNM9xzHVKUQO+IUqsT6BxAZWywTxddC9EVJdBDUGqddzQCvXX6UluSAwEXgc7izkaThwhDHrmvJO3nIGWIOhcy1Gf0IJtNDw+p0Zi0k3eKVMonSonTb0SsIbeaE1VkY4RQbzZXrgKhjWyME+Qi3+fUxUhCPpsoZEsKmjT5yBPZnHxFtm9zh7GGbIwvMCFKgv93FU5OIh9SDNm+TaBgTn8im7pD2LsKm0FkswFEdjUjFrnUlWhEZCfJ38rfwCGGbE7rimwf5tKfOGuRzYbVVTBAkc0D/jzVnPQuWY0i0NFXTiJLOhzqR13AmLZU9odE3ISc3MR5iWwiKqSg08hGR2QMyL8RUUbkF+O7EQUH4+HDJ8yRIyfM44+/bx55ZKmN6nQVUhp+61tzzDXXTDR9+3Y3ffr47ysW2S+8sM7KJvrCVaZPH2ZTYBKdI7KrEWO1wkz6DKeOZH9w/RY6I9k1IBzoY99cwTyEPkBcSNYKDq+4CjqCfA6rVOpPrdrvktvWnyftvdVEVLzyinuuOP/8IVZXvvrVGVZPIKZ8/Xn06Ekre/HirVb2U0+1patKK0QSoys8Q4dybyZrizsdZghOWQl02aiLoxFHitxrlva7rLc4/3AahDoB0BnIC2T71hX0D9n8hkTohLS93u+8++42869/EUG+15w4wZp/2vTs2dX06NHNOv8+/ekJZvz4gc5q4Vg+fvy02bv3iHn99c3m9dc/MidOnHa+P2/eGHPZZWMtYUGkel5dqQVezAlEl2AzQoBLFhP6kUNqkt2g2tzCd8kDQK66IhNd4Wl0NJcPTwhzIsTRGVLroi/du3ez/Th16hCrK6GRnMjh2bmzbb5l/ROZyEP/ZI4i8hTZvgjkWD2IJdDFLsFmYR3CnncVbG3WCR4yYLjsYewTHmxssUsq7X5sX+wSdK5sBWIJe4XnsceW27UCHXEVIo6//e05NsNANZuFQ2Ii+29/W2tlv/nmFqfsmTOH2zXolluml8ZmYeyjK5ICN63y7JNEV2JsFg6Iij3Ef7sKTmSxWUL2N7XUMbFB//739dYGlYMXab9JlDr9+ZWvzDR9+nQPtFlOmHfe2Wpl//Wvq51NITMB9hDysV+KsFny4lYLAl18G8hmP4mN6/M/sP6gK0QXy54yb7uyfk/2o8OHTxoORvzmN+/ZTASuwgG/O+6YbecWDuZV60/WLWRDziObuYWMF67yzW9eYHUFnUS2L8NO1vaGfFfp22D8c+jeVdin0J+sITH9ie3DuiQRmcgXvwd7rOS+iv9nfeJp1OFz+pP9yubNB8wjj7xnxz9zjauQzeDb3yZ7JHfL9vBmH8C+RTbyRPamTW13gqeVa6+daPWQTEzIZu6qR1EC/QzKzUKg42f+93//d/P5z3/ePPLII+a3v/3tWfcfV+oN0fPf+ta3bDQqB1l82dXYp+LLwDb43e9+Z+X7bNarrrrKyibdO7J9wTjMQ8jlef75561syGxXwV+ObCLmRbb4h8mQ8b//+7826hZ51Jl28fuf+tSnLD5pWQMgzfnuqaeeam8nB3j47tprrzVE7t5www1BQ08J9I4wtTqBzr4eXWOcoDOhwWdKoAcNqZZ5SQn0lulKbUgeBFwEusjEKJAUrT6HBFGHENyx95JBcrMx4cSTq+DIlzShMW3FAUfdfZspDBdJJRsjG5KAevvIXBwz1Bv5nF4PLSxigrmPQIfURL4vqj3tN6k38n2kGBkEqHcIKZv8DUhu5EPsuQoOMeodex8NjjfqTYYBV2HBl/7MSpyL7EYR6DhzOJjBhiek4NjBGRCiB+gtDoCkE8D3GziPkJ33bq+QdlR7Bwfj3/62xkYAuwppsm+44TxDxEVMeeutLQaHNKmaXWXChHOsbFLzlqWw2URXfAd5GAf0IU9IloKk/qMnyJaUb2ntZh5CduzcX0sMIbmfe26tIWrcVcaPH2TTTl533aSoqkCGPPfcGkt0uQppvj//+fPMDTdMqXqII/THsxLoIp+1nLWQR+7AS/tt1lvm/9grK+R+a9+6whwFeV7GyNEkFvQxkTuk0K4sRFxBiIZc34CDkTll2bKdNlrLVYj2IW27L6o9VE9q9R7rIQfj0J/kFSD8ntxpjt6ERICxDiFHsiKk1RmHEbriy2ZUq7bGyCU7wfLlbXfIVhayTlxwwXDD2hFSkIO+EI1araAr6CEHu4oqsQS6/G6IzcJ8Qspk1gqfbSbrme/ALrYjcnxXABSFSR453BHMWsFVNK4yd+4oa1fE3jfNfciscStWtN1RmVaIJmSN811lkqd9Wb7lgLDYFa7vmUNEV2JtFtEf3yExDl6gP76o9ixty/PN229vtfYt646rkG0CXeGAaExZs2aPtW9J0+0qgwb1trLRl96960NwVWsD6wz9ib5gXxa9F2Gvinyf/4E5ht+N3a9Wa1uefyda/Nln15h//astXXJaITMBNuiNN2L3+w8SJ78nupg5C32BhHUV7knHvs2bWSkPDpXf4s9CV/AVuAp7WeaW2PtTsVfQFXwc1YrsufidWDu6muzYfycbF/3JwwEMV2EfxPgne05MEdlptrLIueSSMVY2V6XVs9SCQOc6veeee87wJ4W+hpTkyWuP4N8iNfy//vWvdpggTJHtSzUegiljgnqTpln2f1y3hmyupchTmKdFthxGYnwhO/TObMhfZLDPIF05V2uITGwGV/nMZz5jf8d3LV3at9xljXx80K4yd+5cK5s/YwrEObIJgnIV6ots6l9ZmMP4ftGiRR3+jYAFvktLD8/v0b9EoFeW2L5GDroo/nPWPw41cPd03iJ9zTVNFOZIZNOuvHegQ3KDXfLObK4qQLbvOrqQNuGTRfbf//739tdJqY/svOnhy5DCPQSDtHfQN3DhQCKFQxtgQp/mPUBGwB+yudpBCodBkJ3nALWmcM/a25rCPTty+mVLIVCNQKexOLJ4Kp2mSSCYMFkEY4hivoeUR7bPoY9MZMemwsJ4xpnvI38guXHQxG5yMPKot48swLBGLk+IU1nw5PSXYA7p4SpS72rR4ZXfS7195DxYVzvNmVYvsEY+hwBcBWc7mISebhM5yES2rz+JVBPM8w7URhHosunzHVhJto32YnRWy8zAN5LhwLchScqmj5DtO9WbF+fQ77dvP2S2bTtgoyRcBVKBO9xiiSicRhAhOBtchfvjiBAdMaI86ZVD+1Puf4uZK5h70BPILkmlnIYN8wTyY+f+0H7P8h537aErH3/s7k+ciuhKbH+SOhddkSjRtPqRMhddQT7pDYsoRRDozC08vv6kHyVCNKbezM/MzT47Af1jbQmZq2J+u+h36WPmgjSHI47pQYN6mV69qpMMRK5DhiLLt5Zz4AKZRBiXtVB/dIc+rmwLtg79it6EHFxj3kKOz+5jLUdeGdYeX5+QmYL+Jd16ZSHSauBAbOMwAgNdYc46edJNXMhvEPGH3vAUVbIS6CE2C/3JOlHtoB9rDo/PPi2TXeLDfvv2g2br1oM2Wq8WNguyfYct+vfHZuHQUt+iVCS3nBibBV0JSa8slWJewl5Bf5rPZuHaNL8NmsdmQTb3nLsKNgtkKHZLtfTduZUgUIDYoPQndknRexH2k8j2rUOsP/xu7H41sImZXmOtoT99NihZbLA/6c+YjDZkPEE2Ni4ZUFwFuTz1iiYOAQp/jNx57XofPWJeie1P7BVk+/wPyd/MsucKaWPsOxyCkP4kO4qrkNGG/ow5bIEskY0d5CpDhvS26xA2bj1LLQh0DttwiEIO3WDvynWBeW1V5iNkJzM4cuCDrAl5iUX2Z3LVoqyNkFvUPe/hd+ZpkS0H1/ALIDv0SjeId7KYIYvvONyWvOrTpTccsOX9WB9u8qpPt212jsU+9sB38qpPl2zqi+y0QxfMM+CZlhmFuYvv0oKbuFoUzJLXTMjvx/a1YC/zHfMlOPPkLdLXkq0Ov4CMoRgfVVo9wADskoeo0ME813nK78jVtskgLsYOsn1X3YXg1cwEeqW+Y7NLf+b19SSvthUcGfNgHnO4trIPlEAP0cr0dzQCPTt2+mULIRBCoLdQc7UpikAwAo0i0IMrqC8qAopAp0EgL4HeaYDShioCikAmBLIS6Jl+TD9SBBQBRUARUAQUAUWgBgjUgkCvQTVVpCKgCHRyBJqZQG/GrlMCPXuvKYGeHTv9soUQUAK9hTpTm1IoAkqgFwqnClMEFIEcCCiBngM8/VQRUASqIqAEelWI9AVFQBFQBBQBRUARKDkCSqCXvIO0eoqAImARUAK9voqgBHp2vJVAz46dftlCCCiB3kKdqU0pFAEl0AuFU4UpAopADgSUQM8Bnn6qCCgCVRFQAr0qRPqCIqAIKAKKgCKgCJQcASXQS95BWj1FQBGwCCiBXl9FUAI9O95KoGfHTr9sIQSUQG+hztSmFIrA/8femfjbUVR5vCD7vu/JS17IxpKNrBAIyYuggo6CH3FDBUdRUfFvAUfH0XGU0XFcBkFxY8kLCQiBBBKyQPaVF5KXfd/DfL51PY/mvq661X373tvv5tTn059A0n1u9e+crjp1fnVOKYGeKZwqTBFQBMpAQAn0MsDTRxUBRaAkAkqgl4RIb1AEFAFFQBFQBBSBnCOgBHrOFaTdUwQUAYuAEujVNQQl0NPjrQR6euz0yTpCQAn0OlKmvkqmCCiBnimcKkwRUATKQEAJ9DLA00cVAUWgJAJKoJeESG9QBBQBRUARUAQUgZwjoAR6zhWk3VMEFAGLgBLo1TUEJdDT460Eenrs9Mk6QkAJ9DpSpr5KpggogZ4pnCpMEVAEykBACfQywNNHFQFFoCQCSqCXhEhvUAQUAUVAEVAEFIGcI6AEes4VpN1TBBQBi8CpU6fMc889Z6+ZM2eau+66yzQ2Nio6FUJACfT0wCqBnh47fbKOEFACvY6Uqa+SKQLFBPqpS10yla/CFAFFQBEIReClV58MvVXvUwQUAUUgMQKDB40210+al/g5fUARUAQUAUVAEVAEFIG8IHDhwgVz5swZc/HCRdOzV0/Tq2dPY665xgzr1zUvXdR+KAKKgCJgiDe3trbaq1+/fmbo0KGmV69eikyFEFACPT2wSqCnx06frCMElECvI2Xqq2SKQByBvn7P6Ux/Q4UpAoqAIqAIKAKKgCKgCCgCioAioAgoAoqAIqAIlIcAMRyy0PmzW7du9po2trcS6OXBqk8rAoqAItChEVACPb36lEBPj50+WUcIKIFeR8rUV8kUASXQM4VThSkCioAioAgoAoqAIqAIKAKKgCKgCCgCioAiUBEElECvCKwqVBFQBBSBDo2AEujp1acEenrs9Mk6QkAJ9DpSpr5KpggogZ4pnCpMEVAEFAFFQBFQBBQBRUARUAQUAUVAEVAEFIGKIKAEekVgVaGKgCKgCHRoBJRAT68+JdDTY6dP1hECSqDXkTL1VTJFQAn0TOFUYYqAIqAIKAKKgCKgCCgCioAioAgoAoqAIqAIVAQBJdArAqsKVQQUAUWgQyOgBHp69SmBnh47fbKOEFACvY6Uqa+SKQJKoGcKpwpTBBQBRUARUAQUAUVAEVAEFAFFQBFQBBQBRaAiCCiBXhFYVagioAgoAh0aASXQ06tPCfT02OmTdYSAEuh1pEx9lUwRUAI9UzhVmCKgCCgCioAioAgoAoqAIqAIKAKKgCKgCCgCFUFACfSKwKpCFQFFQBHo0AgogZ5efUqgp8dOn6wjBJRAryNl6qtkioAS6JnCqcIUAUVAEVAEFAFFQBFQBBQBRUARUAQUAUVAEagIAkqgVwRWFaoIKAKKQIdGQAn09OpTAj09dvpkHSEQQqCfOnXKcOGMulqPHj1M7969Tbdu3RKhc+bMGSv7woULzueQiWx+I0k7f/68lX327FnnY507d7ayuZK0ixcvWtmnT592Pnbttde2yea/Q9uVK1esbC7+29V69epl5Xfp0iVUtL2vkvos7oi8CziJHrt27Zqov3JzJfUZ16E8EujY3blz5+y3yPcAptdcc00qPOUhvj1koqvu3bvbK4/t+PFz5tixc+b8+cueb6Kr6d+/u+nVK+k3ccHKPnPmomcc6mwGDOhu+vZNNsbVCsvLly9bvXJhK+jVNw6JHWBjaRpjKb+RdA5I81ulnjl9+qI5evRsCX12Mv379zD9+iXT57lzl6ytnDhx3jOvXGNlY4vXXlve91nqXbP49/fff7/NVtAj9sKf5TTGE7E/bIKrXJnl9Mf17Pnzl8zRo+fNiRPnPHP5NfbbHzCgRyJ9Xrp0xdoK15Ur7zvlYydcXbt2qsQrZi6TuRjdMveIbpP8iMxjcX4f/gz216lTJ+u78TuMK/xdEj8qSX9C7718uaDPo0f9+uzXr6DPbt2S6VNkX7zon+OwxZ49k81xoe+Y5D7sAB0x1yRp4meg41ItOo+57sUORWatbSTaR/n2L1yojc/SvXtna4d58Fl837zPBlgvoFvfOkeIEsaK4pYnv8T3nqdPX7Djit8H7WTnoKT6DPNZrrW20tF8FsYfmTNC/IuoX4LfE9oYV7Jac4X+pt9n8fugnTrhg6bzWbBDxi4fPh3ZZ2E88cUhxEZ8saOobkLGqHJ1nvb5UB+0kj5L796FdXm1fZZyCXTmk5aWFnsVfws9e/Y0o0aNMiNHjkyrmsyeO3HihO1ja2trm8zhw4fb/sXFNt977z17vy9+OXDgQPs8f1aznTx50vbtwIED7X62b9++tk9Dhw6tZpe8v0UMm/7u27fPeR9+Lv3mShv/zOqFfTbN/Cb9LP4933sSi+a5ESNGZNVNr5zjx49bzA8ePJjq9xj/R48ebftczcZ4JONJ2jib77vO+l0Y86S/4lsn1TU6evfddw1jFA0fTWwsKXeR5fspgZ4eTSXQ02OnT9YRAqUIdAbQnTt3ml27dhkmUFdj4hw3bpwZNGhQInQYnJF99OhR53M4cI2NjYkn50OHDtm+xzli8mNMBsim70kaTh6ywc/VmChEdhJSiaAkmCDft2mhoaHByu/Tp0+SrrfJ9jnPw4YNs7IHDx6cSHbxzTgJ8i5DhgyxMvv3759K5uHDh60snH9XY1EjmJdLLOeRQMfusGe+RRYR6Knc9zx27JhdeKErZKKnPLa33z5oNmxoNUeOuDfEjBnTz0ydOtQ0NPRL9Ao7dx4zGzYcMC0tJ53PDR7c08qePLm8byJRx8q4GYcXveLAolcu3ziEHWBb2FiaxkId20k6B6T5rVLP7N593NrK3r3HPfNKD6vP669PZu+traet7C1bDjtl9+jRxcrm6tKlNElU6n0q/e8EDNE99sJ8gq0k3VQWN/YjD7nM4chkfM5bO3TojFm/vtVs3nzI2bVu3Tq36ZP/Dm1s5Fi//oC1FwKZrnbDDUPM1KnDLEnfERpzMXqFVECvSYNsMo8x5hS3fv36WZkEOfgNxi/GFea6JH5UJXA8e/ZSmz59pChjCt/+wIHJNn1iJ9gim8Vcbdy4/uamm4aa0aP7VuIVE8nEx+Yb960N4gTKfBSyWU/msWhwuFim2CE2UsugTHG/Nm48aPV57JjbZ8FX4dsfMyaZPvFZGFv27XPP10OG9DQ33TTMTJ6cbF2WyAgCbyaAxvdM8DNJY72AXn3rHOwP+8AeixtrPOwtD36J77137UKfraalpRBojGuDBhV80ClTkvmg+CzI3ro1xGfhGwrf8J1El1neW+yzYCPoulRjXSe+TpKNPxAfWa25SvWx1L8fPHjGrlc2b3brEz9l2rSh9vtPspFLfBbshQ1jrsYcxAUx2hGa+CyQWehxwIABzm6zsU9815BNFvgs2B8EX97a2bP4oPgVB8zFi259FnyWYWbgwGT6FNm+DcX4LMgeNSpZrKpcLMsl0Bkn/vrXv9qr2A6Ied59993m4x//eLndLPv5zZs3m7/85S/mlVdeaZPV1NRk+xcX23z++eftO+3du9f529OnTzf33HOPufnmm8vuXxIB27dvt++yYsWKdo9NnDjR9um2225LIrKi90IOguVzzz3n/B3WLeiCyzfuVLSj/xTOegp86XNxghbkrPSzuC/E6nnm2WefbdfNMWPG2OfuvPPOaryC2bRpk32HV199NdXvMf5jR/S53Phpkg7gp8p4IoRykue51/ddJ5VV6n78I+mvbFZIqut//OMfVgZjFA0fTWwsKXdRqr9J/l0J9CRoffheJdDTY6dP1hECLgKdiRVCjYXEli1b7OUjXNnNNWnSJMMETADLF8TCEUW2kKvIZnHjapC4yB47dmybbN+kJ7IhWpHNxO9qDODIxjGTfvsyWHDIkX/kyBErG2fP1ZCHbC4mDf7fl3HDZIVscEY2E46PQL/uuuusbILXyPbtvhd9In/r1q1WNpnorsYOMWSzSCilz6gMwUcCE9jPxo0b7YUjP2PGDGsjSZroc//+/RYXHFZXA2fBnIAHfU+bkZQnAh086Q/fCd8sumOjwPjx4xM5gHx7yIkGjnCMkAnOyOQ7y0sjaxOiggyaNWveM6tX7zMEj1xt/PiBZs6ckWbixIE2aOQju0g+uXDhks1o37TpkJVNENPVhg3rbWVPmzbMkNmF/Go636E64VtHx9gIeuV7Qa9cPgKTgBELamyM55HDeFUqq0d+jyASv1HtXb1RXMgmRp8EFt94Y5/ZscO9MWvIkF5WnzNmDLf6JPvXly1OVui5c5ctKY+tQHa5x6GuZvbskfbq06ertZVOnfIXlJbxgHEaW0H/EA3oMSkpKmOUBJpEJnKxCWTmKcBIMBF7gbBYtWqfWbeufcaD6Bf7wFZmzx5lKxZgK507u/UJWY4dUgUB2diLL6v45ptHWFsZPpwqPp1zSWCgV9ExvhV6lU2CoVk48jwbJsnYiPP7CDBhLwSdsEd+h3mu1PgVOj6muU/0SVYeuuTCdlyNMQV7GTGiT0l9MsfJuCWyfZvEJk4cZGVfd90A07VrYR6qVUM3bPRkrsEWQn0tgjBsAPXNR9F5DHsrleGDDXJJ9YLQvmSNXUGfl61O33yz4LOwScfVrruu4LNMmJDMZ3nnHXyWFsNmMVdjPGFcmT4dEq22Pgt+JrbCn/gVIdUHeC+CndiLbz5iQw62GLURsR/mHMYO1qh5bB/4LIfsXOHzQYcOxWcZZfWZ1GdB9saNfp+lMMeNNGSMYi9kMeetoVfmkah/wQYr1pchPgvPYYdcyGLcCvHjGVewQ65ajS3ig+KzMK74fBY2caJLdErFglI+qMxxzD3is1y65K6cMWsWtjLC+izMQ3ncdBH1WRgb8CfQN/6EL1uSTVvie7Auxt6wEcasON1jd8w9/BmyZqrGNxX1WVatarH24tv0N3PmcOvfjhhR2geN+ixiK/i6rjZp0iBri9X2Wcol0JlT/uu//steQjZiG8To8F++973vme9+97vVUKf3N1avXm1+9rOfmaefftr2DX/soYcesv0j5lbc/ud//sfeTzyNhn1LZUqpbLlkyRLzta99zfBnNdu6dets35588sm2n4V45L0g8x999FHzhS98oZpd8v4W8VTs47//+7/bsCf2CI6y4Rc/Fyy5ap09TzwIfOkzJC56Z8xiw/yUKVPa+ln80tu2bbPPPPHEE23vSXyV56ZNm2af+9KXvlQVvbz88svm8ccfN3/4wx8szvQhZA6XKqaM/dgRVzXncvxUGU+YX4RT4R18ayG+z5DvOmvwGT+lv+gfW4ErYVx5+OGHg37ut7/9rdXVqlWrrJ7AXr6FWm4mUQI9SH2xNymBnh47fbKOEHAR6JSuYsFB4IoFBxOsb4KSYAWLTBYS7MZ1NQZlZHOxwHEtSuR5WTAz0UmQzBd8gWhFNo5uqaBelFAU2b6sGAK+yMbxEFx85sC7crHAR75vx5WULiKLAtmliCsJRhMgQrYvwwIsBHNZ4IXoEyyQHUp603fBB1x4d4g5rgkTJqQi0NkFjExsMok+magloJrmk80TgU6mHps2IB7I4OGbSEOgEzwSOYIJjhkysYu8Eehk/G3bdsReBPPI5vWdhnD5coFw79GjsyEwTVDa1QgCbN+O7KP2GQJAvoAhpylIAAK5EyYM8BL0aWwui2dwcqO2wlgVQqBjB9iZ2BrPERCSoJCrb9zH7zFW1JJAZ0NEQZ9H7IYLSM4QfTIHFPQ50AalXe3dd0+YrVuP2OxQ7LBzZ3dwmb4Q7ISkHTu2n7XFPGbqMC8wpqA/xgB0L9VHQoLRUax4HjlS6ovxk7/jgrzIG4FOtQlshYBxgRAP0yeZohMmDPJmi0OYIXvfvlN2XOna1b95AjvhImMUWyGImbeGv4F+xVbQq1R8CSXQsTUu5iGXTylBb4IdYj+1JtAPHz5rxxbGAL59dOo7OeXSpcI8NGhQDzuujBzpzrwi42/btsN2HirYCr62W/vIZmzp1aurnYMaG92ZdJW2ISHQsQ2CIaEZBWy2IrPYt9FW5jGCp/j+pQJd+ERcBGkYu2pV7YIS3Nu3H03hs3Sx+uT79/ks4g8xXpTyWfCHuA97wg6RXasNKIhfdQAAIABJREFUF0Kg8/2jn9DgGfrEXnxHeMlYEc3q4b/5LYLZeSXQGev47hlb2HRRSp/ig/Icm0TRp89n2bv3hLXDJD7LhQtXDBmj2CJlnfPW8C/Ev8VfYY5gfZqGQCdwjS2GVDZhrMIOuUKC9ZXAjfmHsSW5z9LPfv++CjdsTMYO0/gsyIZIz1vDBy32b9F5KQI96ruKz0PsAVuJq8wkPgs2wriW1HeuBG6HD+ODHrUbRPFZSvmg4rMMHlzwWdj852ocN1GYh9L4LFSUTFeFMClO5RLojC9vvvmmeeONN9oy0Ek+IasSneeFQCdJiD5CpNM3CMYHHnjASaC/9dZb9n6p2MJ78gzPzps3z2Z4z5kzx8yaNct+K9VsxG/pG0k30tasWWP7xsbavBHoxITpLxd9lH6CoWCHDwL5D54hVVIqiTd+kfSXigXonTFrwYIF5pZbbmnrZ3EfGAeL35MYa/Q5qhZUowmB/ve//93+PliHVJ5iswP6wYeoBYGOnyrjCdjLOMI7zJw50wkda6GQ7zpr7FlPSX/J9qcPxPnSEOisFXnPW2+91X4HfA9Jj+XN8v2UQE+PphLo6bHTJ+sIAReBzqKDnYAbNmwwU6dOtZcvOMZubu4nMMokesMNNzhRYhLhXpw4dnMj27crD4dq/fr1lsxnpxvyfZMlfUY+gzP3+zJqWXwjm2eQy+XLktuxY4ftN2Qu/b7++uud78nOZWRzQSAg20dE857IZoegYO57z3feecfK5j2R7XN0cZqQzXXTTTdZXHzvuXv3bosh78m9PBPS2KXGb0QzQVhoMBGzuzFNBvrbb79tZRLkABeCYa7GJgTBnD6DS9qS8Xki0PlO0Ql6BE8hK5NmoEOSUgYfWdKQx0VgIG8EOhl/L764yyxbtsvMnTvKLFw41huoIZN8xYpdNkt98eJGc8cd7mx6gssF2TttOVxkk93nagSvXnppt3nrrf1m0aJGs2jRWNOnT7Lzs0O+oXLvYbMK+pWSt+g2hEAXO8DGsBG+YbEH36Yi7mP8J6hYawIdfb744k5DtQD06Su3/957J82KFbttZga2smjROO956G+88Z61FQJN2BUZFe5x6IK1FWxx5swRVnYeSi4X9xddYyvshpZxGjI0TQY68xZ2EyUxRKYcN5KnDPQ1a/bb75/NFrff3mDmzXNnKFIGc/nyXWbFij3mppuG2O+fjRGuRnAR2QS7sRVs0VfK/x//2GNtkfNtFy8eZ0uj5q1JxSB0jJ+Hbgm8YCuhBDrzGM8TUILwiPP7COpxj5SMw3eoNYFOuWz0SZn/228v6NNHXL366l6rT6pPYCtkjLoamy1kjivIbjBUx3A1Kl8gm5Kp2MpttzXUzFSEQIdcQJ+hZyAKAeUjopi/sAN8UHx4xhBXg8BnHOPCJkPJtEoAd+RIwWfhmj+/4LMwH7naO+8cNMuX77akGPOEz2chq1Bkc1wNtsJmHlejWgrz0Lp1rdZWuNh4UYsmBDrBQPST5Ngs7MRnK1L1JFpmF78E+xH/J48Z6GziFH2yaQpbmTTJXZ6dcv3MQ8xd2Ar69J2HTnYo8sEA2WQNu32W83ZcwRZnzRphZY8alb+S1OKf4m+IfwGxEvrNRzPQ2SzIc5DiIa2UHYbIKOceKlqgTzZboE/WRK4Gycm3jz6pmoW9+I62YnMospnr7rijwcrv3Nld3eTll/Fv99hNYtjKjTfmz2dB14wBXPgv4rOUItDBVNZDzCk8zxoIW4lLDmFs4z7mKu7JQxU3qm+hT46aQpfMK1QKcDV8FmyFCkvYCjbjaqyvZdxCLn4LR5y5GuXjGVtOnbpgbWXBgur4LOUS6NEKBvJulOr+4Q9/aG0iLwS6JBkRI/3Rj35k+3f//fc7CfTiamH4cTzDs2SHfuc737HxulIJK+WMZa5n5V2iVRIhu+gb/ckbgS5JWHz7giHkIBguXLiw7TVDEtEqgWexzKhN/+QnP7F9Zrx65JFH7HEErsQweU/i9/KexIZ5jrLiIQllWb2fEOgvvfSS/X2wDtkwu3TpUmtHxM5rQaDz/lIB9De/+Y3tC/bOO/iqKrAWCvmus8I3Kkf6+8wzz9g+MNelIdDZtMB7srFHKlDVaiMi76cEenprUQI9PXb6ZB0h4CPQ165da0lUdkZBfPqC3xCn3M/kyr033nijEyXu4V4uJu5SpCqBEO5lwSx98RHLEKjcz04/ZPuIZXZeSl9Etm8xTcl2dkMyGSDbRyyzeBPZbBTgfl+AEecX2bwn93IRaHY1SH/kQ6BzLyXdXY2NAtyLfJHtI5bZKMD9EK7cD3Ed0pjosSk55xAnmB2aXGkz0NmJSl8g0OkLclyN4ArvyP04d9wfmulSLLPWBDrYsSGAd+KbwZ7QB38nQcGkBDpyICiipXNx/JEp5XjzsPgXXRw9es40N+80S5fuMLfeOsY0NUHWuHfGU6KyuXmXOXDglL2Xy9Ug0EU2gSXu9Z0tuWfPCbNs2Q4DkbpkyXjT1DQuVwS62ApjE3rmTynRFUKgC048AyHOrnYhrkqdnS472TluI+2GlZDxxXcPWd/ok4tgNPrkbGlXIwO5uXmHWbmypU2fvixxyiAuXUrZz/et7Pnz3YTryZPnrR1y/6xZw83ixeNNQ0N+gtFkdWIvjCeMK9iL2E/aDHQ23WEHjCc0Gb+Qm8cMdL5jbIUSumygWLBgjNNWyCplDEKnnEGL/snSczWC0cgmo0vGITKLXY3AJbYIgc79vuBlud9J0ufFNiC+ZB7ivxknZNOVj0BnHsUGuOR5fBbGijifkvuwI+xJbLLWBDrBaPRJ2Wz0s2RJo5dAf+mlPfZ+SiFzLyXdXY1gNBtzsC/sEPmUanY1NnBhh2wuQzbB8Vo1IdDxx5ljQgn0kP5SeYh5iPEE2T7ClSAUPiv3k/3HvbU68xoiXOYhiAL06asowYYI5gk2UuBTYAOuBoHOvdgL4w/3+s43p7w7fVm7dn+b3WKTtWhRAl38kaz7gR3IWIP/Ixt98F+42ATOmFOqmkHW/XLJw5cQW4GsRv+cRexqbOLkfnyRpqbx9vv3Eeivv95i78c3wg7nzXMTrmzIKfjDO+3mQGTnadMfPgtzDn+iV/Qr81DaDHSewxZDCfRq2YXrd9jsiY6obsIa5JZb3D4olU3wKdDn9OnDrW2NHev2WSBakc1ch+6xL19ZdjY1Mw5BoHMvflFeWimfJYRAl3eBGGduwWfBVuIIdPFZsE1iNlwy1pSqJFgpzNjEiX44zkp8Ft+RZhDc6J/xhPt9Pktr62nrg2BfhbVwo62e5GrMP8g+ebJAoFfLZymXQI++D3EoYotsNmYuw8aoLMkmUOJjxAJDK/BUSuf4TD/4wQ/MY489ZuNfEJtz5861ffMlnmDjlFnmojQz5OLkyZMr1c0gueBLjJOL2KgkBIA36w3eicsXIw36oYxuYk4Cd/CfPXu2xXDRokUZSa+MmOXLl5vm5mY7p8pROYJr8S8SK0cXfAfogm+ABLLFixfbzRbVbPAN9Js/sXEunx2QhEXfWa/Qb8Zkea5WJO6vf/1rayv4rBDSEMuuht+zbNky+85kb4M5nEI12x//+EfbXzYfgB22LbZSXFWBzWry7bLJgX4Th+c9v/KVr1Sz287fUgI9vRqUQE+PnT5ZRwgoga4Eepw5pyXQJbDBBErj/zdt2mQvHPhSmyXi+nK1EugsICAx2VBBMJjFGkEj/g7iK00Jd5w1dINepEFWIJPFZt4y0JVAD59s0CEXZAaLIf7EdiSTPPQM4aQEOvYk3zu/GVJKK/ytwu9UAj0cKxaR2ArjAOMKixsZayA202Sgix1I5gCysT/k5vEMdCXQw+yF8QAdsumKcYWLOQPdCnHqI9Dj5jGIdwIeccFl5iFsiaC02I8S6B/oSgn09narBHr8t3y1EejMPYwZXIwxQnYx38lRImzmqhWpVawlJdDD5iDuivoszEFs1BSfJe0Z6Eqgf4B/PRHo+CyMAZQdFp9F7AefJWsCXXwWNnTwO1z4vIw1vupd4daf/E4l0AvZnvif/CmbqKaN7W2G9Uu+iQzC61e/+pXdoEemLnPL3/72N0NGOuQXFzqvZYsS6MxxxI0ob83Z1Hfeeaeza3kk0PmGOaudiw0KH/vYx2ziCJhDiPJOYB53pEItdNARCXQ5nuL111+3uLLGA9e4s8zZnIoufve735m7777bfgPECbCxapelh/Cnr/zJ7/NN+jZF0mf6TpY6/aZUPc/UapMt9pmEQGf8Qle8M5v96Hu15xUh0Mn+BzfGPxn3iivJEZ+Wbxcugb5TlVgJ9FqMTNn/phLo2WOqEjsgAkqgK4GeJYFeLCtptQEl0D9AALKcMmE4ICzMWPSDJ44swcA0BHocvhwdwO/we0qgu8tn5j0DHbvgYkFJBh6LGmyHxXFWGeg48mQEslgkIwMnPi/ZXEqghzsg7OiXUtxSdh9b4e9YnKUh0OPGfrFJKQufpxLuSqCH2QuZB9gGQWEZRwjU8XeUYitVwp15RexAKhGEZOrIcSP8jhLoSqBrBjqEgGag+0Yt/BMZa9gIhs3gn/B3jFniM9dqk58S6GFzTtxd+CzoUTb6Uu2iWNchZ09HS7grgV6fBDrVa7ANfBbxHcR+8FmyJtAFRXwWfhc/OsmaK/1X4X5SCfRsCfR/+7d/sxnaVECECKLiIxmZlDX+/ve/b//Ol+VdCR0Xy4wS6Ky18LepBkpGNBnpZK1yFa/Z80ig8w2DNxhDeoIvGyX5uxdeeMH+P7jnZU3ZEQl0sZ9nn33W4rx582aLK9nzxY0kKO6h7LvYe56qVRb3l3Unm6ioGMHZ7atXr7bHQN17772WQK918xHozFX0nex4vte4qifV7r8Q6JTBpxH7Ezso3jjE5nf5dhmTaIxBSqBXW2uV+T0l0CuDq0rtYAgoga4EepzJps1AjyNRkpTrj+vL1ZqBrgS6MZqBHj6hVINAJ0CEQwyphlPPlZdsLiXQw21FCXRjj2LQEu6lbUYJdGPL2moJ9/a2oiXc22OiJdzjx5RqlHBXAv3D2NdTCXcl0I3REu6l/RXuUALdGCXQr24Cff78+eYTn/iE3ehODI2M7k9+8pP274rLXSuBHjau+O5SAr18DLOUQJU0zu3+85//bDe9sJFk4sSJdvNUHghpH4FOuXb6TWyNb5YqErVuSqDXWgP5+X0l0POjC+1JDRFQAl0JdCXQ4z/AWp2BLmXWyfQlO5zAEdkW7CaWbD7NQI/X2dV2BjolzaR8oNgKmefsWmWHaLkZ6LJjXRbc7CxlRy+LE8mwyMsZZEqgl3YksBUu9Me4wlgjO5w1A13PQI9aEHZCSWTmGmyFP2U8YKypdAY65fkkg0B+l2BgLZoS6PGoC4FOVh86opSyq5H1REAodMNVyBnojF/ipzEvcVFeUM9AL2ghjyXc8SHwZUud4UiWOLYSckal2AEVmsQPIhuZ3+B58VnIOMaXxjdCdq2r52gJd/9ojn/LHBT1Wfg7GWvKzUBnvMIWfRVRGNuwFf6sdVMC3a8B8W8hC4t9Fs1AbzR6Bno3k6SEO/aELXE99dRT5g9/+IMl47761a8asm9/8YtfmF/+8pfmM5/5jLnvvvtsVjoZ0dUuryxfRTQD/f7777cZn/jtZA6vXLnSZhZzFfcvTwQ6RLR8v+DNxZnLDz74oF2v/vznPzecqwze4E75aDCvdRyiIxPoK1assLa8ZcsWiysXmHJxnBb6IDsdXUDsPvTQQ1YftT6yIG42IEZKf6kCQn+ffPJJ87nPfc5+sxDoeWlCoBPnBctPf/rTbV2j3+gDv4Tvlf7XugmBjq1gF6yzZNwjs5+/w58G+9bWVos9F2t4/o5jGDQDvdZazOb3lUDPBkeV0sERUAJdCXQl0PNFoEMccGYMTocEnHGkOPtGzqdWAl0JdBBgccO5SNgLAT4uSrjjzBJoLIdAx/HF5pAlpIcsTqTcPyR6rReuYglKoJcORss5WgQi0CmBFHTM2WBKoCuBHrUg5hjsBVKKcYXvnLEAe9m3b1/FCXQJ3NAPGYdqVXpZCXQ/gY6usA3feZToDlKTK4QUDSHQsU3mPzIOqZSAf0RAVQn0/BLojCl8z1y+JmdUhnzz+CPYAWOFEJ74zNgktsbfcz6xEGxyjmStNuTIeyuBXtpnEf+22GdBd+US6OL/cD6yq+EbESwOOXak0uEgJdD9CPOdYy+QWcU+S0tLi7UXLeEej+GKFbttlZ2+fbuZpqZGM2PGcCfYra2nTXPzLtPcvMMsWTLe3j9kSE/n/WvX7reyT568YBYvHmcWLhxb6U/Fyi/3DHRsCbKWc38ZB/BvIOFmzpxp5681a9YYKiwyt3BNnjzZ3H777WbSpElVeb/iH6kHAp3NbmD+5ptvWry5yB4Gc2IaYM4Z6II5paHJ0GUjVC1bRybQ2UABrlu3bm3DFUwXLlxoyVD0sX37dqsL5kF0wZWX8vlRvW/bts3295133mmzn+nTp5sZM2bU9MzzYtsUAh2iHyyvv/76tluwb/TBhpy8EehUs2CMo8IFm2H5Dvk+sRX8KMbKVatWtWG/bt06qw+OVFICvZYjVHa/rQR6dliqpA6MgBLoSqDHma+WcC8svnCK2VWH43jqUhezfs/pin/tBBhZ6BMUJhDMxaKfQCCZo3oGeh+nDq62DHQ2W8iZe+yIh9BmoY+tUG69HAKducFFdEC+aga6e8F+8uR5G2BaunSnmTVruFm8eLxpaOhb8bHD9wMEoFmsYRP9+/f/0Dnn/JsS6EqgR+1HAs78HXOQZBswJrC5ptIZ6PwuATNpIaRrpT4wJdDjkZUMdIjrUvphXsKOmDdK3cuvhRDoBHCY/+iH2MvIkSOVQP+nuvKYgY5eS+kfn1tsJYTklo2lZJnKc2z4kd9hHGGTB/Mf9kIJT+5jHqxlUwLdjz5+iZDkAwYMsDqTc87JTC+XQGeNV6pBnjNmUb2g1k0JdL8GxGfhu8dWmAtoUoVCCfTOTgCVQG8PDfZC9jbnn3/zm9803/3udy2Bjj1xMT4xDvHvP/zhD81NN91kSaIlS5bUZKioBwKd86rB/C9/+Yv5zne+Yy/G4OhcznEw4A3uZO6COSRkLVtHJtDxj7ggn8GVC1uHvOXsc3CGZEcXfAfootbVe1y6fvHFF21/OfOcd6DPELt5668Q6K+99lrbeCLvJPrgrPa8EehUeOJ7e+CBB9rGPch0/o4NFXy7ZP3Lt4s++Dv8byXQazlCZffbSqBnh6VK6sAIKIGuBHqc+SqBXn0CnZ18BAIp6YOzQWPhwCXOnxLojWbkSCXQsRHZ/YmtsHhjhyfBRcmmKZdAhySTLC4pXynl1cj8UwK9YxDoksnL2MJ/c6FXxhXK/dMIAimBrgQ6AUEpWcm3zsV4gq1EyaZqEeh5ca2VQI/XBJv8yNJiPirV8GEgNckolnnFl13M/Ia/wyYxea74N7BXsVOxWyFHsdlaND0DPR519Imt8GdIE51LRR1fWVx0z/wFgS5+SXFWMfOeEK5UKeA+JdA/0MSJE2z622k3/c2ePdIsWdJoRo+uzaa/EJ8l7rx7Idd99sVz2CEXfk+pJpnM2B8BYsauUhtASslM++9KoLdHLuqzsC7BdtAVthD9vslsVQJdCfQkJdyZUyB/Hn/8cfPII49YMqu4DDT299hjj9n7INC55yMf+UjaT7ys5+IIdNZ4y5cvNxs2bGirAEQ/p02b1rYZKU8l3CE+wZtS4WAJ6Vbsy0Gggze4U26ce26++eaysCv34Y5MoMu7gyuEJ/Yi1aIYU0nqwQ9btGiRzT7Oc+P8cGwDO5IjC/JSJTGKmxDojDF8i1SvkMamhfXr19vjIvJGoDPGCBEu4x4EOv0UAv33v/9927eLPfE9830ogZ7nLye8b0qgh2Old9YxAkqgK4EeZ95KoFefQCf4BzFBI9uBRUPxOZBKoCuBjn2woMFW2HQBYYC9kBWOvchmi3IJdLI5OGuSzFMJRssZ6AQflUDvGAQ6doCtML5gJ5AHZINiK7IxQgn0RrNggRLokAvYimyewV5YFMs8JL6CEuiNpnt3dzD6pZf2WDKqd++ulojylUM9ePCMWbYM4mqHWby40ZZDHTq0sLElrr31FuVQd5ljx85Z2dUqhxrXF+wFwoIgcqlGII7gCxkMzCmU3GQccjUpt80cx3OUkixuZCcz/+Erid3qGegfoJSnDHTmGGwlhLTEntA5F+MPtkIGsqspgR6PzOuvt9hxiEIejCvz5o3yYJgfAl18FsYKvm8uvvWoz5KWQJdqBLJJudS4hW1hh2wSknGrVtlsSqC31xZ2ADkuR05hK3E+ixLoegY669irjUCHmGOjIyT5n/70J/PMM8+Ye++9154JDUFHUwK91CxQ+t/rgUBnTpTjkLAT7AXf65Of/KQt2c2GpFpvOiyliY5GoLNB+Mtf/rL5l3/5l7ZXe/rpp80vf/lLO48pgV5K4+n+/X//93/tg1/4whfSCbiKn1IC/SpWvr76Bwgoga4Eetz3oAR69Ql0WeAT4CEIEJdNIcEcAkxCnBKEJrgk51QnHd8IUlHaUs61phR4XtrRo+f+mRWzw9x66xgbBNQMdGPYKSyl/CG5sIXihj7RLcQD/z5ixAibPSPkqS8YjWwI9PHjx1uiPJrVTjARAp/fFeI+D/aiZ6DHa0HKHDO+iK0U78iGsMBW0C02wn0slLEVX+afT+8QZpLxRylN7ChPZ6a98cZ7dmw5f/6SJS6VQC/Mecz96A1dYQdSpSCqazZyYS8QCdwzZMgQOwdxFWfnMQ6JHRCMwQ7ycJ5skjFLM9CToBV/L4EiKaHd0NBg55Y423LNY4xNxQ17w/6oviJ2i9+kZ6AXkMoTgZ7EgvCBGTPQKWfNMmagY5/Pwr379u1rm+OKqxtA3DNmcWEzmoH+YTTzlIFe7LOgr2J9is+CPmWuYpMFY0JanyXOvtgsim1xvrZsGlUC3Zhly3bZjV+DBvUwTU3jzdSpQ5N84pndG60sEeKzsGmU9ZDPZ4l2DnIR/WNX6D9urSX3sy6XI7XEVnybxDIDIUbQtm1HrH42bz5s181stuvWTTPQ0xLo99xzjy0XLscCCOTMVRBekI1z5szJXQY6Zz/TGMfo5x//+Eeb7UrJc7LpifewOYgsUa6HH37YvkM0I7aSdlosWzLQn3rqKfOpT33KXsXrBcZi3oPr/vvv1wz0CihI7GHKlCkW349+9KMV+JXsRLKBirGas8/Xrl1r52u+V+wnbWw0u961lyQZ6PgxUhJd7lq6dKm1bfrNO3C+eK0b/SGzXzLQH3zwwbZvEL+LcYa4EtgzB8q3++yzz2oGeq2Vl/HvK4GeMaAqrmMioAS6EuhxlqsEeu0IdBYzriAQu1wJREN0cA+LcyHS0waNlEDfYRoa+tkgw5Qp7iDtnj0nzLJlOwzE25Il401T0zjTp0+3mgz8QqBDZGEDcUEabARbwZ7kHrLzJKvUF4x2EegiE3JUNm7UKphY3H8l0OM1Gj0nWHQmmefyBIs47ETKJTO2sCgiW51AY5qmBPpOs337ETuucHXt2skJ4/Llu01z8w4zYADB6EYzbVr7DTFpdJD0mSiBznft2myDrUjZbu6hvJ9sqCkeD5RAr98M9CT2lZZAxyaj9hb9TQJM2B+BGyXQ22vjaiPQ2fQnfnHxOMQcJ/6QbOiqdTaVnoGevc/Cesi32SLJmCXEkxLo7VHLI4Ee4rOwwY8xQjaKYi++NYwS6O1139p62lbBwWctrIUbzZAh7moya9dSNWenOXnyglm8eFzVqubgO7AO4U82gZeTgU41NjbmFW/6g0BnYyB2wtnneSvhLgQ6frj0c926dYaLdyLzlc31eSPQf/Ob31i8IfiLN3wTB+NduDiLWUu4J53VSt/f0Qh0iFo2sbChipLoN954Y5v95CVGFUXdR6Djx2Lb9JtvgO+z1q2YQP/617/e9g1u3LjRjid8l2A/derUNuzZtKMl3GutvWx/Xwn0bPFUaR0UASXQlUBXAj3+42XRhUOAEwNBcOpSF7N+z+mKfelSwt13RiRBQCmZKiW7KSvIQijtTncl0DsegS4l3CHQXS1aqpLsHS7IULJAfWdFUuXARaBXzPgzEKwEejyIUg6VRZmvMa4w5jHeYStk/jGuQIymaUqgd0wCXUphM/e5mpRj5t+xFeYexhWu4s0ZSqArgY6dpCXQQ8Ye/CIl0NsjVe8EupT5x2fGj2VjYUiDYJWNhPjRtcpQUgI9Xz5LXG80Az1eR3kh0KMl3H1l+WWsKPZZ8HGVQDdmxQo2cVJ5qJslxH3HztQ7gY6vcuzYMbN9+3ZLynGxni7V5s6dazMv+ZPNWayhqtnizkAXAj3aj5/85CeW1GIOhHzmnloT6MzhYM7Zz+Dd3NwcBB3nzbMJgHPdwZxYXS1aPZRwj+LWEQh0xnQyzbGbv/3tb9Zu2BD1la98xdx55521MIPg3/QR6MFCqnhjMYFOpQppTz75pB0/iB0ynnzta19r+7ff/va3SqBXUU/V+Ckl0KuBsv5G7hFQAl0J9Dgj1Qz06megc9YnzqCPuIAMI6ADKQEJSkYxizQ58y3NgKMEescj0MnIw1lloe9q2BEEO2daYSdiK9iLr1qBEujxiK5a1WKWLt1pCHoTYJo/v2OcgU5QEZ1yuRrBIWyFjRmQodgKGeiMK2kDEkqgdzwCHSJSbMV3VjEBC+YhAs/MQ1zYCpdmoBtztZyBnsTfUAI9Hq0NG1rtvHLo0Blb1YbjJFzt0qUr9l5K844b19/eO3nyIOf99U6gM1YxDuEPsZEnlAgn8Mq8iB8kflESW87qXiXQ45FEN6yFSm0mRvdcZIVm4bPE9UYJ9Hgd5YVAT+OziK3I2rn42JnoG2sGenv91zuBvnnzZrN8+XLDn0nOfSY+g2+MH3zHHXeYBQsWZDVVBMnpyAT6m2++aTHnGBZiYUh4AAAgAElEQVTWnqHHPOEDgDmJJGBOafpaNCXQq486usdmXnzxRVtVBLvhaKjp06fbP/PclECvrXb0DPT0+CuBnh47fbKOEFACXQl0JdDjP+hqZ6CHDCuQXHL2NWes4ST6Fv8hMpVA73gEeoheWcyzEYYAUJLz+NIQ6LI7v1xbDHkvNwlsbAYF14gRvS3JfcMN7vLjLS0nbQnClStb2kry9+/f3dmFjkqgh2AKWYqtUDYMMhR78VUpCJGpBHrHI9BD9Mo9ZKljL2SbYyvF50JG5cRloLMpI2SsiGb9hNwf2v+k9+kZ6G7EQsf+ShHo/D4kipw9SxBNz0Av6CtvBHqorYSegU7VJvSOr844RDZpSGP8Yq6j8RzB91o0JdDTo47O0T0XFQX45kN9liTzihLo8TrKC4EeakF79+61toLPwro5tCxuKIGOTbHmkjLZjCvYZNrKcKHv5bpPz0AvJEGkKeH+/PPP2/N+KU1MRiVl2UPKQD/zzDM22xISmOe+9a1vJVYjdlQ8PoX6vqEE+k9/+tO2DPTvfve7tuwy78uV9gz04n7z4vQ7tO+UbOf3IaLB+8tf/nIQdr/4xS/sc2yiAvPPfvazQc/JTYJ1WsxFThoCXTBLglP05crF3AdUJTPQs+g3MvjOfvjDH1r9f+ELX7D6p3y4q0V1nRXmaeUkJdBrbSu+DPQ//OEPH8pAf+ihh9pUkEUGejljossWlEBPNEx+6GYl0NNjp0/WEQJKoCuBHmfOmoFe/Qz0kGFFCXTImj5OqDZubLVnsx04cKrt7GHXzZcvv2/J1qVLlUCPYpSUQJfKCcggoyNtxnKI/fvu0RLu6RFUAr3RLFjgJl/OnLloxwnGlqlTh9qxhQxQV9u69YgdWzraGeihFpSEQCebEBKC6gYEr+XcasYKX3A5WjlBstvJMq1FUwI9HnUyRJkvCC6jo+LzQaNPVYJAJ2gpmapSopfMJTIMa0VcHDlytm0j14IFDXasYEOXq10tGehkiaMrvmvJ/PQFOiG7WIdwL2RU3LnWSqA32pLLrvb66y3WFvGNsMN589wbBU6cOP9Pf3inmT17pFmypNGMHt23FsNt0G+mJdDxdbBDxi3GK8YtzkZ2NSXQ45FRAv0DXJjbsCcIdJmHpOpXrXwWJdA7HoHe2tpq1q5da95+++0245oyZYotsR5ylFYogf7qq6+aFStWtGXLs8mV/+eC9IfAnjx5ctA4zE1sYKTfXFLpjPmaflNaPaTVikAnBk6/8TWk0W8uqg+EtqQEuuiaYwLk98iiDm2MOYK5VK3kCC1kTZgwIVSM875KEuhbtmyxfYcAp1EJSDDwVUeUzvLcmjVrzKZNm2yVGmxu3rx55vbbb/du5hZdM6fL74Vu8OC3WcPSb877lgbWyAL7JC0JgR7V9cSJE+3vcRxjkkafwYyKlDRsWzAIkeMj0N966y07djCOLFy40OpCWrkEuuh669atbTIZU+h73Jog5F24Rwn0UKTa36cEenrs9Mk6QkAJdCXQ48xZCXQl0PMwzB09eq6N5L711jE2CKgEephmqpWBTgUDCDUai4iQhX7YGyS7Swn0ZHhF71YCXQn0JNaThEBn97iUTCbAx3hBkISxwhcEgHAja4zfIrOU+5MEmJK8T6l7lUCPRwgCEx2xKQL9DB061AllJQh05jh+n36QUcjcg41AWoRkjJXSe5p/VwI9HjWClnzL2IF8zy58NQM9Hpl33z1h/WGq4TQ1jbcktxLoyTLQ2cDBmMHF/IMt+soFK4Eeb4tKoH+ACzaCPTG2MQdxyZESSQiaNPON6xkl0DsegU7GOxnVZHRK43zvr371q5YwKtVCCXRIRzYRvfbaa+bpp5+25JdsKvr2t7+dmEBn/Ui/n3jiCdPS0mK7OWnSJNvvz3/+86W6bf+9VgT6yy+/bPsdPXOd7PcHH3zQVpAIbUkJdHTN7z733HMWJ67QCir0iWQangd3Ocpv7ty5Vs7HPvax0G4776skgf7nP//Z9p2y/TQ2SQoGIZsWVq9ebd8b+7333nvtBZmKnK5duzrfSXQNgY9++c0k64Rt27bZfkN+S7vrrrusrChpHAJ+EgI9qut77rnH9vv6668P+Zm2e371q1/ZvstGkYaGhjYMQgT5CHTWYYwfbKRBB1F/qlwCXXTNGffS7r//fosBm4vSNiXQ0yJnjBLo6bHTJ+sIAReBTlahlHRlYmI3rW8nrZxFJ+WxGJxdjQUssskwkPNWfYFRnAM595nSW1z8jqtRQgvZBGHot29xjNMj56iJbF/mCsFf+g4+co6Wqx9MJiJ72LBhtt+Ul3Q1doYhGydYdi/7JnfuRz4Zn8j2EVdgiGwuke1zNHCwkc3iT0qRhZi9TKTsRKOha8kkIbiKLMEAHbL7nwnX957YKP3GSafvPOOzLZwN+o7zCy5pM2LzVMIdMgEdsgMS+wBn9I1dYa9cIec/8k4iSzDk/Chk8i0gLxoEJzODLI1a7aI/deqCWbfugL2GDOllyfOePd1ZiMeOnTMtLSfsOdXTpg2zl/v7fN/KfeutA6Zr105m1Kg+pl8/dwnv06cvGMp+Hz161sqdPn2Y6dGjNhmRvm+RknWS7YVe2emMXrn4drCVuG+f5+T75TlsTZ7z6Z9vjfu5p5blUCHQ163bb/XZpcu1ZuTIvsZXkp2s4n37TpiDB8+Y6dOHW5326uXW59ath63s06cvWjscOrSXUw2XLl22trJv30kzceIgK3vIkJ4hQ2hV72E8YFxB78xt6JH5Er0zTvPth+wIp9OM+ZKBI2M/8rgIDMhYxb8x3su4VcsA47p1rebEiXNm1Ki+Xn1evnzFjiv79p0y48cPsN++T//vvXfS2srevcetHWIv1157jVO3+/eftPYyaFBPK9uX3V5VA4n8GP4M4wo6PnjwoNUrumMewkcM0SdjEc/hm2FnPl8L28QP4ZJxyJcpWElc9u8/ZeeKnTs5a7GP1WenTtd69HnKfvsDBnS33z4242pkfso8NGJEHzNqVG/Tvbt7HDpy5Iy1w2uuMdZWbrzRTVpXEhNkix1gG0n0iY+BTkPGljifRd5LqhQwhiFPiItKv7dP/smT+Cz7rU6HDu1t7cXnJ+BP8O3zTTAPUeHC1aiaI7K7dets7dDns+A/YYfHjuGzDLf20r1755rAQ4CNb5+1E36Ib10GFvLty3wkfj//hr5lXci8hf2hfwhRGYeK1xTR8Ys1An2hFT9XzfmId2GewFa6dOlk9VnKZ2EeOnz4Ax/U5w9v2XLYysbXQTY+tHvt9IHPMnlywWcZPDi/Pgt2JP4FtiE+C/r3jSuMJ+LrEHfAvnxrYfwabJH1p8xD1bSRqL4gRbGXU6fOW7/C74Nesf4tY8uECQOtPn33c9/69fgsJ6ytMG753hMfh7EFG2FcGTs2PFuzWgMQ37yMFTJXMS6gR5/PwnP4Ofg7YmPYCM/FETzch43wPTMH+TaSVevd33sPn2W/PcYD/3bkyN7eOAs+jvgszEONjW59Hj9+3rz11n5rL+Lf+uYVfBbsq1Ona+w8dOONybIn02KWtIQ75fqJV7300ksGko/Y0yc+8QnzyU9+0saSWN8WV9mRzV48x3nMf/rTn+zamWfuvvvutuPTQjZ/QihCXEJ0SfviF79oS1PPnz/fCYPEDslcp9/04bbbbrN9oM80xkR5B5kbyRzl/mXLlrUdh5GGQAfnxx57zJbSBkMaWaL0m5LwrhatIvLCCy8YSuDzd2wauPPOO9uwKx6fiVVJXPHZZ5+178DagPddsmRJ23O+OLH0Scr189vSKGtPFj7ZvqUa3z19IZMcGVxkJfMOvux77qffEIT8FlglySqObpZgLqRxBjxyPvOZz5Tq9of+nbGRdxCfiH8UO2JjLLjK2fLMCWJHITYd1xHZLPHKK6/YfybWIBgQ4y3VIML5TrAZ+sYVsjYke5z34n35vdCjGaQ/fF/Y+I9//OO2LkLeI2fRokWlum1tW46dwe6wFcYPxhjf88RoRR8yHoRsqIl26Ec/+pHFbPPmzfavr7vuujYMXB2Pjm2MEfSBvtDf6NhW7G9F33Pp0qV2POLv0BMbDuRISZ/fJX0SXf/+979v6+bXv/51a+ccPZG2KYGeFjkl0NMjp0/WFQIuAp3AlAQwCHpyQbC4GhMgiwYC5SxIfaQlixORzUSGbBYrroYsZONcIJvLt7DDmRACGNkM+K7GwI9sLpHtIyJZKLFZAJnIpv+uhvMmsmVXlm+SB1/ZGSqYs2h3NfBAPtjTd58zEw1GSxDbp08WiciWDQihJDS7T9mlB6lGi+q6OFgBFkziXD6CTvTJooS+SwmaOFyQGdUngZUQYjlOVp4IdN6boA92R0CHvoEnlwSOQ5xZniVbK+oosxjBrtEV30NUDt8zAQHfpoVKDogXL16xhDVZXXv2HLfBAIhsVyOY09DQzwaABg7sYS+fc3jkyDkrm0ATsvlvV+vTp6sNEo0Z088MHNjdDBjQw3Tu7CZRKomLTzY2gq3wDaJXLrEVgkbok/GouPF98Rx/8gzjgzzn2+AihD1jRC0JdN4H/XERrNmz55gNNLvnFdFn3zZb8ekTogvZBJqwFQKIrsaGDOwQexk0qGCHtSIufLZCcFGCyWIrjMXonTkAWwld1DMXIkvmciEsGHNYKCFTxmL+XzJ1kuwAz/KbQp+MLfv3nza7dx+zwUNXY0MG+mxo6G8DxujUp08IC2yFzRkyboGHq40Z09fKHzast7WV3r3du+izxCCJLCEemD+wG+yFhl759tEnWcA+fWILEmyGUPP5fdgh45SUemduCgmIJXmn0HvPnkWf58zBg6fb9MmmClcjYD12LPrsZfXZp4+7RPDFi5fN4cPnzNGjZ+y4gr1gP64GCYZsAuIDBvS0JH2tWlp9yrwSos84n0Xel3GEcQr/JGSuqgZO+Cx8+4wtos9wn6Wn9S1cjYBWYY4rbBREPr/jamQnM66Iz4It+jZ+VBIf1pSyAQcfhe/f19Ar3z6EhVQV4H7GUeYZLtZLyAQX7uHeaAZoVL6MXzJHxY1fPBtik1nhxKY/8W/xWZiHfD4o80LBBw33WfCB8FkYV0r5LMjGXgYP7mH927z6LMxBrInEZ2EcYH4I8Vmifgk2yOVbC2NXcuSArI9qRaBHfVD06fdZxAdFn4wr4T4LdsjYEj0XuNjmGVMKPkthjsujz8KYw1oXe8HXkI394rNI1ZJinwV7kDFGfB3GBZ6LC/qzaUNiPKU2cGQ1dpSSgw/B2IIPKvOQz2fhuAb8CjZ9MQf5fJYLFy63rbXEv8VHKu2zFNblvk1Cpd4ryb8nJdAhiMjIptQxFQWIPZEMRJWKT33qUzbTddSoDx+DwTfy1FNP2efWr19vSXfsh+dI4uCZT3/600HrqLQEOsQefYCU4/e5iAvRB9moRixP+iI2zFqfe8mGlnf45je/mTgDPS2Bzvgtv0s5bjBnfKbfkNfgxlUcf2LMBm+eJd7IO/B98hyZuTzDu4aQquUS6GwYoC+QofSDd6C/9MWXMEUcmXsZl2pNoEPi8w6vv/562+cldoRPxbsIsQ3OohdsLE3LikCHmOXbpH8hfptUCmG9WgsCHV2DMxdENhgzftB/5iJXI0Yr+iDzGvK4GgQ6/IN8Z4wR9IG+gDmbKMQOikupu75rnqMyheu7jnt/JdDTfGGVfUYz0CuLr0rvIAi4CHTpPoP7O++8Y88akV1uca8mjkvSCZXdWMgnI8DVIEQp1ZGknA6yWDSJU+YOMPW1spOWAoHERXb0XI7i3yAAjFwcupBMG3meRZ5gzgLQ1XAwke9z0uKepd/IJ/jkakx0yPZN6nHPkv2PfIIbpRrOLdjwOyE70VjQIhubdTUcI8G83CBHngh0bJnyl3HfIAs6domGnPlJMIBNDlJyu5SO+PaQH1JWqZSscv999ep95rXX3jWtre7NNmRazJ8/2mb9JmmbNh0yK1e+a3buLJwPFNfIDpw3b7SZOXN4EtFVv1dKpbI4Lm44uthK3JgBAYpt+Dao+F6GRSOyk84BlQBo8+bD1lY4g9rVCBRhK7NmuRcucc8S6EY2GRiu1qtXV2sr8+ePMmQK5rUxnqBzOYss2k/0ybcfWpKf8RlZcgae752ZD2XcqhWBLv0jUwd9rlnznrPLZARjK+gzSdWJkyfPm5UrW6x8iFJXmzNnlLWXPFYpkD7jizBvoONiv4T5m2+fKySQwRiDLJ/fR7BaZObl+6H6BLpkrjh//pKzWzffPNLaC+RCkvbaay1WNhlbrjZ58mAr25fVnuQ3s7gXQhS78Pl96FO++SS+mc9nwd/DRpL6qVm8c4gMSm3z/R865PZZ8FXQJ75Lkvb22wcN9rJrl9tnITuQc69nzMiPz0JwjW/f54MyJ4itFK+dCLDL88XEpxwlgE0Ub8rFn5fnXOMXv5l2w20S3cXdu3kzPmiL2bHD7bOwwQpbufnmZD4Lpd8Zt8hG9/kshTlutK3IlNeGz4IeWRMVtzQ+C7J8a2F8ZewidCNhNXBjI8Srr7aYt95y+yz4KaLPJBshIOkLc1yLoZKSq82dO9qOLXmsUlDss6Bjvv9oI/4g/kWxD0oMRtbJvo2PIg9yCVlJSjBXw074DTZvocuVK/caiG9XmzWr4LP4qhTEPYu/wuXbyDVlSsFnaWx0V+KpBB5JCXTKDf/yl7/80HnY0i8yPyntPXbs2A91FfvgGUokS/lyuYE5iGceeOCBoHUURDiyKJcsjZLNPD99+nQnRBD+/H60zHHxzcRypC/FxDLrP3kHyiPze5K5HqIXiDZ5XtaSxCeR89nPftYpAkKRfnNJ0o3czFjO81zF8SdiG/JccUyMcZpneNeQuCtZ0Mh68cUX2/rp0nXci5BJzvPYTpqGDyvvmWT8AC9+F9ylhPucOXOsLLL3k7R//OMfVhYVFEo11ndiRyNHjix1e+y///Wvf7W/R0Y4zafrOAFsNOG9qT6QpjGfyzskiT/E6fojH/mIxZzy+aUafobYbdo423333Wd/LylnQcY1mBGjpxHjFwxc/ea7FhsrjhExhojdFsf80n7XobqmwgJ9h4xP2zQDPS1ymoGeHjl9sq4QCCHQmagJdLLzyNXYfQs5U1zeqBRYBN6QLQ5A3P3IlPNNSsmL/juOFbJ9AX0mASlRn0Q2Cyxkx5FUIgdHQ2QnCcrg9Avmvgx0nC3khziJ0XcT2b5d9zg0yA7NPBf57AwFF19mmdwLJoJPSNAdmcj2Za4QyBeZSYK0cbrPE4GOLWPHcRsqpHJCSJn1aGWJEHuHlEd+UhsLkZ30HoJGkJeQGK7G7nZKD/oyz+OePXz4jHn3XUqdFo4eiGtkWCB7+PDeSbte1fslw1MyrKI/DonBtx2nT8ZgbMw3LvhehG8P2UnngEqAQ9YV2Tn+bK4utvzgiBHJ9Akpih0eOOAmReRIACoh5LFKgWAuJZDjNuYk1SfjM/bj8xOic6OU8S13nC7XfihzjD7J0nM1dDh6NGVNqWgSXnXi/PnL1g7JFqX8sqtJyVRfOd5y37Pc5wkUol+CAMVBZeZv5gl0GqJP/CdkxY1RUf+gVKnnct8p6fNkF6NLrkuX3PpkTMFWfEdCxP02dojss2fd5DzZoYxbtcw8L+67lDn2+fH4eyEVpIpl+3wWfB5sJKmfmlTvae/HZ8Gv8FUUSOuzHDrEZkiqYbkrg1E1BztMupEj7fuGPIdfLeOI73759ovXTlLeHRnF6yPGHp7jiivhXmr8wj6TBFRD3jf0HnzQwhFB2fugSXwW7IVSy3lt+BfMQdXyWfCVSx1PUW2sQnwWquawXknjsxSOq6FsvXuOk6NMOoLPwndfnE0vR8jFVTSMVuzzZeGL3qW6XkgVuGrbChs3mYNK+6AFnyWpPkN9FmRXK/NcME5KoENgk0UeR25Rjnvq1KntqrdhHzyzYcOGdrFGbIxneDbERyG+hSwps8x7QETzvG9jOlUWeI5sbFdjXU5fuIrjbYyn9B8ZJLVwT5KkCdYDgoFsRiI+iRzfWc34dvJcse9IbFawK45X4G/yHFfxepP3FF2FxF3ZXMO7C7EIfi5dx2GLrdAPbCdNY50tekkSZ2PtJBhIXBBCm76THZykkQkPBlJ+3/cs/pHoxXcMj08Gdsrvseme5tN1nBye490htNM0/EN5h5D1qvxGnK7ZaIKskM0E2KrYu2/t63sniHN+L6TUfVQOGeT8tlTkhbMRO3f9Ht+1jAvFmwz5tgTD4phf2u86VNeMKfQ9KQZR+Uqgp/lyCs9oBnp67PTJOkKgFIFeR6+qr6IIJEIgTwR6oo7rzYqAIqAIKAKKgCKgCCgCioAioAgoAoqAIqAIXEUIJCXQryJo9FUVAUVAEbhqEVACPb3qlUBPj50+WUcIKIFeR8rUV8kUASXQM4VThSkCioAioAgoAoqAIqAIKAKKgCKgCCgCioAiUBEElECvCKwqVBFQBBSBDo2AEujp1acEenrs9Mk6QkAJ9DpSpr5KpggogZ4pnCpMEVAEFAFFQBFQBBQBRUARUAQUAUVAEVAEFIGKIKAEekVgVaGKgCKgCHRoBJRAT68+JdDTY6dP1hECSqDXkTL1VTJFQAn0TOFUYYqAIqAIKAKKgCKgCCgCioAioAgoAoqAIqAIVAQBJdArAqsKVQQUAUWgQyOgBHp69SmBnh47fbKOEFACvY6Uqa+SKQJKoGcKpwpTBBQBRUARUAQUAUVAEVAEFAFFQBFQBBQBRaAiCCiBXhFYVagioAgoAh0aASXQ06tPCfT02OmTdYSAEuh1pEx9lUwRUAI9UzhVmCKgCCgCioAioAgoAoqAIqAIKAKKgCKgCCgCFUFACfSKwKpCFQFFQBHo0AgogZ5efUqgp8dOn6wjBJRAryNl6qtkioAS6JnCqcIUAUVAEVAEFAFFQBFQBBQBRUARUAQUAUVAEagIAkqgVwRWFaoIKAKKQIdGQAn09OpTAj09dvpkHSGgBHodKVNfJVMElEDPFE4VpggoAoqAIqAIKAKKgCKgCCgCioAioAgoAopARRBQAr0isKpQRUARUAQ6NAJKoKdXnxLo6bHTJ+sIASXQ60iZ+iqZIqAEeqZwqjBFQBFQBBQBRUARUAQUAUVAEVAEFAFFQBFQBCqCgBLoFYFVhSoCioAi0KERUAI9vfqUQE+PnT5ZRwgogV5HytRXyRQBJdAzhVOFKQKKgCKgCCgCioAioAgoAoqAIqAIKAKKgCJQEQSUQK8IrCpUEVAEFIEOjYAS6OnVpwR6euz0yTpCQAn0OlKmvkqmCCiBnimcKkwRUAQUAUVAEVAEFAFFQBFQBBQBRUARUAQUgYogoAR6RWBVoYqAIqAIdGgElEBPrz4l0NNjp0/WEQJKoNeRMvVVMkVACfRM4VRhioAioAgoAoqAIqAIKAKKgCKgCCgCioAioAhUBAEl0CsCqwpVBBQBRaBDI6AEenr1KYGeHjt9so4QUAK9jpSpr5IpAkqgZwqnClMEFAFFQBFQBBQBRUARUAQUAUVAEVAEFAFFoCIIKIFeEVhVqCKgCCgCHRoBJdDTq08J9PTY6ZN1hIAS6HWkTH2VTBFQAj1TOFWYIqAIKAKKgCKgCCgCioAioAgoAoqAIqAIKAIVQUAJ9IrAqkIVAUVAEejQCCiBnl59SqCnx06frCMEQgj0y5cvG67333/f+eadOnUy1157rb2StCtXrljZ/OlqyBT5Wcu+5pprrGyuJA0sBBfXcyKb/vPfoQ3ZgkspzOl3Etn0IUSflcS8HNmCSynMk+ozTl4eCXSxDf5M871F3xMsXd+d2GxS2wq18TT3XbrEWEGf3U9fe+01pksXxqHw763wTbxvLl1iHPLJNqZTp2tN587Jxrg071rqmagdlLo3+u/oM+l45JIv9pOlzCTv4rv3ypX3zcWL2Ip7zmKqSqNPZBZs0S2b4R47QX6CoT+r13fK8X3z8lCIPtPaX7Rj5Y5fWYGFPhlXLl0K0ec1ieZbcEIu8j3uk7WVzp2Tyc7q/dPIidpREj2G2F9cf/IyH4XrE78y+TzEuMLls5VOna6x9pJ0jkuj51LPVEOfYC7jja8/ebGRaB9D9Hm1+CylbIl/j+o6iT7LmY+SjF8h75D2noIPqj5LMX4hY0yIzxKnlxDZPJdmnZ3WDkKeS+azJPNBw+e4/PksldRn6BiTl/FE7CiJPvEtkvoVIXNcrXyWtAS6xH4uXrwY8jm2u4fxomvXrvaqRiOmd/78eZO2v3F97Ny5s+nWrZvhT21uBBhzwP7ChQupYGLuwk7AuhrxNvpLX+lzcWPsoh9xdut7z2rbe7nfJ+8pmKdSmj7U4RFQAj29CpVAT4+dPllHCJQi0HG+9+/fbw4cOBA74QoUAwcONMOGDTN9+/ZNhM6hQ4es7FOnTjmf69Onj5U9aNCgRLKPHz9uZR89etT5XPfu3c3w4cOt/CTtzJkzVnZra6vzMZwKkd2lS5dg8TjByAZ3HGNXGzp0qO13z549g2Vzo8g+d+6c87kBAwZY2f369Usk+/Dhw1b+yZMnnc/17t3b4pJUnydOnLCyjxw54pSN8yeYl+uM5pFAx+6OHTtmv8X+/fvbK8178l0jh6t40YU85GIDeVo87dlz3OzcecycPNne8ReDGDq0lxk3rr/hzyRt//5TZteuY+bQoTPOx/r162bGjRtgxoxJNsYl6UfovdgB49rp06dDH7H38e2h26RjRvGPsJji97EfZGErjKV5aa2tp62tHDzoxqdvX/TZ3zQ0JBvjjh07Z23l3XdPeMahzlZ2Y2P/XGy4oKN886IzxjZXY77FRnr06OG8h7kD3TMmp2mMKzLGpBm/0vym65kTJ86bnTuPmr173e/SpUsnq8vGxgF2g05oO3fukrUVbBES3dXGji3YSu/e1Qm4hfbfjdkJq3+ZK7CZkIZPJvNXyP3cI7+BvSTxo0LlJ7nv/OmdNk4AACAASURBVPnL/9TnUUt2uRpjCvrs06dbEvFttnL6tDsYN2xYbyt78OBkfl+ijgTezPfPmBIXjPOJEN8lJMBMsE98FZdMAmIiM08+y+7dx8yuXcdL+izoc8iQ5D4L48rhwz6fpbu1ldGja++zhJiU6JpxQvQZ8s1jf9hh0vkInwXfJXT8CnmHtPccOIDPctTrgxZ8lgGmoSGZPvFZsJWWFr/Pgq3gt+Rhk2hSnyWND4q9MLb41sL4t9givnNe2vHjBZ/F54N27VrwWbCXpD4LsrEX3wZU8W979cqPz0LcgXHAp0/8WvSZ9JsPWXMxn8m4lRdbOX8eH5S1c2V8Fuxk1y7Wom6yGZ9l/Pj+ZtCg6vosaQn0HTt2mNdff91s2bIllRqHDBli5s6da2bNmpXq+aQPvfvuu+a1114zGzduTPqo8/7rrrvOvsPEiRMzk1mPgg4ePGht5Y033kj1evgg4MxVblwmpAP4VtgKfS5OoCGOL30plkWsnmdWr17d7meIRfPczTffHNKFsu/Zu3evfYe33347lSx8BXnPWscfUr2APlQ2Akqgp4dQCfT02OmTdYRACIG+fv16s2HDBi8p2tjYaKZOnWpGjBiRCJ2tW7da2T4iGkL0pptuMjh0SVpLS4uh77t373Y+BkGMbK4kDRIX2Zs2bXI+RuAHTJDtIyOKBZw9e9ZignzfjtIpU6ZY+Tg9SZrI9gWbxo4da2WPGjUqiWizfft223fIf1fD2UL2hAkTEsnet2+flb1z507ncyyKwRv55TpGeSTQsTu+WXTX0NBg0FOa94RMQw7fBvYWbQSjkYv8PJGir776rnnppd0GstvVpkwZbG6/vcFcf/2QRLa1YUOrlb11q3tzxqhRfa3suXOTfROJOhJ4MxtV0B2LtySNbw+9Jt28UvwbfBv8PjaELOwl6WabJP1Oeu/bbx80L720x2zefMj56IgRvc3tt4818+ePTiR+z54T1lbeeGOf8zmIUGRjL92752MHP4tl0ZkvwMh8iz4JBLoai3B0z5icpjGuyPiVtGpNmt/zPdPSctLq8/XXW5y39ezZxeoSnfLfoQ1yHjtE/oUL7s1wt946xsoeNiwZiRbaj6zvQ+/YEpsE0SM2E9II9PGcb8NknByZj6oRYPK9x6lTF9r0yeYIV2NMwV5GjAjbWCByXn4ZW9nj3fhz001DreyJE5NtKA3RT9J78LHRp2/DZJxMbIarV6/S9s4mMX6DoJmriR1iJ2yizEt75ZW9Vp8HDrh9luuvx2cZa/BdkrT16w9Y2du2uX0WiHNkz5kzMonomt0rusauZH4I8UGxP2yE55I05jh+J+m6NclvhN67cSM+6B6zZcth5yOMJwsXjjXz5iXzQXfvPm5lv/mme77u00d8Fr6hZBXZQt8x6X1Z+ixxv429yHrK1TfW14wr+M55aRDn+BSrVrn12bMn+myw9tKjR7gPCjm/YsVuay9U5XK1BQvwhxoSb1auJIbvvfeeHQfwT10N8iSJzyJyQtZczGcyt1XyPZPIZsO5+KBsAHS1W27BB8WXS7ZRRGzFt5Gr4LOMNRMnJotVJXnPuHvTEujLly83P/3pT82zzz6bqguTJk0y3/jGN8yDDz6Y6vmkD61atcr85Cc/MU8//XTSR533L1682L7DnXfemZnMehS0efNmaytPPPFEqtcj6QycucqNy4R0gDUYtkKfizfSE8eXvhTLIlbPMz//+c/b/QyxaJ77yle+EtKFsu+BPOcd/vSnP6WSxRj98MMP2z7XOv6Q6gX0obIRUAI9PYRKoKfHTp+sIwRcBDqZAOzklV39EHa+rDUCmzgCkCgsOH1kCotiiMCobF8GCwExkc3ih8s36bGjHNksoug3O4ddjWwVZHMhl777Mh4I/NJ3foOgjS9wSB8hdEU28n1EOkRmMea+Eu7IlmxB+u3bIQ8RX4x5qD7pt49MkWzUKOYh+oxi7tMneqTvafRJ30OynFyLL74D+ga2py51Mev3JMv4zWqoILDIBQ6QpuCLszt+/PhEBDo6x4a5sDe+jeIqB7wvO6gJGIVk/2T1jnFyIJ327z9tDhw4aQ4fPmuzc9hR72q9e3czgwb1MEOG9DTDhvUxw4e7A/SF6hrIPmUOHjxj5Z8+7c5u7969i5VN5h9BBnbVJ8nsyBInbICNJAR1sM0QIoLf5ztGt0mzL6TvjCPYDuMefWDjE5UqsEPfGJHlu/tksbmCCztBn6dOldYnOh0+vGArZBq7GgEissTIbue/yepyzyvX2mwLLkhR7CUJ8ZolXuiMscP3zUd/D8KCeQqbwrbiSEvkoX/sT8YTecY3ZjCeCnk6btw4aze1WsAeOXLW2krh26eiw4c3EkUxoRw3dvKBPvuYXr3cRDpBS8aW1lZs8azht3zH1AwciK30sMFobKV///xUcxAc6D+6Q/dkI/DtYyvMQyNHhhF0BLcZt7BJ7CuEHOP3mYsYt2pFjkKcYyt8/9gKY4tPnwMGiD6ZK/qYAQPc+mQ+k3moMG6d8W62IKudOUjmoaTVVrIcW1g/oE/8EcaKUH2Kf+HTJ5t8xN7EV3H1nU2EjFOMQTIf1spWICnwKbAX7AR9+nwW9Mm48oFfUcpnKdihjFu+agX4LIMHF3wW/BXGlrxkF0d1KbrGx5d5hXGFK2TzMes8sgYhREX/IfMKYxBjC+uEWjR8UHQpPgtzRYgPir2gSy6fD4rtMbZQiafefRa+fy6Xz1I8jzG2sP5hbPFtVGf9GJWNzaTZtJyFfUV9FuaKY8dK+SyFcWXYsMJ6qLTPcsr6t9gh9uKLP+TFZ2EeFv8WfXKF6FPmCuzFp89i2b7YBvEk5IodYiu1qohy8uQFOw8l8VmYK/AnmCt8PgubBwtznPhDYT4LVVZYD1XLZ0lLoJOoAXn+0ksvGQhSLjKxIQp9a2fISe4lHve9733PfOtb38risy8p45VXXjGPP/64+eMf/2gmT55sr+J1GN+FvAvzKvfErdnJuue+W265xb7DPffcU/L3r+Yb8DmwlRdeeMEmVIEdRDj4+iqbEsvjXtbQjz76qMUav7jSjbUb/eWS/jJO0V8yyO+66y7z0Y9+tF032DT93HPP2UvsCL+J52bPnm2fYdNFNRq/T//Z6CJ9YZMbffH5cmyw4n7mdDDnCvETq/FO+hvVRUAJ9PR4K4GeHjt9so4QcBHoECQ4Utu2bTOjR4+2mci+4BhBD9n9z+5LAuOuxuIG2Vw4cMj2lX4nqIJsgiTI5vItSsiCRjYTI7IHD3ZndrB4xulFvsj2EdHcxwTMogpcfJkLOO/cz8V9OOC+vuDY0G+yt+k38n1neeMM0Hf6S9992eIECwRzke0LTNEX+s3iFNm+7H/eU2SjR+T7NlCgR2SzCUEw95EuBMaklBayfU4mgTjRJxnuyE9LFuYpAx2bwIHlW4CEwi7SEOjYO3KwHZx8rrgNBgSfuWrtXEJErV69z2ZaUDJw0qRBpl8/Nxnx3nsnzdath83Zs5fMnDmjzKxZ7ooYlCcU2WTfIJvAgatBsG3ZcsSWwSSja/bskTUjRYVAxx4gr7hCgnp8Z+Wca8Y4gv3IkR4Ekxjb8kCgc24w+uSCrEafvmyK48fP2WwvsrNEn74S2mS1IxvbmjRpoC2N6Wrnz180mzcfsbZINQRspVbZxQRORGfyzfvGW2yKRT3fPnYVl3klgSmRjXxkc79v/kQ29zJ/1ppA37TpkNUn5Ci2Qnl2V2Mjz5YtzM9HrO7Rpy+7mHLwyKaEM7K5IOFdjSxSbBESHdkTJlQ3UyfEpRV/hrkDvTPXMs+nIdCZv7CV0IyLWs9HVClAn9u3HzWTJw+ymVS+zTbbtxf0yUYI9In+XY2NODJuIZfMcl/pd+Yf7JAjAZA9c2ZY9n+IjpPeIwQ6cw/69Pm3Udn4HKwnfP4FAUaxNezEV2kJP5Uxi4s1BX1JepxU0nd33U/VCdEnYwrjRd++fp8FW4F4R58+nwWd4wu98cZ7pm9ffJbBXjICwo05aN++k1Z2LX0WH76ia9YdcpZrGgKduUX8oZCNs4xD2GGtNopCUIqtUAq7lA/KWIGtML/Mnj3C+rg+UlR8FggvZHNUiKudO8e6vDBu3XDDEOsTVYvoKu5TJXwW+Q3iD9gJF2tDxhbfWhifl3GFdVcSXzur8SQqZ9MmfND3gnwWNu3w7Rd8lkH/9Fnc6xuOyEL2nj1hPguyuQYN6mVtsVY+C36J6BMiCH36KtXge6JP/BfRp28eYg5CPmMFc5BvXmHsQjbjmcgO3VSWtb1QpYCxhRLrBR90oOnc2b1BWHwWiHPmCV+Fm6NHP/BZxL/1rZ0KPstheyQAsmfMqI7PkpZAl+MfKYn+u9/9zl733Xef+dznPmfGjBnjVNXLL79sfvvb39r1TS0I9Oeff97cf//9tp/FYxoxA/rGu9x99932HubY4vbkk0/ae9gsoAR66a+SmJrE5wRfsANfX0lz4sjgjM1Uk0BnjJJjPP/v//7P9oEYDnbT1NRkSf+4imK8J88xFsp7El/luYULF9rnqlWlBX4CzMmKp//0B+Kfvvgqm1KCnvuJPyuBXtq26/kOJdDTa1cJ9PTY6ZN1hICLQCebeO3atWbdunVm5syZZsaMGd6FA0Q79zM5c++NN97oIRfO23u52DXG/b4SoEzY3AsxKn3xBTwofc79LKaQ7SPzIXGlLyLbR/5Czq9Zs8YuvpDtK/3Ogltk43Rzv49wZ6GGbN6Te7l8QSB2ySIfR5l7fSQ3CwLuRb7I9mWMQlpzPwsB7qckuqtFCXQcKJwqXyAVx4d+YHvSF1+2EIsY+sI93O9zkCDnkc3906ZNs/enzS6pNYFOUBgbwtZYkEu2ZxoCnaAR36YED2SBz4aEWmVqhQyjLNSbm3eapUt3GMocNzWR7egui0sZzObmXXZ3PPdyudrly++3yebMWu71lVGldPeyZTts8HrJkvGmqWlc4jNuQ9455B4h0AnuSaA55Lm092A/kiWGHcq5t3kj0LEVLsqzo08Cwa4GKdbcvMOsXNnSpk9f5u+qVS1m6dKdNgiEbF/pdzZ+YIfcP2vWcLN48fjE55am1ZUvGC1BPd83z3xLVimVKZg72cjlaoxF3MvFHI4t+uZPIdBZAIcEL7PCIE4O3zG2QqB58eJGs2CBOzB25sxFOwah06lTh1r9s6HH1TgKAtkEJWUc4kxSV1u+fLe1xQEDetj7p00bVslXTyRbgpAEUCQ4zH+XQ6Bjf9hKaOn3RB2uwM07dhy1+nznnUNWP0uWNHqPZqBkKvcTVOZeX8CYTOJlywpzHHaIfB9x9dZb+60dQqYhmxK9tWpCoOOPo88sS2ETrGNcwdaQzYYbV8NXwmflfkgO7g3dnJE1dpDWMg9R5hh9Mh+5GsfHME+QUYpPgQ24fe0r9l7shfGHe9nQ4WpsDqMva9fub7NbH9GRNRal5OE/cLEOkypT5RDorKHEH8qzXyu44EuIrXBEEPr3HT8EKcb9+CJNTePt98+56K7GsSTcz+ZC7NBX+p2NHwVfe6cluZDNEQC1aPgHfMushUWfPiKSgPiuXbvshm/uz9JnYc5jbMF3kb7UamMxhCg6YkMfa5BbbnH7ZpxJjU+BPqdPH25ty7eBAoIT2cx16B778lU3WLZslx2H2PTHvfhFtWisTcQHJf6AjnyxDcYZ7udP0acvUYGqOeifOAv3+7JKWV8jG1sU2bU6doZNmehn8+bDbWN/t27uUv6UYkf/jCeMFT6fhSoF+CDYV2Et3Girvrka8w+yyYpfvHhc1XyWtAS6vAd6/8EPfmCzux955BFLuvnOBBcCnY1gkHn33ntvVT4JYp6QiG+++aaTQGeM5D24KLXNu8TFaSHQkSWk6oIFC6ryDh39R1gLP/bYY9ZeyMgG30WLFjlfSwh0sqixFa5qV/ETXTNG3XHHHZbwL0Wg42PRZy7iwvSb961Foy/gDe5f/OIX7YYP4r5uf6hAoPNdC+a1mstrgZf+5gcIKIGe3hqUQE+PnT5ZRwgoga4Eepw5JyHQoyXcccRKlapXAj1sACEwQJlcyFIpq0wwOU0JdzYWIIsFPhtLoqVOa1ViLgQFJdDjUao2gQ5hLnaH7bCxJ28l3AkSK4He3l6khDtZXVLe1hcwrCSBLpt4CDZIifiQygkhY0XSe5RAD0NMyvVDckkpW8aDckq4K4H+AfZKoMfboRLo7XG5dKm+CHTxb3lTxhbWEuWUcFcC/cM2owR6+28o6aY/JdDjx2cl0NvjogR6vK1cLQS6VKgkTkM5aV+yR5j3HXYXhD2ELD6TlHAvjuuEEuhk9SJLynqHHs8U1tP6vSspgc4GHiprskmMpCP0Vu1Nf6JrEsPY9MNanFLsrhLulE1funRp24ZWNpOUKlVfSY0nJdCJPWPbbIaj3+Beq/hDJXFR2aURUAK9NEauO5RAT4+dPllHCCiBrgR6uQR60s9BCfQwxMjww6llMwOZ4mSDQkCxw12yIULPQCdQyXOQaKWyucJ6V527lEDPB4FeTKqSOSoZfxypkJcS7kqgl/9dZkWgU54WQoSLRSqkfZ4Wq0qgh9kKxDnfOsSWZFURqOPv5CiR0CCbnIGuBLoS6KWsTwn0+ifQJXOUjV1y3jl/x7o0TQl3JdCVQNcM9IINaAZ6/AyjGejxuGgGentcfBnoVOiSSkxsKifJwbcxuZS/U+l/DyXQK92PepXvI9BZCxPPw16o1lTLY2Pi8F+2bJn56U9/asnlL3/5y+aBBx6wSTb0Ezun75yX/qtf/cr8/ve/Nw8//LD5xje+4a30Ug09+wh04g7yfbLe5H3y/H1WAy/9jQ8QUAI9vTUogZ4eO32yjhBQAl0JdCXQ4z/oWpdwVwLdGCXQlUAPnW41Az0UKf99WRHojJ9kKkPActYolUmqvcPe96ZKoIfZixLoxpa11RLu7e1FS7i3x0RLuIeNK9ylBLqWcI+zFi3hHv8NaQn39rhoCfd4W9ES7sZUsoQ7lSlWrlxpVq1aZebPn2/mzZuX+rjA8Bkz/Z1KoKfHLuRJH4HOv7322mvWXji2FHtpaGgIEVuVe8hA53xwMtIhniH8sWf6SXUD+s09lDuHhObf5s6d6z2urRod9xHoJBnRb3DneFbehWQPbYoACCiBnt4OlEBPj50+WUcIKIGuBLoS6Eqg53VIUwJdCfRQ21QCPRSp6hDoVMsg45iL8/QIHECk56UpgR6mCSXQlUB3WYoS6O2RUQI9bFzhLiXQlUCPsxYl0OO/ISXQ2+OiBHq8rSiBXlkCfdu2beY//uM/zM9+9jPzrW99y3zzm9+0a5y8NiXQK6sZH4FO5Uds5cc//rG55ZZbrL1A6OalyUYTbPoXv/iF+fnPf27tmX5CqtN3qmE+9NBDNkOdjfAc41fr88N9BDr2Dt70/Utf+pJ9F8q2a1MElEAvzwaUQC8PP326ThBQAl0J9GoR6OwIpHwaf546dcqw8GUXJosO3zncGzduNGvXrrVO24wZM7znSnHW95o1a+z906ZNs/eT+Zim1SoDHeIJfDhPjRJEXIMGDbK7J/n7LEq4gzmyuCjRVNwguiirWeuSR0qgx1uunIEOuTV48GAzdOhQr4mjS64k592zCxn7IJgppbB4Hjvs27evlnCfP9qJ+cmT501z8y6zdOlOM2vWcLN48XjT0NA3zTBUlWd8uh44cKCzD9HzRBkzsA3OsqUxvmOn7GDnCApKq2I3eWlKoPs1QdBH5iGqoTAfol8uAhfllHDnl5HTr18/ZyeYe2QeqrXNaAZ6vAaEQCdrBX3279/fq0+Zh0KOcsCXY/zADiklSQlGV5MSmdzLGMN8yBmetWhKoPtRZxwR31P8CnSF/WAX5ZRwp3oK/hCyKJXqasxR2CJB4Fq2K1eUQI/DXwn0eKtUAr09Lkqgx9uKEujZEuhNTU3mzjvvNMOGDbOAc8TM888/b5qbm833v/99873vfc+ucfLalECvrGaiBDr+J7YyZcoU+6PE9F544QVrL/z9o48+am677bbKdiiFdGxa+jl69Ghboh2fmnPaib/Sd76DvLQogT5nzhzbP/pMI9YM3lxf//rX7fd5ww035KXr2o8aI6AZ6OkVoAR6euz0yTpCQAl0JdDjzJngOCQ0JC4k9NSpU8u2enYwcsYOAbQxY8YYzk0lKEowyxdQvdoIdALHOKxsNCAYyEUAGQdWzm8r9wx0CHSCjSyqIEeijV2lEF7op9Yll5VAj//shEDnT9kN7PpA+bZEn9hRaIMUwQ6xE75R7BBygt9Dpp6BXj8Euk/XPiIiSqBjExASsukGUot/J3jAeK8Eeifnp7d8+W7T3LzDDBjQwzQ1NZpp0wpBulq21tZW++0LcS4l+NEx80Y5BDrEGeOIb0MPvgFzEGNXrZsS6PEaEAKdIFspfTL3iD5DCHTJisEHZRMOl6vhs4ivxFyFjSbZLJalfSmB7kcTf5Pxg0vIbnSG/fBv5RDoEuhF/z4bgwTBFmtdEUUJ9HhbUQI9Hhcl0NvjogR6vK0ogZ4tgU4SA8SoxESYq1h/U8pdCfQsPaiOKStKoDN/sYlP/AvW16ynsJdPf/rTuSXQWavTR/q6dOlSew0fPtwsWbLEzJo1q20DdV40FCXQWS/yfcpGW/Qh70I2vRLoedFaPvqhBHp6PSiBnh47fbKOEFACXQn0OHPOikDHcSQAysXuRgLyBLcmTpwYfAbQ1UKg47xyQaBzdjALNEofE+iTUkkEkcvJQMexRx4BRH4DQp4ARLTxW5AlZJ4S2CTwXatgtBLo8ZMNmecsHtBfqUYgGV2iU9GnjxSlIgG2B8klNkJmYTTgDLmhBHrHJ9BdumbcCckWjxLojBuMFVECHTviUgK90XTtmn8CXTJ5mYcYYxhfGPuxh+j5cRBVaQj0/fv323ELwrVUw0+QeQi74qpVyUAl0OO1JZss8O9KNeYcmYcIchGI9lW4wS9h7EA2dshc5CPQ8+KzKIEer6WoPsWvwKdgbJGNfVJhiXUpG664fJUH5JewEcYV1hghjcoX2AsBbn67VpnoSqArgR5ir3KPEuhKoIfaixLo2RLosulK5iPWx8SzmHOUQA+1yvq9L0qgs77Bt5EKW6yz8U+wl0996lO5JdCj2nn88ccNF1n0kM8f/ehHc6e8KIGOLwfmUnmKNSx4cymBnjvV1bxDSqCnV4ES6Omx0yfrCAEl0JVArySBTtCMzHMuAlU4lJBxErwK+ZSuFgKdncwEpCEncQKjl2TTlEugE4gull0cxIZEYQFAUBISLbqTNkRfWd6jBHo8miwO0E9x9QAX9rKJhbKlBAJ8mVcEBrBD7LHYViTQrAR6o5lfByXcQ3Tt+56jBLqUTo6WcJdd91rCvWMQ6AR60BkXhCffv5Q7jhJZaQl0KQvP+FGqcY/MQ2QWRLN/Sj2b9b8rgR6PqOineBNe3N3YlsxD+BTo01cRhSo72CG/IXbo0muxz4Js5rpaNCXQ41FnYyj6xAZkTBG9ygbNtAQ69ofckI059I55j/vxZ7AV3zEllbQhJdDj0dUM9HhclEBvj4tmoMfbihLo2RLolIe+++67bUYuDfLub3/7my0RrQR6JWfJjiE7SqCzKfDjH/94W8lw4jXYyt///nfzkY98RAn0jFQaJdA5Ux7MORaURvwKzLm0hHtGgNeRGCXQ0ytTCfT02OmTdYSAEuhKoMeZc7kZ6GSes7AloLVlyxZbup0sxBtvvLHkec3F/blaCPS9e/fa7HKy7HAC5aytKB4Q4HyzBCO5hwuiAxLcV7KSwCWyIeC5l4Al+qCUe3EQG92hfzY9sNmBLCDKl9WiKYFePuqQC+ieC5Jz3LhxH8omLf4FbIt7KbGKfWAnxaX8Ibd2795tsFmCz9yHrWBXtcoSff99Y5qbd9prxIjethT2DTcMcQLY0nLSls1eubLFLFky3jQ1jTP9+7tL3K9a1WLPNCfojeyOTKDzjUNooWt2aFPqjLEkTtc+C4wS6ASWGCtk1z1BA+yD8Yp/Q3atS+ZG30XPQG+v2ejGGPmu484px2bQq8xV6Jd5pdQ8lGQ0g+BiDmIuGj9+vLUt2ZyRRE4W9yqBXj6K+ILok7mFsQad+s4pJ7OLeyE70T3zlquJz8L92C331spnUQI9Xkty7AzkqPiuxXfyzTOu4HswX3AfNsK4kqVfwQYgbJGGbdXqmAgl0ONtRQn0eFyUQG+PixLo8baiBHq2BPojjzxiiU+qJ9LwS3/2s5+ZJ554wvzrv/6rvYS8K99byl6CnoGePaZRiVECffbs2dZWFi1aZG/B98VWuObOnWsJXf7MW4tuWv7Nb35jIBnxpT//+c+b22+/veRG1mq/T5RA/+IXv2gz5adNm2a7wRr1P//zPy3m9J/vc9KkSdXuov5eThFQAj29YpRAT4+dPllHCCiBrgR6nDmXS6CTSYJzA3ErgXUCmpDCvqBpXF+uNgIdRxzSIo5swhEnMwtyKprNL+fTuoYmIdApyytlVOX54nLeSqDHo7hnzwmzbNkOA/EmhGufPt1yPxukJdAJMkOKYyfFJfyxEcqwYouQWtzHhW2FlP6uBGhKoIejSoAa/TGeQEygX/Qcp2ufVB+BzmIc++AiGxTZxRsxwnuc/Z1KoLfHNEqgoyu+6bgsYTZeoFc2bck8IvNKVkSXEujxNv/WW/tNc/Muc+zYObNkSaNZuHBs9h9HBSQqgR4P6oYNnDfJ5sYzdhPX4sWNTvQvXbpi7122bKcZN66/vXfyZPfmxt27j9sNZWvX7rebvrCX3r27VkC7pUUKgc4mUPEXip9iPsFHZXwR3yNamr/0r4TdoQR6e5xOnDhvbQX7mj17pLWV0aP7hgGa8V1KoMcDqgR6e1yUQI+3FSXQK0ugM4+tXr3avPnmm2bOnDn2jGjmrLw2JdArqxkfgc4Yha1wjR492toLf+atkbX9yiuvmFdffdVWk+2/GQAAIABJREFU5+Fioz3vxvrulltuMWR656X5CHR8SMEcUp1NDYMHD85L17UfNUZACfT0ClACPT12+mQdIaAEuhLoceZcLoFOsGzdunV2l+5NN91kL4g2guu+TOm4vlxtBDqOn4+EgBDlAkcusn/ZJerbmCAEOkFs7ueS54v1oQR6/AB/tRHokmHq+l6xQWxFvmkC3dgV51DVoimBHo46Z1FTQYCFPVkTZOC5xgOfVB+BLuNUdKxKOvaHv1HyO5VAb49ZlEDnv33fPnql8f1Dssu8UrzZJrlmCk8ogR6PnBLo7XHRDPR4W8kjgY4vKnNNXK+L/Qo23WZdUUAJ9PbIK4Ee/w1BKrCOZcMY1Qq4stoklnRuVAK9PWJKoMdbkRLolSXQ8TnwkbE/khC48rS+KbYKJdCTjrbJ7vcR6EjCTrikAmTx0YnJfq0ydzPP/fu//7u9yJL/xje+YbZt22YzubGfb3/72/bv8tJ8BDp+pGDOmpTvs1bzdl7w0n58gIAS6OmtQQn09Njpk3WEgBLoSqDHmXNaAp0gAwEH/oSsxYGRUozFmc6hn9HVQqCzo5kS65QsdTUyzyHYwZUMdS4y+zlT1JfdGSXQQ8uhagn3D2vhaiHQOVcdO+Q7djUWJ9ghlSYgz7BDdt+zwxcivRZNCXQ/6uiMzC4uxhgW/Cws0VnaM2B9BHotbCDJbyqB3h4tsg349rl855RDbmNHBAz59slCx464sgpSKIEeb81KoLfHRQn0eFvJE4HOeMG4gt/gaow53IdfIf4tcxPjSpZn2iuB3l4DSqDHW6US6PG4LFu2y1bCGDSoh2lqGm+mTh2axP3K7F4l0OOhVAK9sgR6ZgZcJUFKoFcW6FIEemV/vTzp+ENvv/222bp1q2FzPVdTU5M9rx2Surm52Wzfvt0excb57hzFyZWlT5bmDXwEehp5+szVg4AS6Ol1rQR6euz0yTpCQAl0JdDjzDktgU5W46ZNm2yJcTLSKFPUo0cPS7KlDaxfLQQ6gQCccEgMV6O8JQshAoxkjXJBnFNqyYevEuhxZNH7/yxZucM0NPSzJU6nTHGXeLpaCHTICOyQyxfoxg65CHBjhxDo2GHajTLlTqtKoPsRRK+iM8ZkNt1AfJajMyXQ4zHfuvWIHVu2bz9ixxWurl07ORW0fPlu09y8wwwYQDC60UybNqzczyHV82yykG9fMszjBHE+NbbEnMO3P3To0LaSf1ll4SiBHq9CJdDb46IEeryt5IlAhxxnbPFtzGHTLeMKAVzxb6msxByVVWULkFICvb29KIEe/w0pgR6PixLo7XHBZ9m5c6dh87lUK6DyXi2aEuhKoEftTgn0yn6FHZlAp2z7r3/9a7NlyxZz11132Us2RBPLZeMj//bss8+aF1980XzpS18ynDkOmV7LpgR6LdHv2L+tBHp6/SmBnh47fbKOEFACXQn0OHNOQqBLZiOkLqXbCX4R7JowYYIl0cttVwuBHoITjiwLdCknOH78+KCyYUqgt0f38uWOS6Cz2YIsYjZbyAYVl/0kPQM9xA6jpZ4hYrHDWp//pgR6vOawEaoKQE6wAYeLc+pZ/JZ7Xn1SAh27pS/8KXabFeEaYrfRezQDPSliH9wPAYWPQBlCAsWhxzagey4p+w4x5mpKoMcjkycCneAa81CIPvUM9Hh9Xi1noIeMNqwh8G9ZlwoBxTxRquGPMK5gjyEbdpVAb4+oEujxVqYEejwuSqC3x0UJ9HhbWbt2v91QevLkBbN48TizcGH5caFScwL/zrzAnMCfJBpwTRvb2wzr5/Y7o3LxcX/wgx+Yxx9/3DzyyCPm0UcfNRMnTgz56VT3UH2FuYkYmjSOMCERpdy1WiUJdGIM9JuLeZjGxjf6Hbo28AHGhl1kS/Ua1g1ssEN+uRvrjh49amUTW5OGXEn+CVVkUgIdXaMTYqbye0mSD/g9wVySbojBIIuYTEjj95Gxfv16s2rVKhsjuPfee819993X7nF8sqeeeso888wzZu7cufa67rrr7O8lrTpIPJLfJY5J471Fn0kwSEqgi64Zp+m3HF0XghX38JwkIcgzYI2scuNfxETABPn8N40EB2SzQb3cJrpGxzT8ZLG7cmVjw/Sd2BKNb1L06Vvjh/wuNoJsbEYaYwryy6mAoAR6CPrx9yiBnh47fbKOEFACXQn0OHNOQqCzOGHHNYEvJksyUnGomPwpw1huUwL9AwSVQIescdvUxo2tprl5lzlw4FRb5qfL/joygc5CkkUli1WcaxbZrqYEejwyLS0nbdbvypUtZsmS8aapaZzp37+7E8dVq1rM0qU7zZX/Z+9MnOM6jjM+IgjwBEAS4E0cJMX7JkWJEklJpOIq23Jiu5TIFSe2E8dRDpvS32LLdvlInPhIyrGt2C7bZcc2D5GSJUoUL/G+bxIkAB44CBKElPrNqsHV4s3sm7e72MWyp+qVDrzXO+/rfj098033vPe+ta01a2Y47+3ouGPtkPtXrZpiNmyYZRoba3J1hYmeh+Bi8sEkhwkHPpnFDTJjcp3chBLoLBpgt0xEsVkuJdCNKZUM9LgGlpRAxwaxRSbY6N636KAEerQ2SolAJx7he0afjEO+hTQl0KP1qQT6fVySEujYFnbIAqmMK76FdSXQB9qiEujR36cS6NG4KIE+EBcl0KNtRQn0eJE1626//vWvbZavtPXr15tnn33WzJ07N54Qx12FJNAhcH/zm9/Yixif1tjYaPv9kY98JKd+8/Crr75qZXMeN43NBMjmyrXCw759+6zsXbt29ffzYx/7mPnEJz4RlGEdSqCja353586d/e8SskkCslIwl00LlFX/+Mc/bh5//PFYmP/ud7+z9kabP3++mTdvnk2GgBjPbMzd6TOl3A8fPmwrjS5cuND2fenSpbF+T2567bXXbN+PHj1q/xfrEaLPkDXjUAJddA3vgX75zZD1h/Pnz9t+//73v+9/38cee8zKWbx4cRAGUfiKPhlHaOiDfq5duzYn2Twsur506ZKVRTl+wTxX4W+88YbFhWMAaJDz2CHyc91YgK0hmyoJ0jhaANm5JOgpgZ5c60qgJ8dOnywjBFwEOrt+IC4ZJNlxycUg52oEZ5R4IZBiEPcFewQayOZisYN7fWewskjH2Sz8U85e8S2O0Gdks9uUfvt2QLJgg2wuke0bwClRjmwWbJBNsOFqEMtggmx2SyHft5OMhWVkgyWywcX3ngQzyCaARLZvMCH4EcxFn77dWwyyyGb3LrIJrlyN3XJ79+41e/bssfrkfh+hJ3IIXKR8sC+IAUP6TrYbmIClqxF4iD7pM32ByE/SpOQk2VVg1Xmv0rx7LhXYDHajL3xbLObwzaJPJiicL8+OTezEhyHfDsEfdsv34Cu9RDlU9M8FdvxO6A7TfOFz8+Yd8/rr58zrr583ixdPMo88MtXU1bn90OnT180771wyN2/2mLVrG80TTzQ4uwIR+tprKdmTJo02q1ZNM42N45z3X73aachaPXq01cpet67BjBkTbyd7vvAQOdgB+sR/iT5d+kefTDS48G3YTNIzr5ElGc38PheykImNYId8p8VoZKD/6U8pfVIKe9Wqqaa52X0e+7VrXWb37kvm4MFrZt26lK3U1Ixwdh3iCtl37/ZZW1m0yL0ruLv7rrUVbHHJkslm7doG78aPQuKFr2BzE7pCT3zPHKmRrWFPLn2KHUDOix2wExv5vkUACA7xX83NzXb8THq0R7b+Z/v7u+9eNX/603nT1XXX6hM9udqdO71m165LVqfz50+03/6MGe4NEadP37Cy8UfIxhaHD3d/F3v3XrbyJ0wYZW3Rd5REtvcq1N/ZiMO3z1jE2IDe0R06ZzIutuIbh4ht0D/34rfq6uqc3cW28Fn8lthtnGzUQrz/uXM37bd//Hhbvz6rqoZ7fcXu3fjbKjtWLFrkzghpb79tZTPOrVw51Y5x48a5y76eONFm/crt2/es7Mcec8dDhcAiXSa6QZ/4fGIKyj66Got83I9OieHwQ77FT2IWZGMH2WIW7FJshQUbZOe6cJMUuxs3eqw++f7xKehzwgS3PvERfPsQmPiVxx93xyz37r1n5SJ/8uQx1q80NLhjlpaWDuuzOFKCMQh7GTOmMumrFew5xhM5/xy/gp/gm+di3om/8I0TjHE8B4kutuLbHMZcC1vEbsV/FezlPIKJQUWfnCXNWNHU5NYnMQu2QgxKvIJOq6vdMQvEFbZy714qZlm40B+zyBjHESLY4tSpuW+AToIr8zi+fb5p0SfzeVeDtOFeGvr0zW+YryJbYlfu9c35ISqwFeZOYpPFiln272+x9tLdfc/6lcWL3THL7du9Nr7dteuyHX+wF1/McurUdSv7zJkb5pFHiFmmmYqKYU7M9+xJxbf19aOt7GLFLPgN0Sc+H3vx6ZO1LWyFTciME1w+fbLZBlthno2t+GIWbETmWjI/L1bMcvbsDfvtU8odXaLTykp3DLpvHzHoZbuJGL+ycKE7Zmlr6+4f4yS+HTfOXSmEmAXfcudOn5X96KODE7MkzUAnVmFuDcH3H//xH/b63Oc+Z774xS/ayig0xiTsLJcsyMyPa/fu3Tbb/fvf/37/nyiVvWnTJrNmzZogV4oP5R3kKDay2r/3ve/Zd3nuuefsu8g6Le8im6uDfuSDm8H5q1/9qs3WZ42UBqFIv1944YUkIj/0zI9+9CMr+6233rL/n7kmsl966aWcM/P/8Ic/WNlkVkv7yle+ErvaAOMJODO3FXwhlMHXp7MDBw5YXUDGUtmA94mbOU4/iXXoN7jz+7SnnnrKykG/roauuJ8LO6PPjGt///d/b0u3u2xa3hP/yTNcrK/y3NNPP23tJ+638OMf/9j2XUhR1o4EA59/lXdiXZr+k7gFhvTlk5/8pO3LggULnO++Y8cOez+bAPg9rpCxHIKYfn/rW9/q/w0y9pEDBrk01vSk2gW2RHviiSes7M985jO5iLbPfvOb37S+RTYtsElCMMhV+CuvvGJlb9++3YrChkSfcbgA3++z2QLZP/3pT/tv+9KXvmTtPHTjRvrvKIGeXOtKoCfHTp8sIwRcBDoBpGStMeAyePrOxGQhggkGAyhBgG8hjcUuZHMxECKbBRRXY4BDNov+ENBcvkGPhTdkM8AK8eiSzWKvEJAi2zdRZzKNbIIIZPvO8+M3RTZBAfJ9mxAIeJHNQCqY+0yNoJcLkhPZvgVDcBbM4+pTgmpk+/SZTqCDHffHCaTAhskul2+jAPpkgQR98lu+M8LT9Ykd0pc4ZFEUzqVEoGN37e3tNkjH9pgUQVShewhMLp/dMrHnOWwM/HwYggXfMxd6xK6SYpirq+zpuWfOn79pOMuTyTeXz1cMHz7MnjUMEcq55lyuhj+DGEF2ZydnfkMO+f3QiBEVZtSo4f2yfeca5/ruvufRJwtAfBOh+sRmki7qMC7gn8QOsSlkIZNJEHaYdMNKPvBCn1yQEXH1OXJkRb8+R4xwk2JXrnRa2RBe2GFvb5+zy6nNQRX2mjGj2sr3LXTn491dMtIJdPEZccre8c2jz6hxBVILf8SFDWCLkGHo3ueHeI77+YaLTaC3tLBIf8O0tcXRp/lAnxC/1aapqda72eL69R5rK1eudFg7xF58jYVNfMvEiWOsrUycWJxzM319xM+IzhmP0CN2js6xERmHfLEZdsJz+BHk+Xw5shmDsFWx25Dyfvn8piBFGYcuXUrpk4sNO64m+oRcQJ+TJrk3fUF0nDt3y9rLnTucEw0ubuEyxtXWjrR26CNF8olBlCx8i+iTeCmOPtEp+sRmfPocyjGLjEOpmAVc4uhzhCXDfZVKkCOyk8QskLOVlW5SrND24pJPHJMe3+In8CvpcYVv7sT8BjvEHiUeyjZfxQ4ldokzXykENqkYNPXtU7UmfsxyPwZl3HC1y5c7rd9ijEP2UIlZmN9IXBGiT2KWbJXPkIdsmcNnG4cYz7AVNmSITYZkreXTbq5c6TLnz4fELMNt3DJ9eioG9W0QTcUsNwxxbpyYReLbYscsjDkSj8h6T7b1pBB9Jo1ZxFbixNr5tBGRRcyCX7l8OSxmQZ8NDTXemKW7m5glNdeSeCjOGAc5jx0OVsySlEAnaQPihsxKEkMgtpcvX25WrlzZn0zAmti6devykh0qOssngU5Jbt5BMk4ZG5HP+5A5zLvIuh6xGJnuvE8IoSj9fpAJdIhscH799dctvlxsKAZfiGlX4znuZYPOYBLorN3QXy7pL/E4/V29erW1Aa7Mxvpx5nuyvrpixQpDFjZZ0nE3eeRKoJMQQF8g4OX7JGGKd/BtQoBw537GByXQlUDHxv/6r/+6EMNvWctUAr2s1asvFxcBF4HO8wwyXPv377cXAZirkUnGbiA5UyTbBJOFAy52Q3H+CsGEqxGMLFu2zJ6pjdy4stk1TL8ZNF2NSQ79XrJkiQ0c48qGREK2lCyJks/iILK5IBey9V0wYeFQMJezUKLkEwQjG3I+m2yeRz76BG/ky/kzUbIhN5BNAJhNdjqBDkGS7X75PRY70CuXj3QRXMhKod9k3rsaO98Ec/SZZDKQPilgIacUMtD5TrFjvkHBQ96NygPoy7cIKIuJLFSyQ1h2CUfhiFzkIVeI1mzfRVx/E3ofJEXKbt+3O95fffWMXeBxtQULJpqnnmqyGRf0ediwh7w/iVzk79vXYrZvP2uOHWtz3j99eo15+ukm89hjM6zclJ2HvlF+7hd9Sllcn4+jn2IjkvGXVJ/4DH6LSZ+MEfK9MwnHbnwVIvLz9m4pok/K4m7bdtZmarkaRChn8ZE9E0efKTs0hswOSm5T0t3Vxo6tMk891WztZdSoSmsnSTHPFTMh0Pnm4/pmfpOxEX1yTlZmY8ESO8Aniz+KK5v78f3FJtBFnxcu3LS2snNnyqajGjpEl+gU3WbTZwoTY1iUxlbwWz7ygqxzZE+dOjar7FztIenzjPMsXKD39A2V6J3xG31y+RaMxW+xKQ456eeaZfYLXyXjUFzbSvpu2Z4TfbIxB31u23bGEqOuhk958km+neqs+kwf4xiDsJVr11Ln1EU1KrFgK2T8DRtWPL9C30SfxMP4l/SzOzP7Tiwh+owbayNDMk2IgVwNQkTGONnsVyx/m65PKtxgLxwp42rELE8/3WwWLqwPiln27m2xtkKGoas1NNTaeIiMP8a4bPFQtu+gUH/HD+AP2CibOZ4w/8NufJlJYodynBSyJPMuqs9s2sVepLJSsWyFvknMQkUU9Hn0qDsGJWbBVjg+JiRmOXPmurVDskBdjQ1+2AryR46kolXxfIvoE3IbXeJbpExtVP/JDMZG4uozfU6JbN9cGLvDVuS4mWLaisQsbIpgDHrrLXcMOno0MSj6bLKVsrLp837MctvGQ9gLlQtcbf164qEmM2VK8WMW0SdkIfqUs1ij+s5GP/SJX4kTV4hsYhZk+2IWNvkgmyuO7EL5UxmbGYuo4oZfQad37/pjFr59fEx2W7k/L5f4trXVHbMsWZKKWebNG9yYJSmBvnnzZvONb3zDlreWalvEGOlxC5Ucv/zlL5t/+Zd/yZsa80mgk13MO1C2WuxB3kU2BYkvo1oCWde8T5INHw8ygU6JaXD+7ne/278pOLX25F9/lIpe6dm6g5GBThz99a9/3faZGIkxVvorNo0dZDbW6nnm29/+9oD3ZP2cZ/7hH/4h1reQK4EOcc47/OxnP+v/PjNtOqojwmngn5VAVwIdG1ECPdYn+6GblEAPx0yfKEMEfAS6BF1Swso3gZXyraFlEyHOIbrZ5etqLORD5PrKn0c9S0YDfWfi42os6iE7iiTwqZtFPWTL7s6oewlEkcsVctYsQY1g7ssUZhEI2aHZEyIbstvV2JmK7DilnumjyPQtWmX+FhsM+A3wjxO0s3OS35EzlqL6zuKp6DPXhY5SykDHllmkjvoG0RH68m1CEKzI1OF7QJ6rgRvyWDgqVsZfVN8oQwrBzc56V5s2baydpPvOSY969sKFW+bIEc5zdZfoHz9+pCUtZs1ylwUf7CGC7w278Pk4+oQ+uXLVJz5DMtAz3xVfym+EjgGFwIzzzSHPycByNbIh5s2rMw8/PCGoC5QvZJGbMt2uxgI0srHFYmf8SdUA3zcf9R7oEx8QdXwDGzewA99CpQ9U7BDZ2EuufjpIeRE3t7f3mGPHWs3Jk6myaVGNbCu+/blz62ymeNxGdjG2cuRIm+nrc1e3mDNngpXvyxCL+5uFuo/xEJ1zZcYljN+izzib1oifkOOL+4iZZBwq1DuFyqUiCn4Fnfb2uvWJT+H7x8eENOQiv6PjrvMxsreQDXFRKo3KNoxBPn3yzYs+Q775ODELNof9lV7Mgj7bLInhasQsfPuh5bLPn79lbcUXs1AWHJ9VSjFLFA5s8sJ+pBRp+j1kR2E3vgx0uZ8FUuRIFS/32D/O2kqu56fm8/sjBiW+9cUsxKB8+7Nnh8csjEGU5/bFLPPnp2IWqlyUQkOfMub4NpOzRoCNhOqTOSXyfXNh7A7ZIefTFho7qiDhVyi77mrEKegSnfpKd2c+T3axjEN9fe7KGXPnMsaVVsxCPMr3n02ffPuhlbLKPWYhBsW3UNkmpKXiW3x3tpil3kyZ4q7EE/Kbce9NSqBDinIOOckmrsZ65IYNG2zZ7Hw11kK3bNliz8WW9sgjj9jfkdLxcX8LkpF3kM3uvudYQ+I3uOLE75my8NP0m9+TeSabmpAXlc0c9x3kPkq3b926tT/xgzVP6W+u1RGjdI1OkR9nzZkjG3hvyoMnafRf3iVkLZdYm98FF2JkGgQ4pcTJCnc19MMzXJmVOljH53n6k9nYHMvvSZnu9L+H6prz5pElyVCM2/K7ceI8SrDTfzacJGn4f8E8ZC4SpWsSwJDlO7Y2Th+ZQ/FO4ML6Co3ERGSvWrUqjgjvPegN+ZKsSEwjGOQqnKx+ZJ84ccKKYi0a2eg017gpSteUtkd+Lsk6WsI9udaVQE+OnT5ZRghkI9B5VRbguXxlsVjsJBCIQ4SmwwcBhGxfKXRkIjuEhOY3mHATWPhIXXaV4uxDgzA5B1gClyiTYGBGLvJDglJwRi64+MoQSr9DzxxGLvJ95DxYIz8O4UYfRabPRjIxEnzAKE4Qg43wOz59gjPyQvUZpb9SItCxZddRB+iIK46NoR+R5XNjyMMG4uhlsNwhCztdXb3eMussGnHGp68Ud1R/IUaQ7yu1DBGKbLJRS6WF6DOujfjejd/j+4vy19gfNhM6BhQCS7JDsRWfPlkkRp+jR4fpE+KMc7M5g9jVKioesnKRX+xvKK6NZL6LHJ0SNQb47CCOPsFEbKXY+KBPzqznXFFXI9tPbCUki5PsQmwFW/SV/BbZpUJcROHAOC9jR2Zcgg5lHIqjT2IPZPniPp/9xbGxQtyT0mdqHPLFZvLth+ozzhjH5hzkh2zkKAQW6TLj6FO++TgxZbrsuP7rQYxZsENK6LpaKcYsrljbdTwT8QS6jTPP8fmo9N9FJuNPnJi50N+OyC+FmEXGoTg+fDBwQZ8yD/P52xAbSe+3b14l98nxdKUQ10qf4sSgD2LMIrbiW4dIqs84Y1zpxizEoPcKErMwBhE/37vn3mxRrJglKYEOmQXRGLWhS75Bxg+I56gNxkl9I+tbciyWyJBjTEKPXWMzCRuEfIlP8huMr/IuSXw/vpnfou+y0Yn1Q9cRYKH4UCEE+bIxBl8sR8blOoZH6Vpkx1lzZi2Vvsm51aHvhj+S34sT44h8bFswF38HEQ3mZLW7GvqR43Iyx1TeV/qS+TzrPvJc5t9CdQ35jyzRZygGEMy8u2/Drk8PYu9xEsTS5UTpGqyRE7p5L7N/ckQa7yVr83zzyM6VhOa3xFZk/dyn61AbZgMs+hTin29S/EmucVOUruXIuDhJY653UQI9VMv371cCPTl2+mQZIRCHQC+j19VXUQRiI1BKBHrsTuuNioAioAgoAoqAIqAIKAKKgCKgCCgCioAioAg8YAgkJdAfMJj0dRUBRUAReKAQUAI9ubqVQE+OnT5ZRggogV5GytRXySsCSqDnFU4VpggoAoqAIqAIKAKKgCKgCCgCioAioAgoAopAQRBQAr0gsKpQRUARUASGNAJKoCdXnxLoybHTJ8sIASXQy0iZ+ip5RUAJ9LzCqcIUAUVAEVAEFAFFQBFQBBQBRUARUAQUAUVAESgIAkqgFwRWFaoIKAKKwJBGQAn05OpTAj05dvpkGSGgBHoZKVNfJa8IKIGeVzhVmCKgCCgCioAioAgoAoqAIqAIKAKKgCKgCCgCBUFACfSCwKpCFQFFQBEY0ggogZ5cfUqgJ8dOnywjBJRALyNl6qvkFQEl0PMKpwpTBBQBRUARUAQUAUVAEVAEFAFFQBFQBBQBRaAgCCiBXhBYVagioAgoAkMaASXQk6tPCfTk2OmTZYSAEuhlpEx9lbwioAR6XuFUYYqAIqAIKAKKgCKgCCgCioAioAgoAoqAIqAIFAQBJdALAqsKVQQUAUVgSCOgBHpy9SmBnhw7fbKMEFACvYyUqa+SVwSUQM8rnCpMEVAEFAFFQBFQBBQBRUARUAQUAUVAEVAEFIGCIKAEekFgVaGKgCKgCAxpBJRAT64+JdCTY6dPlhECSqCXkTL1VfKKgBLoeYVThSkCioAioAgoAoqAIqAIKAKKgCKgCCgCioAiUBAElEAvCKwqVBFQBBSBIY2AEujJ1acEenLs9MkyQkAJ9DJSpr5KXhFQAj2vcKowRUARUAQUAUVAEVAEFAFFQBFQBBQBRUARUAQKgoAS6AWBVYUqAoqAIjCkEVACPbn6lEBPjp0+WUYIKIFeRsrUV8krAkqg5xVOFaYIKAKKgCKgCCgCioAioAgoAoqAIqAIKAKKQEEQUAK9ILCqUEVAEVAEhjQCSqAnV58S6Mmx0yfLCAEl0MtImfoqeUVACfS8wqnCFAFFQBFQBBQBRUDl0VagAAAgAElEQVQRUAQUAUVAEVAEFAFFQBEoCAJKoBcEVhWqCCgCisCQRkAJ9OTqUwI9OXb6ZBkhoAR6GSlTXyWvCCiBnlc4VZgioAgoAoqAIqAIKAKKgCKgCCgCioAioAgoAgVBQAn0gsCqQhUBRUARGNIIKIGeXH1KoCfHTp8sIwSUQC8jZeqr5BUBJdDzCqcKUwQUAUVAEVAEFAFFQBFQBBQBRUARUAQUAUWgIAgogV4QWFWoIqAIKAJDGgEl0JOrTwn05Njpk2WEgBLoZaRMfZW8IqAEel7hVGGKgCKgCCgCioAioAgoAoqAIqAIKAKKgCKgCBQEASXQCwKrClUEFAFFYEgjoAR6cvUpgZ4cO32yjBCIQ6DfvHnTcPX29jrffOzYsaampsaMGjUqCJ3Ozk4ru6enx/ncyJEjTW1treE3Qtrt27et7K6uLudjlZWVVjZXSLt7966VfevWLedjw4YN65ddUVERW3xfX5+VzfXee+85nwNv+l1VVRVbNjfG0eeYMWOs7FLTJ3hjM66WVJ9R8opFoPOdYbO+bwJ7Gj16tL0eeuih2Prnnbq7u+3lashDLjaADZdKa2vrNq2t3eb27Xueb2KEqa8fbWpqRgR1++bNO6a1tct0dNx1PjdqVKWZOHG0mTAhzMcFdSTwZnwFuvT5OESiS3Qa4ofef//9ftk+P4SPQDbfXqm0W7fQZ7fhn66GPrGVurowfXZ391rZ7e23PX5omKmvH2PtZdiw+N9nIfETfWIv2I2rMd5iL6H6ZLxFti9OYKzCVviNUmm3b/eaa9dum/Z2t08cPhx9jrYX/+5q2MS1a/god6wkz1ZVVVh52EiIDy8EbugM3aHDOC3km8d34J+Qjw3Gbfgq8Vtxn8n3fdev99hxoasruz7Tf7uuLqXXkSOHZ+3S3bt91mb4nUx4eF7sLqugEr2BWFn8AvrEdkLsfajFLL29KX1yhdi7T9c9PffsmMMVp40fP9KOP2PGlM6YLP1Gn/gZX8wiMWhozOLDBj8kvztixIiixix37qT0iY2EtHzGoO3tKd8G1viqceNKZ0wWTEolZsFvYTPFaO+9936/reBb4rZUzJKKQSsq4segvb3vWbvANvltV5PYZcSI7GNc3D4nuS/9u86cpzB/lRgiZMxJGrMMHz68f16e5F3y8Yx818xTQprEGXFiFp9cfBu2w3x94sQxNn4h1i1GUwK9GKjrbw5VBIjJTp06ZS9Xw6fOmjXLzJw50/q6uI1vUWTfufPhdRnWBZCH3ND17Li/r/cpAukIKIGe3B6UQE+OnT5ZRghkI9CZwJ44ccKcPHnSu+Axffp08/DDD5v6+vogdM6fP2/lt7e3O5+rq6uzsmfMmBEk++rVq7bfly5dcj4HKY/s2bNnB8mGhEb26dOnnc9BQCAX+SGTb4ILwdxHRhBwID+U/KffyPcR0dOmTbOyJ02aFITLhQsXrOy2tjbncxMmTLCYNDQ0BMm+du2axfzixYvO55gsC+YhE+YogcUi0Ds6Oszly5e9GGJPU6dONVOmTAlajIaUR/aVK1e8ATJykV9Kwez+/S1mz54rdmLuas3N482KFVPMzJnjgmzrxIl2K/v8+ZvO5yZNGmNlL1oU9k0EdSTwZnyF6NO1WM93ILYS4odYRBLZkCCuhs9HfugGp8BXDbr91KnrVp9nz97w9Hu0WbFiqlmyJEyfV650mb17L5tDh645ZY8eXWllYy/FWjzK7Bz65LtHp9n0yfdfXV0dhDn+Gfm+cYVNX9gKY0CptKtXu6ytHDx41dklFhVFn74FRmQgC5nZGpt8RGaxN1mwcIJdoMM4beLEiVaPjLfZGrYmfsS3ESdTDpssxG9l+41C/f3w4WtWn1euuDftRf32kiWT7bfP4nG2xuatPXsum927GZM/TFiMHz/Kylm+fEo2MSX7d2Jl/AI2liRmgfTkeV/MwmYLfBZXsWOWjg70ecXqtK8v/oYRn67b2m5becRAcdq8efXWZqZPD/PhcWTneg8xqIxDLllJYxZf34jn5XfHjx9vbaVYMQsbc9Dn3r3uODzqXSBDGTMWLw6LWaJkEb9gpxUVw6yPmTevLlfV5v35kBi0UDEL82tkFytmgdDGVtBVV5c7Ds8Ef9So+zFLCMnd2Xm3//fu3XNv4Me/LF9OLFfcjRfp3zX/nt5Yg5G5bMjmYeZV4itCNkGxOUzGobx/DDEFynfd0hIWsyxdmopZ2PyXS2MTKX6NsUri29AN7bn8fvqzSqDnC0mV8yAgwFr5z3/+c3u5Gn7005/+tL0mT54cGxY20f7iF7+wsq9fv/6h54jDRCZrBNoUgUIjoAR6coSVQE+OnT5ZRgi4CHQy1FjoYPHqzJkz9vJlJzFpaG5utoQrC58+ooYJCbK5IFyRfeOGm+hgsQPZkPTI5vKRoyK7paXFyoZIdzUWgJHd1NTUL9s30WIxGPkQ/shmA4CrsRsZ2VyQEfSb/+dqBPvIhkAVzDMnhOnPQkAjm4k9sn0Lh6JP5J89e9YS/74sZPSIbAIkwdzV73R9Qm7T98wAKf3ZcePGWdlsiIijTyaz9Bs9Itu3kMoEVjDn35EfMnHOnHyhb3ZcEuB13qs0757LTowkdQ9sluBiwZl39WGIrtERF//O5csWx46QDbkFSeL7JpCDXEgSdpgiOymGSbGQ51iAZtGI69ChVnPgQIth8dHVZsyosYuLs2aNN2PGVHkzsMj26+6+azo7e83Jk+3mwIGr5tKlDqdsFhaQPX9+vRk7ttLKLxbxJfqElECX6NRHoIutSKa4zw+xaInd890hm8u3kQf/g3wmPixYhWYu52oj6c+TKYqtQKCjzwsX3BVCqCSAPhcsqLe6HDvWr08qHyD74sVb5sCBa+b4cfcmoZEjKy0xv3jxRFNbS0Z3lamsLE41B9EnOhV9+gh0xlv0ycJxNn1ic8jCPlpbW61837jCOIhsbEZk57rRKan9kNWJPi9d6rR+5ehRtz5ZgEaXixdPNmR3uvTJwuGbb140587dsH6F7OKUr6gcELNgb9gfV3U1vqrKm92e9D3jPEfMwdgN0S3jED7fNa6wqRE9ok/u8fkT/AiyifX4d+Sjc/Tve44YMn2M4/7BrojCIvDOnRfM6dNUMsIn9lldcvl8//z52AqbDMZavfo2XTCe8Rs7d17s9+Ep2+y1WaEbNzabDRtmxlFjSd2DnvENbKZE//gFNn1yxfnmZQNj+hjnekGJWbAXGeOKFbNAIGzZctpe+A1sxVe1Qt6J+OKxx6abRx+dPuA1yeh7880LZteuS9YusMXKSio0VJoRIwZm9xH/4FcaGmrtPWzoKnbLjFl8MSj2ERKz+N5Nxj/mr/ggbJF5DXbIXKQYjU2gfO9c6JM4FBvBV0TpU/pIzEJcgX9Br9liFnmOzGXGo/TKKPv2pXwbtoF/Wb16WjGgiPzN9JiFeXy2GJSYBZ3GiUGHWsyC7sRW2JjHt8/cJdt3nYpZJll7YRzJFoMytmGL2CaxM1dfn5tAZyPxokUTzeTJjHGVsaqtFMLA8CsSX8g8RewHPyLZkr5YI7NfxCniK/h3WQfIFrOw3iBzZ+KiYsQs+/ZdsfZy5swNq0+JWYhDfeMuPmXJkolmypTsMUvUnEs2W1BZg99/553L5plnZpqNG2cGV/nKl50ogZ4vJFVOOSPAuiBr2sePHze/+93vzG9/+1vn6xJrf/zjHzcf+9jHbAzFXDDORmri+P/6r/+ylyRYEZPxu/ilF1980WzatMnK06YIFBoBJdCTI6wEenLs9MkyQsBFoLPYBTnMJEJKRfsWL5lk8AyLnhC7ZDC7GkEtsrlY5ILo9JEuUl6UiS+yuXyLY0ymkM1zyPaR+VICmYFcZPvKlkNUIZsFZ+7z3Svl55ANGYl8X7Y4xCmy+Q0pkeqb8CCXi0VsZPMbrsZ9grnI9mGIPnkGvSCbzQuuBoYiW0ovZtMnsnlOMPdNbtkViXz6hC369MnEWUqUQ9AjP6TMUPo7DnYGOoEkgSV2K5NvF+bpJCcBJ1nAPlywVwgusBHC3efGZKMIC1LIjhMgF8ItUobuyJFWe7HQx05232I0xAMZYGTVQIySieXG8P0PZLdZ4gLZvsVLyDBKvFOiDhKdK9dyd0kxE30yKUHv2bLuhBBnIwj69GVesVkFW2EDB3KR7/ND2CvfJvchu1iL0iwqHj2ashUW/qqrR3j1Q2YPtsKiMrrEVnxEAwtSyKYsPLbiu5fSl8i+deuu3cxBdlexSv+LPvEv6CiOPrEXfDj6ZHHaN5ZjK/gtIVx94wo+X8q3IZsrDpmW9DvxPXfu3E2rzxs3eqyt+ModY1u3bvVYfTY311p7icrUaWnpshssTp++bmVDfGFX8+fXWZ+U3rBR5GEnc+fW2ftqa4tTJhZ941M4IgV9chFXoJ+oGCfkm2ccZYEG2dgJshnvke3LNkgf48RWsvm5fNsJhMXFix0f6LPNZqKjS/TvG4fI4mOs4Jvn3oYGd1YFYxYbt/gd2QTFf6f82PtDlkAXXctRR3znIQS62CKxYpyYBb/CVeyYJZ1Ax/ej/zgZeJTnJmN82rSBWePEQdgHviUVD7WZ+vpR1mdMnjywCgT3Y3/4NH6ffhS7FTJm8b0bMS8+h/FPjoCiEkIxCXRiDvQp3zk6heREVxBYrnY/ZknFoMS4cWJQSC1+gxhGGmPVpUu3LAFaagR60hgUP1GomAX/JXOtwYxZiCXl26dSFnqErMz2XTOWEKumYpZxdtzyZRdjD8jGJmpqRtpNfb7GGIdsqiLQl2JVuyBOwLdwydFEfPOMP8yPkhDoxCwiU+Jb4mH0ny1mEcK92DELm4jRJ3qNG7OgT8YV9Mlm9DhN5ufYA03GKn5XCfQ4COo9ikBxETh48KDZunWrOXbsWP/GRV+PZFPbggULzMaNG838+fOzvgBzxgMHDhh+SzbZk8y1ZcsWc/ToUSXQsyKoN+QTASXQk6OpBHpy7PTJMkLARaBDnuzdu9fs37/frFixwixfvtw7caBsN/czeeDeRYsWOVHiHu7lIvOb+8lgdzUIVO6FzJe++Ajad999194P6YdsJlCuRua79EVk+0huSojv2bPHZkQje/HixU7ZLEqLbIhc7mfhxtXI/kI278m9XL4FY4IR5LPAzb2+MvQsYnIv8kW2j+jirBruZwLK/UuWLPEs6vSaffv2WVth48SyZcu870kGOf3A9qQvPvKXgIu+cA/3U/7d1VggQzb3L1261N7vI4B8n/JgE+hsEqAyAAQUNuuzFRaVuZersbHRLgb6SFEyOKTqAPeSpe9qLEigf7L9sRHZZVoMt0d2HplcmzefMk880WB3s0ctMEvfKKG8ZcsZQ/k67uVyNcgJkd3YWGvvZeHA1c6du2W2bj31wc76WZbYgHgrRmOTDfqEmBJSwtUPFtLEVlj8Qfe+zTZ8Q9zPRiRZfPJ9n9wnR1nQF99mm0JiBckpmX9kfqLPhQvdm4pYlNyy5ZTNGH7mmZQ+feeAvv32RbN582l7LiSy16xxHykCKYodcv+qVVPMhg2zTGNjvAWpfGPEQiD6wb/IOWO+M8gZb7mfxUj07zs6hTFObIsxHPm+8ZNFTe5n3MUOkT/YWcWCLxky2AsbYiAQ1q51HynCoiA+CJ2S0YX+WZR2tePH261sKluIH8os5c9Zldu2nTHbtp22tvTkk02WPOG80sFcoE9/BzmnDh3hI9BPVJwg3zy6I4ZjrKLP2fot1W/wJ9iKL+4j9mAMYixKcuZePr8jFqPR5+HDrVafLAz7iKsdO87Z+8kQ5d64JdjxLVwHD14z27efNZTufvLJRrN+fdMHdmGyYpzP904ii/GGC3+DvvE//DdxagiBziIddkisEzdm4X6qW+BbipXJkk6gr13baO2F8SgfDeKMMWXr1tPW/+C3okpv79592foWNv1hO2S1i195KP5xyPnocr+MJDEL3z7jCfoPPR5M7JCxhrkG4xr/j/iWMa2YBLqAwrcuMcv06TU2BlmwwB2zUFGH+4lFNm6cZX1LnM0ZEOfYw9tv3z/OTHzN7NnjS45Al5iFubD4DF/MIpXP0C335ztmwQ6ZQ0tfihWzUIEC/fNdE7M+/rg7BiX7mPgWf7Fs2RRrW01N7pjl2LE2K5uxLkV8zvJWTdq69Yz1Q3V1o+y9oUch5dW5fCAs/ZsndmDTDPEJl6wZZYtRMvvFGIb+ZfzylS0mZmEM4rfFVpJu4M8VHzZboB8qK0nM4ivlT7yB/vEn3B83ZsEO8C1s0qGlfGyq90qg56pFfV4RKBwCzPGZ823evNl8+9vftkdk/uu//qu9XI37v/GNb5hvfvObdv37hRdeME8//bTdFB1a9WnXrl3m5ZdfNr/61a+UQC+cmlVyBAJKoCc3CyXQk2OnT5YRAkqgK4EeZc4hBDpBGItTXCx2QaL7dmkrgR7tQJRAH4iLEujRtpJkMZqFHSXQ7+OpBHq0bSmBPhCXQhDoyDx58rqBbB8+nJLmFTabi0Vu/lmMFpdAh0xgcZrNkCyasDjN2M/lIxeUQPdrlaoIZ8/etFUJIElYiK6qGmbYfMEmr6amWkOmcqk27Afb4OLfIbQgFfhvFtaVQM9Nc3EJdIhWfMv161SRqrCbPbAdLv67GC1JzJILgc7mQuyObCfsEHuETOf/FTsDXfAfLAKdTR0QaufP3z/Shux3fM2kSaOVQK+tdX4SbPpTAn0gPKVIoLPxgu+bTVd881zEJ8QkzH2IT3ybgaOMQAl0/2iBX+FiwwaNIwaIYy5c6FACvRgDrf6mIhATAZKN3nnnHcNmVXwmPnLt2rX2cjV86muvvWZef/11G1uxsY0135UrV9rkqZCmBHoIWnpvPhFQAj05mkqgJ8dOnywjBJRAVwI9ypxDCHQWRtPPTWUx3bcTUQn0aAeiBPpAXJRAj7aVJIvRSqB/GEsl0KNtSwn0gbgUgkCHPOF8SjLgyRglu2z8+FFm3boGbxZiIcPPuAS6ZC6wWI29ULWCKjtUQ/GN/Uqg+7X3+uvnzeuvnzO1tSPtmcRUxMAusA+ymamSUKyjIOLYHRsqmFMQy3AWLAtrVGvi/0GkK4EeB0X3PXEJdM5N7unpsyXfsR+yS7GfdesavUdV5NY7/9NJYpZcCHTmGdghvgo7pBIV/40tFvsMdEFqsAh07IYNOVzSqMCCr2FzRamVcNcM9OhvSTPQ/T6GKn5846xJ8M1TPUc29zMeEZ9wNE1IUwLdjxbxK3EsvozGsTfEMZyDrhnoIZam9yoCg4vAD37wA/Pv//7vttrY888/b5566ilbudVXzZIesjmRi7LvP/nJT+z874tf/KL5m7/5m6AXUAI9CC69OY8IKIGeHEwl0JNjp0+WEQJKoCuBHmXOIQR66OegBHo0YkqgD8RFCfRoW0myGK0E+oexVAI92raUQB+ISyEI9PRfefVVymeesgQ65TOXLp0cOqzm5f64BLr8GFno+BX+SdlsCFJK+bmaEuh+NUk5Z84lpuRuff0YW1b11VfP9B8FUF9fnOoEcQwMslyOdJAy2ZDq/D8W2ZRAj4Oi+564BLpIIMMY+9m790p/GV+OFShGSxKz5EKgZ5b1hjQX24RMe5BKuEfp+403LljbqKwcpgS6ZqDbTTZDvYQ7Jf8pn07j+4YYCjliKOo7UQI9bLS4cqXT2tH27eeUQA+DTu9WBAYVAcqwf+1rX7Nzt02bNplnn322//c5lpWS7hDl6Y1qHhwXylGaf/jDH2wJdjLYeZ5y7iFNCfQQtPTefCKgBHpyNJVAT46dPllGCCiBrgR6lDkrgW5syUfO+CVgZEdm571K8+65roJ9/UqgD4RWCfRoc0uyGK0E+oexVAI92raUQB+IixLo0baiBHo0LknPQFcC/T6eegb6QNtSAj1++K0Euh8rJdBPmylTpliildLerqYl3KORKcUS7kqg39fVYJ2BnmkdSqDHH6P0TkWgmAj4CPRXXnnF/OxnP7MVPNIbFcb+8i//0jz33HPmzTffVAK9mArU306MgBLoiaEzSqAnx06fLCMElEBXAr0QBDrkM2fqkJGU2Sj7it2x+D5v3jx7VVW5s2IOHjxo9u7da88uW758ud356GpkOXGuD/cvXbrU3k/pxiRNCfQztgQeC0x1dXVJIMz5GSXQoyFUAn0gLu+/b2zmA9fUqWRwzjQLF0502qAS6NHQKIE+EBcl0KNtJSmBTpb69OnTveMKmcv4udbWVnsvF+ftFaOdOnXd+pWDB6+ZRx+dZlavnm5GjHBn2pPNd/jwNVNTM8I89tgMM2+ee/yEFO3svGs6Ou7aZ7gmTRprf2fcuFHm7bcv2jLcCxZMNAsX1puJEymxWGVLL5dKk1iJmA+dcUFOoTPOSXxQM9CXLZtiHn10uvFVDUCP1dXx9FnuBDrna7JplXkD4xAkuMSg9fX1Wc2d0s08z4Vvwnc89NBDhmoIzANKOQOdoxmwlZkz3fMVzrQ/dKjVnDlz3d772GPTzZgxySoKKIE+dAl0xgvGFV+lGkprM5ZgL/Pn19vxZOpUd/nyoZqBnvnNM/YQX8ixDfgQLjZJ4EMo4c56A0fNxWmSgc792WIW/BY+pxRiFiHQ0T++Av1XVfljlkOHrpnx4zk+Zro3ZvHhpgR6HKvSexSB4iOQSaD/2Z/9mfVd+NA//vGPNsP86tWrtqPi227cuGFeeuklm3HOOqtmoBdfj9qDcASUQA/HTJ5QAj05dvpkGSGgBLoS6FHmnGsGOkQ2GdWZuxf5LSavcs4OxOyECRO856YqgT5QQyxUy2Ig57pBcvvOLSII5n4Ws7mXkk2uxiIm+qcUnhLo91E6d+6W2br1lOHsyGeemWVL7FZXjyjKaKAE+kDYlUCPNkU5TxR/zLc/a9YsLxGpBPpAHJVAj7atpAR6b2+vXcgeNWqU039S+QXCnIuxjft95eEL6YiFQN+z54rdnDNtWrWpqBjm/EmI83HjRliyG9Kirs79nveJ81ZTW8tzI82kSWPsb0CuXrrUYS5f7jA3btwxN2702N9fsKDeS4YUEoso2ZxvzpiEr0FfbHYUnbFh8kEl0CHO0eOoUW6yZvr0ars5gn9ma+VOoKdvmqF0KPYE6cW4FYdAJ3aVTTfiP/AxQpqVMoHOGcL4Cr5/V6uqqrB/h+QSP1RZWZHNbCL/rgT60CXQL1/utH6FccLVKioeMrW1I629TJmSGod8xzcMVQK9r6+v/5snO5LxZ/To0fab59/xIVwQQFz8P3wJc9s4TQh0NomFxCzcyxhYrJhFCPS9e1vMtGljrf7jxCzYFPeyoSdJUwI9CWr6jCIw+AhkEuirV6+2xPnmzZvN1KlT7SYk2bTM0Zv8bceOHUqgD76q9BfzjIAS6MkBVQI9OXb6ZBkhoAS6EuhR5pwrgc4i1v79+83Ro0cHiOdcssWLF9tMcha5mPT6mhLoA9FRAj3aYg4evGq2bDljWlo6+8+MddlWX9/7Nqtw8+ZTprGx1t5PpoarKYEejQzZHSxM01joJkujGE0J9GjUlUCPxoWNMHz/ZGpt2DDTrF3b4DRbJdCjoUlKoEO4khnK5WosgrM5rKGhwcYJ2e4vpM8RAv3tty8ZiAkWoj1dtxlf69Y1WpJj+PBhZtgw93teu9Zttm5NjUPYIeNQJjECuSbVNaZPr7GbtyBdi93I/oO0xA6YS7BxsqmpyW7QQ2c0MloeJAKdqjmcWf/qq2dNX997WVU0b169WbeuwcyfP9EMH56yLVcbygQ6dsCmTL59+a4z35MNntgRm73Etji7PBuBzr1cbMzheS4252KHQpTxt1Im0Nvbe6z+fb4CYotxisxz7ARf5POhPuNTAn3oEuiMR6J/9/hZadaubTTr1zfaKgXYis+2hiqBHve7DjkiLR1TIdDxTdlikFKKWYRA37XrcqyYhYoGjEP4mGwxi8+vKIGedcjXGxSBkkAgk0CnGigZ5ZyL/uKLL9qL885pR44csX/7zne+owR6SWhPO5ELAkqgJ0dPCfTk2OmTZYSAEuhKoEeZc64EOtkjly9ftjvDMxuTUBZXKYlGmU8WyHwkuhLoAzWkBHq0E1YCfSAuLCzLwnFNTY1dVGYTi6tBgnA/xDjZyixek1HoakqgD0Smo+OO3cixefNps2rVFLNhwyzT2FhTlMhBCfRo2JVAH4gLWVaM/Xz/+Ai+f1+mVlICnawx5FKJxtVksZp/ci9X3LKr+f7QhEDft++KaWoaZ5qbx9lFZleDqIDgqK8fZZqbx5vJk93vOZQJdMYKSjqSOQyRThxHRSHKZQux96AR6Gy2OX36ujl58rph40O2Bk7YEtmhzc211r5cbSgT6BDn169ftwS6j4jCjohZsCsuiPBsBDr2x73YoxDvxDrYoVS5iEu0ZdNXPv+evjGGORH695X7BzeIULLO8UHc7ztKwtdXJdCHLoF+9SqVxGoNm6l8TUh2qlswDlHhxNWUQI9GRgh0/NJQilmEQN+/v8XqHl/h25wlMcvEiaPtGOSLWXw2pwR6PkcIlaUIFA4BJdALh61KLm0ElEBPrh8l0JNjp0+WEQJKoCuBHmXOuRLoTDZZjOfKbCyospuRkkBkonPpGejGZt1AXLAIDXFBCSVXUwI9Ghkl0AfiogR6tK3oGejRuGgJ94G4aAZ6tK0kJdAhwslU9m3kYYxjcw72KBmrZHgVowmBzhmh69Y12Uwt3xnke/ZcNjt3XrRnoJOJvnjxJGe3hzKBjn6YQxCzUHkEffLv6RsiHzQCHVL07t0+09vbZ6iKkq1BdLz11kVbon/9+gabNepqQ5lAZ07AxhkIdDmXOPM9+b6xI2JfySTn7OJsBDqbxLi/pYVyxdPsmeeUHoWUlkoIpU6gQ1jhW+bMmeDU/9WrXdavEOfiV8guTnqMkBLoQ5dAv337ntX9I49M88wR75m33rpg7WXRokn2/hkz3IS7EujRUAqBztYSzkIAACAASURBVCZi4pCQmIX7fcfUZBsbcvm7EOhHjrR+ELM0mhEj3NX+du9OxSyU/Ce+wWaSNCXQk6CmzygCg4+AEuiDj7n+YmkgoAR6cj0ogZ4cO32yjBBQAl0J9ChzzpVA930iEOd79uyxC17Lly+3ly/DVTPQB6KpBHq0hSmBPhAXJdCjbUUJ9GhclEAfiIsS6NG2kpRAZ7yHFKMCjatBtFHymVhEKmEUm0A/fLjVllh/5pmZXgJ9x45ztuQ6WcXcu3y5+z3TCfSFCyfahevMTEGI2AMHrlnibNas8SVTwp0Yjk1/jDEQC1HVCqhGBLFJzDJp0iR7cTYs1Qd858PyDLJ5DluhcoqrQc5K5QQy4LmXzOWh0A4cuGorlbS2dlu9Usbf1YYygS7vRLb41atXI6tTQXpjR5xRjO7RaRwCncxz7mXs4nlsLNO25KxkfpvsdO7BXrHFYpFcoUczXLhwy/qVt9++aDZunGV9C5t0kjQl0Icugc4GnWeemWUef3yGZ/zsNVu2nLK+ZdmyKda3+KpblAOBzrfMdx0VJxCr8O3jY7JtUE8HVQh0fATjEBXzfDELfou4hXu5ihWzCIF+9Ghbf8ziq1axfftZ61vwJ8Q4vpjFv77TaeVs337O+idk1dUlO089iV9Lf4YEDsYb/knMybW0aayZXFuVq2h9XhEY8ggogT7kVagvkBABJdATAmeMUQI9OXb6ZBkhoAS6EuhR5qwEurGTrrt379oMFibmnfcqzbvnugr29WsG+kBoOU9Uzil/4okGOxnnXFlXUwJ9IDJKoEdbixLo0bgogT4QFyXQo21FCfRoXJIS6DU1Iy15Tonm9IYPv3nzjr0WLZpYcgQ6JDeL01GVhMj8ZREbAlMWsckSJsvYR1wqgT7QtsqBQGezQ09Pj70yG6S32FESAv3ChQuWIEOGZJ7Lb/AN8ZvYIr/DfZR4xw59WaUFC/iNsSX+iW+5KMcNyblggft4HSXQXbHcRUtaYluQllQgcDXmdHKkERu4uJ9NGq7W1tZmN2fcvHmznxTNtK1C2ki67F27LllbUQL9PirplSX4v3zXURuz+O652DyjBPpAi1UCfbC+Yv0dRaA0EFACvTT0oL0YfASUQE+OuRLoybHTJ8sIASXQlUCPMmcl0JVAZ0GKDB0WmIqVzaUEevRgc+3aNbsISHafZDq4hiUl0F2Lrh02Q+fNNy/abB4Wrylf6GpkfZHNw6I3GznWrHEv0uoZ6NEoshiN3XJeLVmiLGQWazFaz0AfqKPBOgNdM9CN6em5Z27dIhu3y5AlxmVM9prfEG3z5tWZhoZaU1NTlbiEcz6mMVQTYsMN1QJcTbLA0gl0SEtKdSuBTmWBBysDPY7dScwSNwNdysKz6cIXB0GgQaAKUQ+BzmYOJdBnmtWr3eXA4+gsn/dQkp84gQ0REt9CjLoaRwIogf5hdLq6yjsDnfGE75nNW8SVXFFHxmXaDJVPmM/y7ctmnYceeshpW5qBHvZlawn3MLz0bkWgWAhkEujLli0z//M//2Ovp59+2mzYsMFWA6IRW23bts289tpr9v/zd8Zn/h9+9/nnnzef/vSng15l165d5uWXXza/+tWvzIsvvmg2bdpUtLXGoI7rzUMeASXQk6tQCfTk2OmTZYSAEuhKoEeZsxLoSqArgf7hL+PcuVtm69ZTBuJNCNek50/mOoQogT4QQcocSzbX1KljLclNSWT3oqsS6FHYaAb6QFQ0Az36K9IM9Ghc4mSgUwGDM9VbWjrNhAmj7BWndXTcNe3tt01l5TCbjT5vXmqBqxgN4pJNXGQBuhp/p3QuRIeU16aiD5eWcFcCPcpuQgl07A/Stbu722mHUsKd2IksVDlyADssVpllzUCPVpcS6NG4aAb6fVz41vmWr1+/bjdiccXZjImvYCyiWgE+gMv3nBLoYZGFEuhheOndikCxEMgk0J988klz5MgRe8ENcOEraWw8amhosNVd5G/V1dWmsbHRboSfP3++mTNnTtCrKIEeBJfenEcElEBPDqYS6Mmx0yfLCAEl0JVAjzLnUAKdHYgsUDERraio8E5I9Qz0aAeiJdwH4qIZ6NG2ogT6QFyUQPcvRuNfyOZisuvL5lICfSCOhSDQIYkoydzb+57ZufOC+dOfLpgJE0aaJ59stsRoMVrcDHQWn7lYvCYLgYoCTU1NdjHFR4qyGE1moWagG0ues+Hn8uVOs2FDs92U5UmE6zeHffuumC1bzpgbN3rsGaNPPtlUDFOJ/Zutra1W55xTLdmkvow/ETxUS7inf9fDhw8zXMOGuTMcC5GBjl/hOn/+lnnjjfPm8OFrZv36JvPUU81mzJjK2Lob7BvBDr+CH8KvcLFIi2/JtQpSeqlnzknGFqmwVMymBLo/ZtEM9A/jowT6fTyIORhXGCckrq2szO7b0jf9yXjEmoWrKYEe5iHLnUCXI2nSNw26jg0JQ87YNTSOGaFKijSOxSFe9sXVcX6HcVWOMWCcpclRJnG+m2y/Icej8Ds0vik5sifbs9n+Dh5ylj33Ej8K5nFiSZ/8KH3Sb+TH2ZDjky1VMuh7Keozk0B/9tln+/v5ne98x3zrW9+ylV1okOMvvPCC+cIXvmC+/e1vG/6+ePFi80//9E8G4j1JKwSBTuyILaZ/n2KHPj8fp/9R+uTbcR0bEkem3JN+xFD69+k6GitENvfKt8870LBt+YZCZWXeD9ZgLhVg+CYF81y/Ialglu4T86FPJdCTa10J9OTY6ZNlhIAS6EqgR5lzCIHOgAwpzkVmB+fKsejlakqgRyOjBPpAXJRAj7YVJdAH4qIEerStSDaXEugfxqfYJdxv375nTp++bk6fvmFJI9rEiWPMzJnjzeTJY4oSZcYl0CFDIc/lHGMW4iiJCiGVLZtLCfSUapVA95v4UCXQ07/rxsZaM3PmODN2bJXzZQtBoF+6RAns67ZSAa2yssL6FfpSVeUmi4ridNJ+lEUyiDF8izQyxPEtuWaJK4H+Ye2+8cYFu4GHShYbNmgJd5ft6xno0chs3XrGbN162tTVjTIbN84yS5ZMGlT3oQS6H+4TJ9qtfjgahmpcbLYbMWK48yE9Az2e+Z44ccLs3LnT8E9pa9asMY899ljOG7IuX75sZe/bt69fNiQlssn8zaUxD3zzzTetfCHR2ECC7Hnz5uUi2s5fkMt18+bND+YyE63sVatW5SSbh/fv329ls7mbRiyAbC7ItFwaa53IPnbsWL+Y1atXG3Q6YcKEXETbzT3I3rNnT7+chQsX2n6z2TiXRvUnZKNTIYvZaIjsBQsWxBLtI9BFnxKLsYFR9Cl/Y62X/4cdJWmFINAh/OkfWfTSsEH6metRPay7Ifudd97pl03mPbI5ki6XRqa/4Crzar557HDRokW5iLbPvv3221Y+8QyNmFq+oVyFHz582NohfBKNTT8im8oFuTRk0u9Dhw71i1mxYoWVP3ny5MSilUBPDJ1RAj05dvpkGSGgBLoS6FHmHEKgE7y9++675sCBA4azLZcsWWJJdFdTAj0aGSXQB+KiBHq0rSiBPhAXJdCjbUUJ9Ghcik2g49tYtNyx46xZtWqaefzxGWbKlLGW0KioGFaUKDMugc5CFplZ7DRnks9ENlvlGV5IM9Dvq1UJdL+JD1UC/f53fc489th0WyHAtyGmEAT63r1XzPbt58ydO/esX1m5cqr1K2TD55qxVUjHxKIwPoLMY/wKJUMpzYxvybXfSqB/WHNKoJ+281QW/2tra51mrQR6NDRKoA/EBf/FBkFIHMluz3XjT1J/qwR66hg+yVyWrMWlTWPN5Fr3hrZseP/xj3803/3udw3/pLFhlCzcf/zHf7SVUnJpEMVk9/74xz/uF/Pcc8/ZzN9HHnkkF9EGcl4yhyUjmsxhZH/sYx/LSTY4k5HMxToWDRIX2Z///Odzks3DP/3pT63s3bt3W1mQucgGd1+yTpwf5gxvZP/f//1f/+1f+tKXrGyqteXSDh48aG3lhz/8Yb+YT37yk7bvEKO5NNaA6Dc6xe/QnnjiCSv7z//8z2OJ9hHoUlFANlsQg0nGMn/jYuM031XSCgaFINA5ox1cfvOb3/Rj8Hd/93cWl1w3ihw9etTK/s///M9+2WTtYytr166NhbnrJiqjYCvIZ3MY7dFHH7X9Dj1bPuo3vve971lbkY0/EP70G/m5Ns6wR/Ybb7xhRbHpFblcuW5agJgHk1/+8pf93fzc5z5n/W0uGwuUQE+udSXQk2OnT5YRAi4CXRYyCIYIUMgs9pUQ4jwqspIYSAkifbslCbZYJOHifmT7dhEyUEMC8ByyuXylWOgzshn46btvAiNn5yGfHYHI9t3PWY5MjjjXEdm+4I1dmWCCbEoGIttXMpBBk37zG4K5L5sLuVxS4pDfcDX0g2z0Lf32BT3cj2xwpt8sZLkaOIs+sRHk+0oEE7yDC9iLPn22xWIa8rkfW/HpBxsRzOkz8pPugEMWGTHogICg816lefdcKlAtRGOhhqCY3+Ud2cXnatgWOxbRU319vQ1SfJiDCbL5ruW8ON87iGw5K5L3L0br6uo1hw5dNQcPcm7lSJvtMGKEO4OqszN1PiyLrZRB9p2BTflMSAxkU2IV2aNHu0sA3rnTZ9raug2/sWjRJCt/5Ej3jv5C4sW3iT75J7aCTuPok28TW/H5LXSPbAL6OGcL8j1jh9grsnPdtZ0UNwj0lD6vWhF1daO95WpT+rxtOjp6zMKFKX369H/q1HVrKx0dd6yt1NaO9PjE96xsbHH27PHWDulPMRrjJ2NKiD6xAcaHbPrEV2ErXNyPvfh8uZw/SYky/BZjVq7ESFJMyfzGXiiFjT7HjXPrE1/Bt48+m5tT+pw4caA+r13rNpSwxFbkfGvxQ5mkOCWWsRHkzp9fb2X6+pD0PeM8J3GQnFedfk5w1HiLTWEjxG3YCLvZffEBcrko541sbATdM774nuM35OxsfifXbJM4WKTf09qa0ifZvHz7ly519o8rEJKuhk2h2/HjR9qxoqnpPkHT0tJlZZ482W5lcq/YCBsouDLHFb4Xee748dRz3d2pcWjBgnr7DFcpZRfL+ehksCQ5A52YhecYW7BBX3yDHkonZrlr9cPF94xv8elFYhZiEHxAVMxCVjs2c/lyR3/MUl8/2toNes9st27dsfbHeIa8OXNyy6QK/W589zNmiD/IvI+5BHrEv8j5xL44OE6/0ud4MlZJXIvfYn4w2CRXT4/os9PGt4wV48ePsnHItGnuWDs9BkWv6H/UqOxlq7Ex7Ad/Jg2C7dChVlNRkbI7qhNImzRpjLUrXzwUB/uk9wxGzIJvwbZCYhaxycGMWYg90B0X2cTYCrEDun/4Yfd33df3vmlv77Z+YNasVMyCz3A15CP7woVbNladMGGU90gRYiEu4iDstqHBPZYntYOo5xgPGFtYL0GHZLyiF+IJ5jXMVaN8Bs/hdxiP8AP8u+hTnpM1EfyQ+CjxGTK/iRuz0B/k5+q/QrEjBm1puR+DckSM+Ao2UGWLWdA7tkX1lDhNbBOfRrt58461o6NHW/vnVXJsCP4Ev4J/GYxWCAL9t7/9rXn55ZcN/6SxPvTSSy+ZTZs2Jc7EFSwgiL/2ta+Z73//+/3wfPazn7WycyVcL168aGVzSYbrM888Y2VD6ubSwPmrX/2qxYW1OhqZ88jOB0H3ox/9yMp+6623rGy+K2SDu+97jPNOf/jDH6xsSEBpX/nKV8yLL74YfKZ35u+xIQLZ//Zv/9b/p7/6q7+ystetWxene8572GCKbHDHV9GeeuopiwubLuI0NoH8/ve/t2ur6WeZ50o0x/lt7ikEgb5161aLy89//vP+bvzzP/+zxYXs/1waWdDIprS9NMht9Pn000/nItpmhiOb71Oy/tkQgezPfOYzOcnmYdkswSYA2uzZs61srlzbK6+8Yvu9fft2K4rxFLlgnkuWOLLYEIFsNtFIY4MLspcuXZq460qgJ4ZOM9CTQ6dPlhMCLgKdgIiFDCYqEJiQ0hJ0Rb0/AQ2EJYvi2QgdFgOZzHCRyYR8Fstcjd3hyGa3OLK5fBNYWUhjcoVsFm1dDVmQ/Vwi20fOC1kEGYFsKSkUJZ9FYpEtxK+PtCaIkY0Icv6fnCkSJX/atGlWPoQVffctLjMhFMxFn+DkaugR2UwCQ/RJdjm2ImWcouSDBfokWz1En0xk6Tv/dDUWWZFN32VhLOm5N4NNoMs5T3wLBFM+DLEjdMRO3DjnNWFbyCfQRraU8YnCkW9LZItd5Xr+VlKfyUJRR8ddc+tWj4E4YAHp5s0ep7ipU6vNvHl1lrCoqRlhqqvd5b3wQynZd8yZMzfshB+SwtVY4EQ2i1Yim8XHYjRZGMA/iz7l3KTM/qBP7ISLbyLbeWpyzhP+Htn4T58fYlMQ9sLCFd9f0t3I+cARXXKdPXvTHDvWZgkHV4PcmDu3zsyZU2f1WVNT5c38ZTMHsimPe+wY5/qmdglHNQiwefPqrXxINOQXi9xis43sJhd9pp8Pltl/xltsRTa2+RYAsTk5W4sxEfm+cQX7w1awGTnbazAXo9PflXPN0Sc2gl+B9HY1dMe3j07xA+gzaiPPvn0thnNKz569YX0Li4piW5nvyWIixDk2UluL/fHtFCfznHGBWIbxG30yVkh2QdT4CfGEjTBRzpaBgDxkc4kdsuiIXfl8BXLFb+XrPLVQH0N28NtvXzJnzlw3t26l9MmYgq/wnWvNGIFeWSxG/+lE1O7dl63MixdvWfu7e7fvAxsZYR55ZJq9WMROb3xnPINt4X/oS1/fe/Y5/Njq1dPs5RvvQt891/vJeELnxDPYAOOK6JHYb/r06d6NXyExC/YktlIKMQv6YWPWsWPtdqyAVHA1Yhb8AIQFdhWlQ4hP9I/tsIELu8Enof+oTXzIwl/NmFFj5flKyOeq59Dn8QHYBQv6mQ37YHxgTkMsgY/I9QxFNhnyeyw4Z/o2/BjzqFyzZEIxgHiU7zmOPkU+3zpjkMSg6D9ODIrP4PdkcyHyOjt7rY0a85C1IyG5+NuyZVOsPxksoisTv8wYlLjCF7MQT6SPR+UUs/T2vmfefvui9f3MT/j2GQ+IF8aOdW+eoFw3Y9D8+cSgo6wf8G0+ZmxDNr6G2PnIkbb+o2Wi7Ju4GR8zeTJjHBsRsm/kCP1Oou5n/s/3DMkg2cVyTjSL9XzPURuE+f55DuKd+IY5jcSgjEc8J5vth3LM8u67V62tJIlZUvokYaYq9uYZbBPfwkZAGvaKHXV23jHV1cx9qmzlExpHFBHfrFjhrlCYDxsRGUqg30dTCfRoy3qQCXTWyPGLlJgnEx/fCFmbD8I2znesBPp9lJRAj7YYJdDjfEmDe49moA8u3vprJYqAi0CX7jJR42yY48eP95eJiXoVCMu5c+cGL0SwWxHZPkKPBRVk+7Kgo/pEYEDffSQ3E605c+YE7zSE3EQ2pc5djcVhZNP3kMwpJm/I5vIRV5QXQrav/FxU38Ab2bJrMeoeJpPIDt09BnmObN+mBRY6wCW03BXBHn2HRHc1JsD0G/m5EjODTaDLO7HgjM36MMSe0BFXyHtCbsnCtgtDFiyRy6JCiN0W2sVRlpSFgfQsmszfJNPikUemmlmzwjKujh9vM7t2XbbEl6uxUMTkf7DP+vPhKovR6NRHoIuthOgT4lWILxacXI3FZ9eiVaFtwiWf7CpKdJM56mosDq9aNdUuFoc0MjreeeeSgVxz+6EqK5vS3L5Fy5DfzfVe9CnfvpTwi5LJeIs+Q3f245+xF9+4wliFbMaAUmksSqPP/ftbnF2CpBJy01d1QhYvyQDK1iAtRKaPjM0mJx9/R2fYBjFTnEZcwPgQpzIJtiZ2J2e9x/kNMgNlHIpzfyHuIYuYMce3ESfqd5cvn2K//agqBXv2XLH2FjWO8QzXhAkfroaAb6cf+DRZqJbfpbIBYx62VEoEOpsx8Ads3MxsotdslVN4jpgFOdiQq7HJQ0iQwc7489mdT9fyXCpmmWazRF0NW8FmkBenQcgjEwK91JrELFHzMjY/oEeufDXZHMT4lNmY/xWLQOdbRqchLRWzTDPLloWd/QiBzm/hz+K0pUsnW/spFoEufZQYlG/fF7MkjUGHQswCIZny/cRW7jg8U68Q2jIu+M6+znyOjX/ye2xgdrXUWDV1wGavOPaVyz0Q6NhDVNIFG/7xHVEEuk/XJGfgB6QShRDo/M5Qi1mYl2ArzFNCGjEL37yvSkGUPIlLrl93J2TIc8RD2A2/NRitEAQ6ZYrJhqS0MI31l+eff96QWYwN5dLIDv3JT37Sn92OrI985CNWfi7lipHDd4Ns+i7zecrC0+/169fn0m27OVJkE/fRWJ9Edq7Z7ciivDr9lnOQ2TCFbHBJWmFSXpizoen766+/3o8BGdzIDl1zzgSRctn0Oz27fePGjVZ2Ltmz/A4b1pFN32XTOmdDg0toNjRnTCOLtVsy4+PaAxsd8Z2ha9CCUyEIdKo4gIlkQ/Nbn/rUpywuSc9ql/5yPAc4/eIXv+hXNccgoM+VK1fm9A3BKSCbi02fNI5DRTaVInJt//u//2txkXPK2cAsfitX2Wy+QPbevXutKMZR8ObKtSIlVRyQvWXLlv5uckQBsh9++OHEXdcM9MTQaQZ6cuj0yXJCIBuBzruy05fLtwOcCQu7+eMsiKXjxySIXW++rDVkIjv0rBsW7ui3b0GfxTZk+0qrR+mbCRb9lrNKou5hUQ+5yA/JgiYYFcx9kzdkSyZfiE3SZ+T7SDEWxul3aGlDBn5kZ9Mn/Q4laNAnfZfgIuqd2bRAv30lZeNiVSwCXTLFfRhiT+iIyUMIgc47SWlVFw4Q6MjlCrHbuLgmve/atS6bgXH7dq9TBGW1OW/UV1476mFIiVR2hzu7ffToKis7dIEh6fvGeU70iU59BLrYSog+kYfvRLacgxXVJ3wE8ouZeZ7Zr3j6rDSTJo2NJLl82JOJDkFK6W1Xq6yssLaC/DgZYnF0nes96FO+fZ8+GW9dZTB9fZDSmr5xhQ0cUqkg1/fJ1/NkovPtt7a6q09AUrKBBp36ymBCdCGL8trZGhmkIjPEh2eTm+TvxHbYhpyll01GyDePrYnskMVoMuDFb2XrT6H+zjeOPru6suszvQ9kWmErUVl5V6+mxrGenoHjGPYAaRVdwr3bXL3aac+1Tm+M1zzD7xWrykUU/qLzqHmD6DVOZRsp+e2zTYlZkJtrxnI+bcmna/mdVMwy1lahcDWyQxlzkBenUcGAsae6OvlZr3F+J8k9vhiUGEJizySyo57B/ohjojZyMP/DZkLnrbn2LaXPLvs9hzQqWRQqZknvR319yp8Uq4S79EVjFmMo4c63j7309vbFNpfhw1MxKFfm8TE+IfwGv8XlG6+xQ2QP9jFWzIv5nqPiTF9c4otPxeekl3CXWNk1r4rCsBD+K7bCP7gxt5gFXxh2LFnKVgbGJVH9Jh5irIvaWBj6nnHuLwSBzqYKiEbZ0EfsTtIGV65kLmtnyIaok0aiCbJz3XTMdyOJOTL/YyMssiHTcmmSaIV8idMgVZFNqehcG8dmpidaUZ1GkpNyXXeA8Ed2ekUckR265pz5nqxXIvvkyZP9f4KUT5JslimbjYiZiVZsIEK27wjVKF2AgSTKkRTmSwxLf37VqlXmox/9qC3Xn6QVgkBnoxTvkp5oBdEKLqFrzpnvBF+BbDlHnL9L8qDvCNU42MApSHKbjG2SPEh5/VwbfabvsvGMuFf8Vq6ywRrZskk1PXkw29Fb2X6bjT/IJjlPGj6FbzSUt0n/LSXQsyHv/rtmoCfHTp8sIwTiEOhl9Lr6KopAbASKRaDH7qDeqAgoAoqAIqAIKAKKgCKgCCgCioAioAgoAoqAImArOEqZfzk+ZmnTWDO5tvQ2lqm6FIFiI8DGDc5rTz+z3dcnyHPOo46bsZ4pqxAEerEx1N8fGggogZ5cT0qgJ8dOnywjBJRALyNl6qvkFQEl0PMKpwpTBBQBRUARUAQUAUVAEVAEFAFFQBFQBBQBRaAgCCiBXhBYVWiZIkAFBErav/XWW7HecN68eWb16tWmubk51v2ZNymBngg2fSgPCCiBnhxEJdCTY6dPlhECSqCXkTL1VfKKgBLoeYVThSkCioAioAgoAoqAIqAIKAKKgCKgCCgCioAiUBAElEAvCKwqtEwR4MgOjrzxHcOW/uocwcQxOCFHA6Y/rwR6mRrSEHgtJdCTK0kJ9OTY6ZNlhIAS6GWkTH2VvCKgBHpe4VRhioAioAgoAoqAIqAIKAKKgCKgCCgCioAioAgUBAEl0AsCqwpVBIIRgJg/fPiwOXTokLl9+7Z9nrPt//jHP9r//+KLL5pNmzaZurq6YNn6gCIQioAS6KGI3b9fCfTk2OmTZYSAEuhlpEx9lbwioAR6XuFUYYqAIqAIKAKKgCKgCCgCioAioAgoAoqAIqAIFAQBJdALAqsKVQSCEejq6jKQllzt7e32+e7ubtPa2mref/99JdCDEdUHckFACfTk6CmBnhw7fbKMEFACvYyUqa+SVwSUQM8rnCpMEVAEFAFFQBFQBBQBRUARUAQUAUVAEVAEFIGCIKAEekFgVaGKQDACkOWvvPKKvThrPb1VV1eb5557zl41NTXBsvUBRSAUASXQQxG7f78S6Mmx0yfLCAEl0MtImfoqeUUgk0A/c92Yto57ef0NFaYIKAKKgCKgCCgCioAioAgoAorAUEOgt+2sqRk9fKh1W/urCCgCZYxAb+89c+dOj7l3r9eMHDHSjBg50tTXVJpZc+aW8VvrqykCpYcA66knTpywV09Pz4c6yDnqDz/8sL34d22KQKERUAI9OcJKoCfHTp8sIwSUQC8jZeqr5BUBzUDPK5wqTBFQBBQBRUARUAQUAUVAEVAEygSBKTffNhUdF8rkbfQ1FAFFoBwQiMpAn7Fyo6mZMrMcXk/fwyv7QwAAIABJREFUQRFQBBQBRSABAkqgJwDtg0eUQE+OnT5ZRggogV5GytRXySsCSqDnFU4VpggoAoqAIqAIKAKKgCKgCCgCZYKAEuhlokh9DUWgjBBQAr2MlKmvoggoAopAnhBQAj05kEqgJ8dOnywjBJRALyNl6qvkFQEl0PMKpwpTBBQBRUARUAQUAUVAEVAEFIEyQUAJ9DJRpL6GIlBGCCiBXkbK1FdRBBQBRSBPCCiBnhxIJdCTY6dPlhECSqCXkTL1VfKKgBLoeYVThSkCioAioAgoAoqAIqAIKAKKQJkgoAR6mShSX0MRKCMElEAvI2XqqygCioAikCcElEBPDqQS6Mmx0yfLCAEl0MtImfoqeUVACfS8wqnCFAFFQBFQBBQBRUARUAQUAUWgTBBQAr1MFKmvoQiUEQJKoJeRMvVVFAFFQBHIEwJKoCcHUgn05Njpk2WEgBLoZaRMfZW8IqAEel7hVGGKgCKgCCgCioAioAgoAoqAIlAmCCiBXiaK1NdQBMoIASXQy0iZ+iqKgCKgCOQJASXQkwOpBHpy7PTJMkJACfQyUqa+Sl4RUAI9r3CqMEVAEVAEFAFFQBFQBBQBRUARKBMElEAvE0XqaygCZYSAEuhlpEx9FUVAEVAE8oSAEujJgVQCPTl2+mQZIRCHQL97967heu+995xvXllZaaqqqkxFRUUQOr29vVZ2X1+f87nhw4cb5HOFNIJn5HO52rBhw2y/uUIaWAguruceeuihftn8e9z2/vvv98vm311N+s07hLS4+gRvsM9XE10jj76H6hMboe+F0GfUO5YSgU5fuLAjdBL6ncn7YU8iy6dXfoMrxG7zZSfpct57733T03PPXp5PYcBPV1Q8ZEaOHG6vOO3u3T77G729A31cVVWFGTUqJefOnXvmzp2+ftnDhsX/ruP0I/SeYulTfpdvEv+DrYT6odB3dd2Pjdy+nbKRkDZ8eMpGRoyIZyM+2WIX3IO8ESPCxsGQfudyr3z7vnEF35JEn8jGHnxxgthKUv+Vy7vzLO/N94u9YDfZWmXlMKvLpDYS13+Jr8JvFbOlf9eZNsJYILZRiHEhfYwjNiiWP/HhH6bPClNRERabZf52X9/98Y8xCDsp9pgTap/4A2I27EniihAZxRrjQvpY6Jilr+8909OTilHiNIlZhg/Pzf7i/FboPcXSZynFLOnfdQh++Y5ZsCmmpvgVbCZpyzeBjs8glmBMCGmMGTJGxXluqMQs8u3Hj1mSx6BhYxxz0eLGLOl6zpc+4/oon40NtTl0KgYNj1lkfo5Pc7WqqmFm5EjW8AZ3PFICPY4X1HsUgRQCfC+3bt0yHR0dTkiY+1VXV9srZH2YMR25XJnr/YzbyKupqSnJeV++7MOHge83iGkEn0LMvfP1foMlp7Oz09qR2M3o0aODf1oJ9GDI+h9QAj05dvpkGSGQjUBnInHx4kVz6dIl09PT43zz+vp6M336dFNbWxuEztWrV61834DNoIrsiRMnBsm+fv267XdbW5vzuVGjRlnZ06ZNC5Ld1dVl+33lyhXncwx6yOYKIYtZbEQ2l29jwZQpU6zsMWPGBPUdTJB9+/Zt53N1dXUWk/HjxwfJ9t0suuYe+j1p0qQg2Tdu3LD6bG1tdT43cuTIfn3mGmiUEoGOLbe3t9uAdcKECTaYStLu3Llj5SDP19A/vxNit0n6k+2Z27d7zfHj7eb48Tbj2b8zQMyYMZVm7tw68/DDE7L9hP37xYsd5sSJdnP1ateA+2fMqLFymPzTjwsXOsycORPslZRYi9WpGDfhK/Bv6NTX0CU6zZc+mQjI7+J/kI0vLUbr7LxrbQT9hbSamhFWh7Nm5e7jzp69aW0Dcuvhh+tMY2NNSFcG5V7GcuwEvfkWphlvsZfQSQn+Gfm+OAGZyOY3itFY5ENP2EscMmr8+JHWRpqaxiXqLr8h/su3wDh79njrY7DJYrb07zoz9iCeET9SCHIb2+HCR+FPxo4dW0woIn+bjTIpfbabe/fcG0pnzhxn5sypM7W1uemzowPf1mZOnrz+wZhTZxjbhlIjVsbnEHtgP1whsVmcmAV5Ypshi3qFwLG7m5ilzY5HITFLdXWV9QFRMcutW3eszZ065Y/b5H2IWfBb9fXhC0uFwCRdJptg5VsfzJgFfya/i2/BXooVs6R/1yF440/wK/iXXNvZszesTRGzILOhIfmYnG8CPc43H/X+zP/Q67hx8fCJG7MwHiWdc+WqJ8YZfAk+BSI9W5swYZT99hsbw9ZiRC6bCyVG8hH2xCz8TnV1bmNctvcJ+fvNmzftWOOLQfnm0acvBo07rxpM/xWCQ/q9xKDYz7Fj7YaNWK7GPAh9hsagYitdXe5ElWnTxlofM2lS2FpV0neW55RAzxVBff5BQoC11R07dpjXXnvN+drM/davX2+vkPVhxnRkc0GApjd8ssgMXXcYSvphXBIMmBfFbcSrgs+IEaUz3sbtf77v27lzp8URWwGXJUuWBP+EEujBkPU/oAR6cuz0yTJCIA6BvnfvXrNv3z67M83VZs+ebZYvX27Jy5B29OhRg/yWlhbnY1OnTrWy58yZEyLanD9/3so+ffq08zkm2suWLbNXSGOShuyDBw86HyPLGrn0PWShBmIb2Vy+bOtFixZZ2UwGQxq6RDaTTVebOXOmld3Q0BAi2nuv6JqbkD1v3rwg2RcuXLB2ePLkSedzTIoF85BF2iiBpUSg852eOXPGZu43NzcbNk8kaQRtfA9nz551Pg5us2bNsr/DglQx240bPWbLljNm69ZTprc3e8ao9HXSpNFmw4aZZsOG5ljd37fvitm69Yw5cmTgZpuVK6eYjRtnWrJ869bTZvfuy/a/kV3sxaPu7m6rT2zD1/ie0We+Jid8G/K7bJ5CftxFy1gKCbjp2rWuD2zEj0GmyOnTq60O161rDPi16Fvfeuui2bLltF2Mxu5Wrw7bkJVzB2IIgBzFTtCbb4GR8RZbYSE6pOGfke8bV5CJrST1XyH9ibqXChPoie/4xo07WcU1N9dafT72WFhcI4Jv3uyxfgUfRpULV3vqqUb7O1OmFJc0Tv+uIbrSG8S2+JF8bcRJl8+YhG3io7C/0A12WZWZhxs6Ou5YfXJBNLjaunUNVp/4mFwaG7qwne3bz1h5Gzc2m7q60iNFfe/Iohx6ZZMsesWGQmIzFtvwK76YhUU9sc1ixyzt7bc/sJHT5t69+DHL5Mlj7Hj09NMDY5bLlzusHezYcS6WOa1aNdXKiruBMJbQPN1EDIo+fTEL9iG2EjJ38nWRuZSMf/gW5BcrZpHvetu2sJhlxgxilplm7drc52VvvnnB2ilVCohnsZmkLd8EOr4CXTHvCWls4McPxF2HIGbBN/nWNphf5zLnCul/1L1UzCFeQVc3b2aPWdhcwbf/6KPJYpb7c67TkRW5pI9PP91kbRG/VSqNxAD0mS0GRZ/Eua5GfIwcLl+1Jt9753vOlRRjNl+lYhbifncMun59o40vpk4Ni1lS8fQZc+1at7OLy5ZNtj5m3rywtaqk7yzPKYGeK4L6/IOEAGurX//61+3lamxQ3bRpk/nKV75iGhvjr50wpiP3G9/4xoD1foh45H35y18OXs8eSvphXBIMrl27FrvrkydPttiAeyluLI/9Inm68Xvf+57FkfUkMPnkJz8ZLFkJ9GDI+h9QAj05dvpkGSHgItDZLcbCFxeTCS5fNjS7oli4Ypc2hIpv8R05IhsCCNk+opjFWmST6YhsLl8GFOQ28ll4g4zOXAhOVx9ZVchmkUZk+8q5M9Fm4GMgFFxc5sAiEHJlVzzyfQQWWNBvyeKj777JG3K5WARCtm9HNRgI5sjNpk8woO8M1sgOJekFk3RdM7llwQIMVqxYEZtABw/6TgBGv7FNVxN9govoM+mOvWIR6Lwj75q+Q1EyR9FHEgIKnWO7yEwvpe/CUY4H4JvDroq1KH39OgT6abN58ykzceIYQ2ZVnAw8srnmzq33TthT1TU6zIULtwyLRl1dd21558xG6bmxYysNO+yPHm01ly51mGeemWUXG4pFoGMjos9sR0nwPvnSJ7/F73LxTeJrCe7ZcFGsxWiyudDL0aNt5uLFW7ZCADbCYvP48e6seBaOx46tshd2NX16TazS65Bo2M2VK/d3UZ85c8P2obZ2pF0oSrp4WYjQgu9dyrLJERjZjmNhzMVPM577JmzIEXvAL/NbvjgB/4wt4k/wK8gPIdNyxYcMHOyE69y5G1aPZHih/yjyurKywtoSWTncwxWnLDLEOXbY0tJpqJCAb/EdQTFmTJX9nZSPqy4aSYo+JU4QPaJXxiNsh7GHK1cCXfwXMY80fAkXdoE/KSUCnUVoxgm+eXTZ2ZkqSe5qo0czZlTZDGBsJm4mMPaIDyOLmYavwVbJIMOvcMWVleu3kuvz2Ay+gSxPbIp4SuwnzjePbUgcFBKz4K/wK8WKWSDQiVm4Jk0aa79n7CFbI5aAYKByTmaDOGN8OXYsVQEHG8EnsUFj3LiBmxwlZmGzBfcUe2MO70MMij6Zl4XoM9cYVPyXZKdii5Bnxdz0J9/1wJilxlD1xNWGD6+wsSi2gl7xLXFKr+O/sJmWlvtZT6dPp2IWMpZz3fRXCAId8pJN8FK6NM6xLzKP98WiQy1mIT7JjFl4B+JVV8zC2FNTcz+ujROzMAcSGwmJWcgqpi91dcWpQJWuT5kLxY1BXWVx8U8yv5H4FuKI2MS3oYfnpEyxjHX52rScbfzI/HvSmGXiRMYMf8zC5sHUXIs1hV4bE/kq8lAenhh3woSR1meFkvSh7y73lyKBToz77rvvmuPHj9vMyaVLl+ZtY3tSnPS5BxsBxtn9+/dbm4xT0ZD1YK65c+daG54xY0ZWAJnzbdu2zV5ScZaqpHwL/PPFF1+0ZGjSteasHSiBG4iBBYPdu3fbd2ceiQ8AS3fcl6o8CjYkzoE569vFaKxFYyvHjh3r91+hVXCT9Jv5IL8r9oKdsoFjw4YNwQmQ/L4S6Em0kHpGCfTk2OmTZYSAi0Bn0nD48GFD1jCLmUwGfBOBy5cvm1OnTtnzTxcsWODNFmeSg2wuyrIj21cKBoeNbMpOI5vLV6YRx45syZjyZbtBKCKbybrI9pVqAy9k48zpd1NTk9MaCN5FNuXQke8rQw8xj2zKlCMb3H3vKRlbDF7z58/37gYkYBHMRbZv0KM0PZgwIaTfvsHd9zmk65o+sJjFwB9CoBPU0XcWUOi7b+c4ehHMyXCn70nLBReLQGfBmc0GBJXpE0GwTJrBSbDB5gXwgfDkcjW+YSpCcJHRQXBcLHI0nUBfsWKKWbOmwZJM2RpnRbJo7Vu4pjzhG29cMGTisIi4dOlku3CQ2U6eJGC8Ys6dSxEbBLzFJtDxieiTxWjRp4uUoL/okm9ajsMIzS4WTPiG+V38Pb6Bb4TvsZgEOqQoemEhB11yYSNr1kw3s2e7Mx7a2wnIWywp8fjjDfb+OBsiILnefPO82bfvftUUFpToA2VQS41AZ4xDZ+gfW4GY9G0qwldgL9gT375v/MQGkM2Fj0C+b1whrkA2fgjZXIUoB+7yD3wL3d0pXb37bov9/skMX7NmhlmxYmBG0tWrndZGzp27aR5/fIa9b9So7GQY5XHffJNsqOvWr3BBfrjagQMt9ndYhMbHDXamjvQLfNBp+oZGdMYCC/FXvgh0ZGEz6cexyO+ySFBqBPr587esX4HIRpdLlkz2EleHDl21+mRDDX5lwYJ4xw+J/4KEpbEoja1ShnWoEejEsegY+0G3bJwJIdCTxCz4OOYSZKAWK2ZJJ9BXrpxqfUZ9fW4xi9gBm8UYe95446Il5pHd3DzwCJKTJ9vs+ERFFO5ZvjxZxaJscVbI34lZ8COhMSgxC+NESLnQ9H4Rs/C72Ib4GOyjmAQ6+uR4IohKxgm+ezJ50dWsWe7KL21txCxXzIkT1+29jEmQpdkaRBe/gU+SJjFLU1OqykouVXMKRaDjP9AV+o+zIYZYgnm/b96MDWAPyMam4sYsLH5LX4oVs6B79Hj37ntW98uXD4xZ2LRHbMOYJTYCgZmtsQkU2RxHJDFLRYX7zGqJWdjQxe9EbfzJ9pv5+DtzEIlB8RXo07fpE39ADMrciQp7UTEocRDzbWTLxn9iZu71ERf4NmxL1nCyrZvl4/1dMohZ0SfHv6BPssB9MWh6zIJtzZ/vJmgY4yRWEVupqXFv/CEOxvf09qZi7UceGZwKXaVIoLOm+sMf/tD85je/MZ/73OfsFXo8ZSHtRmU/eAhQsh2bZO38E5/4hL1cjc1Jv/71r82vfvUrS/z+7d/+rXn88cezgsa6IvM+1jflCLkDBw7Y392+ffsDQaALBuDwy1/+0r47Yw0Y/sVf/IUTQzATzJ999ll7P2vbxWisx9Nv+i/+y7eenK8+wo/wuz/4wQ9s2XZsdOHChTaGS5KVrwR6cs0ogZ4cO32yjBBwEeg4eMp8s+MHspOS2z4i8sSJE/Z+CFLuZZeUq3GPlCiHgOZ+3yI9kxHuZ5IkffFlQLFDiftZyEc2i7GuxsAkfRHZvnPcKXGzZ88emwmN7MWLFztlMwET2UzUuN9H/kJKIZv35F4uXzY8wQfy2RHNvZTRdzWyL7gX+SLbt8AICc39kC/cH3rGSHqmKkSwZO0zeWXACyHQKZNPX5jA0peHH37Y+Z4s1vKO3E9wx/1JF96KRaCDEYt9LCBLw95YwEFnSTLQ0QEbImTjByXsXI0gD/1TQlF+r1i7QtMJ9CeeaLAkwrRpYSXmMt+Tc2xZAGhru22JMRaakMkic9Q5kJAme/ZcMRDpPAeZUWwCne8JfbIIJKSES58E6FKOEB+O7kMn7Phs7I/fw5fwnfHfXMUm0OW9SQiVzL+pU8daW1m40E1cQYRv2XLKLmCLPqOy+TJxJYtr794r5siR+yW4KAeObcjvllIGOjrCn2AzjLNcvnGF8RZ7YaLM2OnbXY6fF9tCLrboGz/xadzPuIsdIn8wF6PTdfnOO5etveAPXGVxRdf4AM61b2ioNWToTJgw2owa5V6U5mxZZOMzhPj0ZQq++upZa4tUTOB+FiWL3fjmGS+IAfjm+Xd0iw8htiLuSHreNP6DeIc4U5r4Ezb3lBqBztnT6PPw4Varn2eemWl8pASltrkfcot74xKYHCWCbyEbkEZFFPwK/z0UCHRiB/SIraBj7Ab74f/JBsi4JdwhOfAVPCvlcLPFLNyP/eBbihWzpBPoa9dSFpdNn/k5mgHidfPm1BEUzc2Uao4ui8u5tHv3ttgKBpyFTNYfmwS54mSjFsL3JIlZiEOlLHdoxo0vZmFDczEJdMGXTZwSs7B5k6pGvs02EOHc//bbF83GjbOsb4lzZjGVM/ArZJxLI2YhBpay8KVKoEt8G4dAj2O3SWIW7BBfJn0pVsyya9clq382/RGzQnRmNtE1YxbxCnELG3jYnOcbs8goxmdwXASbCVOEq5tAl7LgyMUWlyyZFAf+vN/DPJ34VjZ8Mx/xbeJkIw/jBP8UffqqG5CogP6Jd7jfRxYwT5e+SKydtAJerkChR+at6HXZsilWp5WVbn1u304Metr6E8YsX8wiR1AQs6bmTjNtXOxq+B5kswGM4wWefNKdeJLre6c/X4oEOrYH+bR582a7PsVaGGt3ZFMmXavKJ2Yq68FBgM0++LdDhw7ZdVNiJsph+0pisy7wi1/8wtowyWbYL2Qua/lxMtHT0d21a5d5+eWXLRn/IGSgp7/7f//3f9t3Z85E5j2kuKsxtnHvV7/6VfP888/b+/EdxWisC6P73//+92blypX93AP6L6T/Yr1AMPjsZz9rMWCNP2lTAj0pcpqBnhw5fbKsEFACXQn0KIPOlUCHIEEGu7ch61j8kioFTCiVQHe7ETIkWIBOL1XP4iMTc6pAKIGeG4He3t5jICoOHrzaX5aZjGUyKaLKw1MKr7W125BVSlYXC1MPGoHOYhP2x+KjlDGUhSIymouZgS5f0mAR6GSOsfDM5g5pLExjG9hPqWWgs4gk5CT+g8u3AKwE+n3fLLrmfMcLF27akpWzZ0+wC5K+sz/LgUBns4Nkbco3L+VMISezZe75AmX8CGNc+vE6UvWE3eQPKoFOhim+RY4SgThnrDpw4OqQINDRp4wLUnpbSAXimZAMdCXQB35BcQl0Sr5jS2wAwmdB6kOIQYrEyUYtxCR3sAl0qaQiMQsEbDq59SAR6FSxwK/Ixhz0e+QIMQtViUaUdAa6Euj3v8Y4BLro+tq1LkueskF4zpw6+/1Tbt3VqOCEz+B5jn6orx/lPV6nVAj0VFUh+t1tN9lDdPsSLApJoEMu0Q/ibfpBrB3n6IFC+Fv02NrKZra7dvMEOqUiiaspgV4ILQyUSYIEJBRE+r59+2yS0qpVq2wGKhmV2hSBwUKAKgiQofgoyEjsDyLUl2CDv8V+uSDesV+ex34/+tGPBnVdCfShR6Djv6T6rfivZcuW2U0XvoTCIMOIuFkJ9FwRzN/zmoGePyxV0hBGQAl0JdALQaCT8UwWOBn7kvHOoMv/oymBHuY0+E6ZcEkZVF/FhijJmoF+H5XLlzvtbvjXXjvXn01IZla2Rgn3rVtPGTJXHzQCPZNUxf7kqAQ2yDxIBHqUnVDOEJtigarUCPRsdp35dyXQByLGYuTmzafMli1nbKYVOiYD1NXKgUBn8xtjDg0Sg40y8s3HqTYQaneyqMjC84NKoGdiBgGKX3n11TNDgkCHLJeKFGSjYDcQ5/w/Nl8ogR76VXz4/rgEujxFOWbshwxAqZwQp+R3br2MfnqwCXT8Fz6FDB/JHBXbxJc9SAR6lEY4vgTbICu1lEu4K4F+X3txCHS5G0KcDGEqVrDhj+oGTU3umCX0my8VAj203/kk0OUYK447grQvFlkeikHU/Uqg5wPF+DLYZPH973/fliTmCEYIKDI6qfrnO0Yy/i/onYqAH4FvfvOb5mtf+5olzMnopTy4NCqukAiVfpwXf8PXURUIO4WAJyuYza48/8ILLwRBrgT60CPQRcHM68R/URX2U5/6lN0IJFXqggzBczNzSuyQNXA2e3CxWeMLX/iC4ZjWpE0z0JMipxnoyZHTJ8sKASXQlUCPMuhcM9CVQM+vm1AC/ZTJVwl3JdDDS7grge7/npVAP21Lw5dbCXfRuhLoSqAPRgn3TC+jBLqWcE+3CSXQ48fVSqD7sVICPX7MMpRKuCuB7rf7fBLoVLlAHhvbOTpkKBOfSqDHH1vycSfEJBmcXBCQEJZUanzqqafMo48+mo+fUBmKgBcBH4HOueTbtm370FGSCKN6HTb65JNPmh07diiBntDGhmoJd3ldqq2QECf+C5KbynTYxZo1axKiMvAxYq9XX33VcDSvbNwg052s99BjndKlK4GeXEWagZ4cO32yjBBQAl0J9EIQ6EwIGFg1Az0/zkIJ9BSBTqZMtjPQH3JXqbPKyJ1Av2LPniSjo7p6RH4UHCglSTYX2VdJz0AXAl2yuUo9A33KlLFWR77zRC9dSp0nunNn6jxR9BnnDPQoVZUjgS66fpDPQFcC3Z2BTtYCWQj5akMhA52yx4xBZPP6SmFT3STJGehKoN9HoHxKuDebKVP8x85ki1kElQeFQGfswR/kcga6EOiUHMVXceTEUMhAnz9/otOlUpI7dQb6pf6KAnHOQI8SqAS6EuhJxm6OSqJt23bGbN162pYGZzws1hnooe8A6Y1vSXIGOn4kvfqb+BOOK5EqPaH9Kfb9os8dOzgD/Yw90uGZZ5pt1QJXkzPQqcjG3IlzzTkGzdU4KkLOQMdW1q9vHJTXLsUz0KNe/Kc//aklIru6uuxZ0J///OftbWT7alMECoVAFIFOvETDHrlYw5XG34YPH25eeuklm3EOgaoZ6Mm0M9QJ9PS3/n/2zsQ7ruLK/+VFtixbtiTvtmx5l+XdBi9ggh1gIBD2bEMycyYTSFjC8reAk0AmycxvcsgMJISwhCUDBMxq4w0veJX3fZUXeZVl/86nlCu3u19Vv6Vb3WrfOucdgbveffW+975bt+pbdevVV1+1mQxYBIRd/Pu//3vO/Nenn35qZfMX2dgeR6MkLUqgx0dQCfT42OmdJYSAEuhKoAeZc9wd6KxCg9yjI+XsQQKu4cOH24tATFO4x3MeSQl0zq1hwoABGqnmCIJdBZ0x8OTiPFpWFTJBUIjCOdMMvEmfTPpBzvLr189NWnPW24gRfe2kjqvEJdBpy5YtR+2ZghMm9DcTJtSYnj3dOOYTrzAEOivcSZvLtyg7JdglwSQQadezFeyAe5FBuibsgZ0W2AN2Ucwp3ElLiq1ApLsKZMS5cxdNS0urrYtOe/WKp8/OTqD7dO0jSfHxMomoO9CvWFpnTeEOcSU+A93yzXOuqOyuEj/Cm9KPMJBlUU4u+odiJtA5G3bz5mPW9+MjuHyTm/iVc+daDEeDTJgwwAwf7idQXT6qs+xAJ80edtPc3GxTPmI31dXVtq8g9rhWU7hzzAN9i4/kbItZ+tlzarOVUifQXTEL5FSY3Sbiv1JjFvFf+KhiJtCJJcePrzGDB2ePWS5evBKzxD3TvjMQ6Lt377Z9D37Ed641umV3ErrOVuLELLoDvQ1V+rXdu0/YfvDs2Yvm7NkWS5wyFho6NF4fl01fcX5nvMLYhfFuemHnHP0T/bfYFrsqXYWj59A/hfrEO1KIh7iIkTsjgX7+PPo8aS+yLKFPxs6MhXwxS3PzBbN581FDnIv/qago856vfuFCq5VNPXzc2LE1cdQa+Z7OQqCvWrXKsOOXRV/4MfwdOyw5/pAjjbQoAvlAIJ1Anz9/vt34xDytjAP5hijMH/Ib554rgZ5cG6VEoGMX+C/iNfpH/Be+Cx+WlOxWAj25reVaghLouUZU5XVKBJRAVwI9yHDjEuhMghNgMUnBOaaQdZBuTGxs2rRJCfSYXiIpgS6TBkxwHzh5fJUbAAAgAElEQVRwwKYMcxUmFoYOHWpX2jN4Y+LKN8EQ85VC3ZZKoHfv3s1UVHQ33bq5JzuYyJk3b4Spr+/vlB+XQGfymkmA8+dbTa9eZZZE4czrQpQwBPqZM2dsQMugXEgNzv4MS6BjM3v27LEyIMyxByaKZPFFMRPoJ06cszrq0aObUz1MFM2cOdhMmTLYTuwk0WdnJ9B9uvYttokzGQ2JwUIr7JA+olC+ZcWK/XZxDpOI7CqeP3+E01aulRTuTJbwvfPdMxCmH+AvNsD5nvyOL8H/0I/w7yNGjLDnoyctxUygt7S0+X76I86T5mJS2FWmTBlkfQs7j/FDPXu6/ZAPt85CoPM9YzeQFvQTXMR92IekzL0Wz0APF7P0NzfeWGuJ9myl1Al0V8wSlkDHP+G7uEinjB1CSGCHLBIrZgL91Knz1leUlbl9xYABFWbGjCF2t2/SGLQzEOiMe9AdYxDfgiWyC5ApB11nK3FiFiXQ21Cl//vii90G28EGscXBg3tnjbWz6STXv9PX0B8FjXPFL8iiDOzLZ1tCoHNmdfo55zKuYnFPZyTQT548bz7/vE2fDQ0DrD5ZdJwtZmltvWzjIRZREAutWrXfnDhx3qnGsWOrrexRo6rtGD7uop+odtJZCHTmZYid1q1bZ1577TWzZMkSuwudc35ZtKFFEcgHAukEOqmx5Vzr++67zzzwwAN2DEihD+S3l19+WQn0HCijlAh0FqqJ/+KMckhvfBc+LMzCVx+cSqDnwNhyLEIJ9BwDquI6JwJKoCuBHmS5UQj01F0fsiKbgSbkCJPrUjZu3KgEekw3kZRAZ0U+EwAM1NgRxuUqTCYwyQBxwupBdnf4dn/EfKVQt7HSffXqg2bNmgOGQXu2Ul3dy66cZzfEgAG9AneixyXQsz27I39ngggCC32ip6Cz95g8oB66ZmKai53n2Qh07pP63IsMJiaZpJTnUKeYCXR2yjDZXFnZw6mW3r172OMAsBfqQqizcz1O6awEehhd+/CIMxmtBHomoosXkz5zm8F/keJy2rTBccww8T1hv2sIKr5/SHUmjocNG5b42cVMoLOA4siRM+bw4TOGNMp7954yra2XnO88dGgfM2xYX0su4FviplkudgKdnedMnnDRT2A/9BNcsjDmyJEj19QO9FOnLth4hbjl0qVwMUttbV9LXLhiFjG0zkygM8EGoeWLWSCkJD5NjVmyEeiufgwCncV/FGQXM4HOghx8RZ8+/piFeIWLeIX63bvHi1mKmUBnrEJ8y0KtMIUxCrEpumbMUl5e7rwtTsxyrRPojMPIwkJ/tG/fKdv/sUhs+vTBsY89CqPXuHXwMfga5iPSC4v5GTOJrWAvYQh07Ia6qVkOsFP6Psj4zkSgnz7dFs+Qip14Bp1CoJO2naw52QqLyLEHZGALyGDM5Sr4KnxWWx9XEeoZ2doQ5vfOQqDLu5Cl8Y033rAEFGTm1KlTzdixY+2YnYw+WhSBXCKQTqDX19fblOykzOYoAS7sj8L8Lb/9x3/8hxLoOVCCEOgsML7nnnvMwoULnVLpZzgDnAU2nD9PfebXi60QJ7355pv2zPJU/0XfGNd/KYFebFo2Rgn04tOJtqgACCiBrgR6kNlFIdAZpBD4czHAZDcanWV6alcl0ON/4EkJdHaIMSHFYB8y1LdTQ9I5M+GJDpmETE1bF/8tot/Jzr9jx86aY8fOGDmrzSeFAf2uXScME82seOdKL6VAoDOZI+QFekK/6YVFD+gZ3TGZhP7ZQZ6NQGfimroQH2IrfNeSjYDnhCXaoms8/h3YBzuK5ezhmTOHmJEj3TuSmBTcuZNJ/WZD3RkzhprevctiNaCzEuhhdO0DJM5ktBLomYgqgW7suaTYBn6GyYFc7GqP9TEH3LR//ynz1VcHzfbtTdancPmIKyaVd+48bqqry20fFDdlabET6JKJgEWU9BWQWOiPS0iJa41AjxuzsCADW/GdPduZCXT6CiGciFm40gtZC4hXuIhBuBhLZCPQw/RjxU6gs8gG/YeJWSC+ZswYbGbOHGqz58QpxUygE19iK8S4YYrs4GRBF+MV3xFFcWKWa51AJ8X3V1/tN/v2Nf+j/+tramraiNC42VXC6DVuHb517IeF4+kFm5Ij5iRbSpgU7tgWuzFTjzQSH4W/6kwE+p49J+0CL9LxSzzDESJt+sx+jNXx41cy8YwcWWVGjmSxvdsPsfCQeIiMbfRvZC/oiNLZCHQWITLXQyy8cuVKe82bN8+wG7ihoaEjINNnXEMIKIFeOGULgb5hwwYzcuTI9p3+QS1i/m3WrFn2Yv6O+kGbZgr3Nm1PZvGrzFVzLAX+a/bs2eb+++83kyZNitU8JdBjwZbXm5RAzyu8KryzIKAEuhLoQbYahUBnsMqZOXSYTHpPnDgxcPKbyXGCBQqDASbJ2SnA5VsB/vXXX1v5rPzmXJVx48Y5Py8GILSD+tOmTbP14658Y/DFZAuDa1arN18sM2t3ZZ6p1hHfelIC/dChQ5acYKKRgT5BmKswGY7+GcTJ2W6ssO8M5euvD5m//32HJUXZycmVXkqBQJd3YjJIUpay8CG1EHST1pLdobLziomebAQ63xD1Sf3O/VxMbKeW1FSppJijDrYiaXsLYSupBDo7QNH9pEnus94hudj1u2TJXnPrrWPMLbeMir2bprMR6JKKmwEPvoFV0C5d+3QZZzJaCfRMRIuRQKffxCaCFk8xcYzfYZHOtbADfdu2JrswZ8OGI9av3HrraG8a0k8+2dW+kIe6QQu5wvjIYifQJS4hRsJWgoirpqYmayuQXKk+JtvRMCz6wldAhISNWahPf0Qf11lilnXrDpkPPthud/PRB3GchKt0ZgJd3gl9SsyS/p7sJB4+fHh7zEIcysKMbAQ6MQt19+3b16liFjIUyKK/4cP7Wv03NLhjFogv6i9bttfccssY64fiZrcoZgI9jG9MrUOsyniFsQu2gp9xlTgxy7VKoJN5hd3KkJ9r1x4yEKfz5g03c+fWFuz4qqi2kV5fjhThL7bCBTnuKpLCnUVh1CW7ihTsDl/Gb9hcsafbRp9cLDJfu/agOXz4rNXnvHm1kTJZsICHcTbjp7ax02gzcGCFE0PSvOO3yM7yzW+OMjffXJdUjaHu72wEurwU47IXX3zRXuzkvOuuu+x5wsTkYY6pCAWOVrrmEVACvXAmIAQ654dn+64Zy/zLv/yL+dd//dfEZ4rn842Zj2S8t3//fvP222+bt956y9x444227TNnzoz1aCXQY8GW15uUQM8rvCq8syCgBLoS6EG2GpdAZ1KUM0+YCEsv7JJlNxKFOky2MugkzbvvnF0l0E37qj4ISgbxrJyPUpRAv4JWKRHoqWna0+2Bb0pSFcYh0OUcUWSkTzDJsQ0M9FkAQx0IdL7r1B0aUWw0aV0l0MMjCOGAL4bMwKdIWktWNfsmE9OfEGcyWgn0TD0VI4FOX853nZqyVFoOGYoNsbBMCfRMfV5rBDp+AN8RFPfhY+gnWGhJHS4mhOgrgmxL0FQCPdOuSoFAjxKzRCXQIbTk+CFfzALhRT0mLrHFQsUsSqCHj1l8NZVAz0QH4huCk8U57PplcUZdXVUkwBsbj5lNm46ac+daDEceVVWVG46bIB23b9F7pId0cOVcEuhyxBWxkmRf6eDXifS4rVvb9AmJzlER/fpd0Se7w8MWJdDDIhWvHvEUKZu5IKM4ioD5sltuucXu6NSiCOQCASXQc4FiPBlCoLMYnfTtc+bMcQpiMwzHOXAV6jjNMG/JnOGHH35oli5dasd3xNZsqKPdUees5XlKoIdBvmPrKIHesXjr04oUASXQlUAPMs2oBDqr6Nj1zQ5nV2GHrOySZfBNUMCqWi7fRKoS6Eqgh3Wf19oO9DC48M1FJdDZzbN7926vePme+Za5JD08O8gKUZRAz466+F8GbegYUgsClEVMcYoS6MGobdlyzO64YcJSMmH06OHe5VQMBDq2gT1gF+y6QrfZCgRUXV1d+xnoSSbVizmFu+5AD7YE+gj6FogEX0nvK9ghzhVEuIscJdAzES0FAj2bT+F3iVmiEOjYIRN4UexQMiyRpacQRQn03KCuBHomjnEJdOLoNn9tzGef7TIffbTDZjkgMwZnnnf2kksCvbNggZ9Bn198sdssXrzD9OpVZvXJ0VVxihLocVCLd89LL71kfvnLX5rW1lbzxBNPmB/84Ad2kbPv2IF4T9K7rjUE0gl0yM5f/OIX1t4ef/xx8/Of/9zOD1A2b95sqP9f//Vf1g75fc2aNeb55583HOVE3UceeSQShMuXL7fnqnNuNuetP/XUU50mc1SkFw2oLAQ6m1F4b3Zpd9bCO3DBA2APf/nLX6w9PPnkk4mPYlMCvfisQgn04tOJtqgACCiBrgR6kNlFIdAJ7EmdyCQGE/CuwsCVndAUUr2TCo2JKy7dge7/+DWFezjnqAR6Jk5RCXTSMPGtBp2rLtIJluUcU3ZzkVYOMo0UhoVKMacEuv8bwQ5EZ5Cj+G12n6OzuDvwlEAPxryzEeicFYptQIRiF+wSDVOYxGMyDzviu2fHetyJPSXQMxEv9hTu9BH0Fb6zitmBLmfOYiNc+Bz6C92Bbsy1lsI9jF+JSqBHjVlYvIuvkh3oQcdUhGln0jpKoCdFsO1+JdAzcYxLoJ8/f9Gm+N6584Q5f77VXgMG9DLjxtWYYcMqc6OwAkq51gj0CxdarT65zp69aPXJeefjxlUbjo2IU5RAj4NavHs4khASiZ3o9Fv0WXIesi9+ivc0vetaQiCdQJ87d661tc8++8zaGpdk8mFcePr0aZu1jn9n8SvzvWyaIp6fP3++mTdvXiT4lEBfZInnzk6gb9myxaxYscIuvsceeKebbrrJ2kTSs9qVQI/0SXVIZSXQOwRmfUixI6AEuhLoQTYahUCXnWuQKennMKfK3rp1q2E3OWXy5Mn2LHMm3klJo2eg+z2FEujhPKkS6Jk4RSXQCX6zkWgQbOw+5GLwxA5mBvYshImSAjycVsPVUgLdjxN6FZ0x+B06dKjVGfryLWDySVUCPRidzkagQ5zTx7CTALvItqhN3pr7WDxHOveRI0daPxD3+1cCPdOWip1Apx+gr8C3uAqEBX6HtP/YBxcxHz7HF/fpDvRMRHUHerCVhY1Z8HHYIqkliyFmUQI9XGyXrZYS6JkIxSXQT548bz77bLfdfT558iBz3XVDzdChfUx5eXdTVubOopNNR8Xy+7VGoDc3X2jXZ339AKtPFkKgT19WJJ++lEDvOGuGtCR2IsPjn/70JwPp+OMf/9j85Cc/sYvAtCgCcRFIJ9DvuOMOu4ia65VXXrEXfSuF8d13v/tdc++991o7/POf/2zncPk3iHOIUo70ilKUQC8NAv2dd94x//mf/2kXU2MP99xzj7WFqEcCBtmOEuhRvqiOqasEesfgrE8pcgSUQFcCPchEoxDoYU1848aNdhBAmTlzpqmvrw91q6Zwv3ZTuLe0XDKHD5+2V01NhRk4sMIO/F0lDIHe1HTOrF170Kxff9gMGdLHDB1aaQYN6m0GDKgwlZU9nLLPnm0xhw+fMcePnzMDB/a2benevWsoGy5EJcgNVoNyMSBiEE5QS+aHpANvZOMjSJvK2WxjxoyJvYs5V9gogR6MpNiBTMRgC+gfO0i6OrjUCXTOiuSbx//s33/K7N/fbMaMqTbTpg22PsNVOhuBzg5hvmVS+5Oyj4vFbdlK6mQ0Kbm5L+5iDCXQM9EudgI9m33w+5EjR6xtschCbCtMqv/OSqC3tLSaQ4fOmCNHTpv+/StsXOGLWfKxA50YBb918GCz9VknTpyzPovL15Yw+sxnHVdfRcaqpDELu6XkKBvkYYtxM6/kCgMl0P0xS+puN19mEyXQr+DYFrOctj7owIG2mGXs2Bozdeogb8wC0Xol1sFvnDINDQPM1KmDTU1Nr1yZfM7lsHhGxjnsyGV3pO+c2HwS6KljLhappu7gzPmLZxHIAgoZO2MDXBMmYAeDbZ+UpFzLBDpxCWNf/lKIZRj/jh071uo7X4Vdnn/961/t+cINDQ32gsAMO/YmSwubWGg7ix4pMnZn0WySwiJ9kS3HONJf0zbGBcVcWDRM2xn7SKHdXFEJ4fT3JOZFNkdiSeGIO2SziC9JIWsYukS+ZAzj3Glkhz2SJp1A//a3v93epLfeesvam+BCu/n99ttvt//O78RQ/Nu0adNivUo+CHTGG+DCwm4ptBNcks53MHci814iG6yRDfZRSkencCf2xVaYB6TQP+GzaHucQr8r3zxz+xs2bLD+D3u49dZb44gMvEcJ9JxBmTNBSqDnDEoV1JkRUAJdCfQg+1UC3digFIKIiRsC6eaLZWbtrtMF+dyv1R3op05dMKtW7TcrV+63uyFmzRpiJ6VdJQyBTko7SPSmprNm+/bjZvv2JpvKbubMoWbkSPeKbiYNaMvmzcdsO6hfUVFWEHsI81AGzKR9YwDETmMmiwmay8vLvRNMYWQrgX41SkuW7LFnXnft2sWeeT1nTmHOgQ/SHRMa2ADHZ2ADubSDUifQDxxoNqtWHTBbthw1o0dXmVGjqm060+rqXl4iSgn0MF7k6jpKoGdipgT6dpsykgkw30QskzkysUVGFOomnaCMbsFtd5w6dd6sXHnAxgpTphCzDPUSUPkg0DdtOmqfDyk2enS1GTmSI1bK7dWtW/Eu+kPXxCyQE7mOWZRAv9qiv/iiLWYpK+tqz0OePTv+OfBDTiwz3U75z5+P8j1JzAK5MWTIEJsVxbegSwn0K+hClPLtb93aZEaNqrJxC2Mmvn3f4pk9e07acdbu3Sx0ItapsouWua9nz+Ldec5YhPgWv0Fsi634iK98EuipYy7awVWoNNt7956ydrBjx3HbB6BPUre36dO9CD3Md3otE+hffvmlefXVVw1/KRDo3/nOd8wDDzxg9Z2vAhm7Z88emyaZZ3PdfPPN9rlhNqNALLJrmPOJGbdRSAXP/aRaTlIg5MGESxYWEIM9+OCD5u67704iOu/3knqadn/xxRftz7r//vtt22traxM9n5gU2W+//Xa7nAULFljZU6dOTSS7qampHXPiJsr06dOtPrGLMMVHoGNrXCIbchQ8IIzlN/ws/0asFqfkg0BnkxaYQ7xKYUc0mNfV1cVpZvs9LIRANme2SyFVObJnzJgRSXZHE+ivv/66bTsZmCjokXZzxSn4EPnmWTxA+v9JkyZZe8ilH1QCPY528nuPEuj5xVeldxIEXAQ6wRqrilj1SKfDxVm3rkLQROfCSkSCOVZGugqOd9OmTVa+THb5zs3lnEWCRv5OnDjRXr5dTrQZ2dSh3ew2cBUG6rSbS2T7Bl90PshmNx8Boi/AYmAnsumswIUVn67CZAGyGQjSbuT70qFKMA0pRttJSegqrDpDNpfo07daFrKFtvMOyB4/fnwsi8YeCMBk9St6pyCTlW+QediVb0dSY2OjtRfq0HZ2TroKzxLMaTPPibtzpVAEOoMRvpHUc2jljHkmkVgJmrrakdX2/LtvhwaTBkwyYbd8Dz47ZDIaW8QG+C55XqF26pBO8Msv95qlS/eYceP6m8mTB1ryylWYBIJEZ/X93LnDvUQmu3+WLm2TXVVVbmUPG+Ym0I8ePWO+/vqwnZCYNw/ZtaZ378IS6OgKW2FyOL3wzaFHBs7okIvvLUmR5/Gd4X+wKXy42IgcyZDkGVHvJa0tRAFXm63stTss0D87b1zl2LGzVp9btx6zdbkqK3tmfTw7DE+dajFkJJBCRgOe26WLsXKmTLnio1hk0acPR1UUhrhg1TSrj+m7otgB/iSbPrE7bIALP4tfoT9yFdqCTWI/0pa4Z2ZnVVRABfqj5uYWc/r0BbN27SHz5Zd77JmQc+fWmhkzhmTcwQ4ebGTv3pO2DgsjevXKPvnIeZPYA74Cv8LVvbt7EnrDhsP2Oez0wreMH59sd0JYbNAfF7EVOsRXyCQJeqRvCYpBuAe/wyQO93E/94mPydYfSd8qO2For9gRPgo5qQRomD4u7DvHqUe/gj7xFSzkmjRpoDf96aZNR6w++/btaf3BxInhdidgl9gnPo1Cn4NPW7ZsX7uPqqpq6//wJ7179yh4H+TCU2zk6NGjVrfEoOgVO8E+stmI3EeMHiZmIV7BtxCr8BzfmCKODYS958SJKzHLhAltMYvoLEjG7t0nbMzC+bT4l6DFV9LHXZG916bhxbYgRtILiwKxv65djZU3fXqmbwv7Prmuly1mQY/oPkpf5WsjPkbO6hQfIzELE7/4Ft+O1Vy/P/JSYxbiT3zL4MF9rK7IcOKPWQ7ZhZ/URf/EFtkKi0bxK6kxy+rVB6xvYUEFcvBrUqLGLLkm0BmnoCuIUfn2fQQ64xu+fWIJ7MY3RsQWJHbFRyDfNxYmZsEmiaeljwuTQSObTsL+3hazXLBjGmIW7IUYlHgk6LtOj1nQbZisE5s3H7ULKlj8J/GwL2aR9peXd7P9UJhnhH3nKPWIJbAVdBomBqUfQp/0K9Ifpceg+Cjpv3xj7/R2IpO2cI9kW8nnrmQfTo2Nx8yHH24369cf+Yc+6XezL4RgsQQ+xadPxk4y1poypS2+rax0jy137jxu+6OLF1vtuJk08h1RsA126vKXhQxctbNuMX2HjI79eNIVL1q0yPCXgu0888wz9hxjdJ7vQqwN+faHP/zBLFy40Pzwhz+0RyJmK9jlc889Zy98GYWdorT7vvvuy3a793fwffbZZy0ustt6ypQpVvbPfvazRLLzffN7771n251Kij755JPm6aefjj3vKW1es2aNlf3b3/62/TW+973vWdkQr0kKc+7IBnfZVQw5D+Ys6AhTXn75ZWtH+E3St8+ZM8fOLXbU4tN8EOgffvihxYWFIlIee+wxiwsEb5Kyfv16K/uFF15oF8OCBfTJt5itEIsS23K98cYb9jumr/nRj35kd25LIS5FBz7OJduz0n+XxRIyB8/uc9rNFaXgO2g/9vfuu++av/3tb+a6666z78DfXBcl0HONaHJ5SqAnx1AllAACLgKdoJNBKY6SwSwDg9TJzvRXZ9KTgQIdMY7ftyJNOhHk0/EjP4gAkmcwucFkLsQ2srmykYXIZhEAsnkXV2FyWFJtiWzfQB2ZYELKU2TL6rwg+QyyRbZ0iL7BFBgjm0lp/hv5vjPF6VyRz4QhE0I+opjJbum4RbZPnww0kI1MZHPFKQTWcu4gExy0gQLWkC2Q/pyt41sQAR7cB/a0XYL/oPagTzCm7TyDdsddAV4oAh29Q2QwUJLCd8KF3ZOGKDWwEix97wlmqd+D75vgmXzPqTYQF8M4NpN6D+TWvn2cs3vKpiGFUGcy0FV69Soz/fr1tETU8OGVNj27q/Bt7dvXbPbtO2mOHWuTnTrBmH5fjx7drWzI9mHD+liyvVCkqLSN71pI8vT28i3IpAE2wxU3vbLIxt/xPPGv2CS2gmz8EIOvuKuR49oKO/42bDhiNm488g9baTYVFd2t7tlt4SpMJkFwtemz0l5hJpggtXjetm1N7aJJfYkdGdPFyiG9vxRIfFJhFioNphDo+GGxgzDnVONHxYe6MGTwJ2em4WNksspVH/vDJvFf0paOnIxubb1k7YRJRYgrvn/+DZ0NHpxJ/LNT58o332YjYY5twJfgs9hBLH6LBTuugh1ykRaeZ3SUrdDH0NfQx6JHvm/RC7rnew6KWagv9+ED0L3cxz1cvsU63IMfoU9K7eNoAzZCrJfax4nMQvVD+BhshYwEJ0+eMxCZYfTJUR/0Fb6sKak2gW1yYT8USFXsiOe2+ag+7bvH+vUrt34FkrYYCzEbNkKsjJ6J8dNtxKdPbBF7kBjeF7PgQ5CFzRH78ZxC2cr58+iMuCJczAJZiS755tFvUMyCD6HPYWGGyIbkwCbwT+kFQot/ZyEZdXzHTXS07aBH7ILLF7Mw9sAPJI1ZGDPwLOxR+irpf4hV8C0dvUCU75vvHJ2SKhtbwQ7QFfGIO2a50h9xLjUxbphzqY8cOWOflxqzsIuU55I1h+empnUeN67GTJw40NTUhFtwmWsCHV8husJeuIg13Lj0sN87fRXfvm8RH3LwR9JvZYtZmH8Q3yI22ZExC4stxFZSYxZ0H/RdQ3ymx7VhYhYh0FnMw9gG+8I2shVshwVitbWFOY85HzEo9ofPIEYROyRmTh97p2PDnIEcl1UsBPpXXx1sH99065Zdn/Q/6HPECLc+z51ri0va+rjzNibiuDVXYaF5377ldgc89sLRaR1RSpFAx19xrCEXc2eQ52HSRyuBHmxx1zKBTtpt7IhFDyxWo69jUUUuU3D7vvNrjUBnTPPBBx/Ya/Xq1RZ75iH5hlM3Hd5www3mlltuyenxB7ki0PEjf//7380nn3xid5qTIWjChAn2HfjvXBcl0HONaHJ5SqAnx1AllAACLgJdXg3njqNnJV3qZGf6q7OaifQxYc9ekfs3b95s5UvanyBIcdLI9u1qD7qPHXe0m913rsLECee3RD3DhckYZNMB+gb1tBvZUVaS0ckiG1wk1VLQM+iwkB11tSCyuVIJ2nT5DP6Q7dvVHsb8CfbleemLDcBEsA8z2UnHjSzOXXEVJjiQCe5JJzkKRaBDTpJxIfVMJh/WklEgzHlNTEYjO/VMpnTZkPRkP+BKumM5jI2ErfPpp7vM4sU77FlursLOwAULRtkV8VHK6tUHrWwmkVyFCaKFC0eZefOSpfWK0q5sdZkcRp9c6YVJRHSYNG1Vqlz6APwp32J6wZfyvKh9QLZ3zPY75PVHH+2w+otSmMjBVubPd2fuCJK3c+cJ+yx2YIQp2At2U6gJRib0+N7p66MUdmehT3bphCmSRhXCzFUk40w+Blph2sgkH7bCBSmVrdTV9bM2EjclP5OLYpu+hT833VRnFi6s67CJRXlvst1gG/Q56YXvGP0HkUs+XRMzcJ/vvLJu568AACAASURBVDniJ3yWL+5LbY/0R4XazSVt4UgRvv2PPtppzp3LzPoh9fAp2A0+JkpZvHintRd2EWYrTELjV266aWS2qgX5HX+DjmV3TGojJMOSj+iS+mFiFsgNsZEwsWRHAfLJJ20xCwsgXIWYBT3y11W4H7sgBgpTSBuPPxkzJt7C1zDPiFvHF7MQw0o8G1d++n30R9hhUMwCgY7d5DLlZJh2Q16jz48/vnI2apj7OGoIW7nhhmgxKJlQsEMyWYQpN9wwwj4HkjZMyTWBLs+EHJX41rdwmr4Ku4m6eJNdy/R/vpiF8TWyCxWzsIgY3dE3hIlZyEhB3xM1JT87lrHJr766chZwGN03NOC/6q7KYBDmvnzU4RtHn765DWJQ9On75rE1sTvfwg3XOzD3IGOvQsUsLJZBn6Tlj1Lq6weYBQvqzLRp7kx/qfLa4umd5sgRd8yCLPxJRy/2yweB/n//93/m+eefN/ylMF/yxBNPmMcffzynhFcUnYWpS1YESDTaLr6UXbO0O2madXAW2TLOZLcvsn/yk5+EaV7B6kAGgklqmvVHH33U/PznP7dnRCcp69ats7L/3//7f+1i2LGMbEjSJIUsGsj+5S9/aReZUtjVji1GzSjw/vvvW1nsTv7pT39qrzCFuJsFjmEW5AfJyweB/vHHH1tbTM0o8Mgjj1hbJCNpkkIGV3BKzShAenj0+Y1vfCOraObP5DsJWkAqAsgqQXs5YiFX5Te/+Y21FTL0Upjjp908J0phFz4YsHte/F4+5/w4WoF2f/7559YuyWghm4GSZC/83//9X/vaDz30UJTX17psE7rs29qpECkC1wgCYQh0Ai8mWn0DWFZAMiCJmjaRFb7IZ5LfVSBFcdBhVlmmymAQRbtl13OQfEhcZEedQGESiHb7SE4CC+QiP0qKQFY/C+apabzT28+AHtlRB2hggnzf7nkmDWh70p0ZtF+el55lAEwE+zC7TJjkQJYv8IDwFZmdlUDHtmRHYBg3hI6YOAozccyCDMgS3wQDz5SsA2H0EqaNuahD2kpS6J482XZ+V1BhF+nYsdWRiSh2ATU2NhnIWFepquppZdfVZaZMzcX7xZHBN4U+sZf0QiYN7CLqpKKvHfQBPCtowpFvL1smjDjvmO0eUls2Nh41W7deydiQ7R5+79u3h2GnVVAKXN/9TU3nrB3u2nVl96yvPiQsduPbWRamvXHrsIgJnWX75tPl40/QZ9g+HZvAFn07RelvkekjV+O+Z5j7WlsvW90xWXzunDuThciqruabr7FnCMcp7NRpe16T4dmuMmZMlbWRMEcIxGmH6x4G9NhGUCyAjogDghZR+XSNvWTL/MKED88NIleD2ooPQ2aUOCqXOIksdhdztiw6bWlx63PUqH7Wt7ATMEpBLvJJt5yt4L+wTc6rLcaCv8EfBC0ClaxJvmxPVzDP7r+I9cRGiilmgcRAnyy8cBViFmwlKAOG3EMGBHwIMVCYUltbaf1J2MwHYWTmqk4hYhbJmJP+DvRH2E3cY57iYkJK7rZvPZw+5TlkFRg3LnoMSoYlnsf51mEKMQs2GZTdIOj+fBHoTNNJfOsbC9NX0T9EWajOe4SJWRhfYyOFilnYgS59TpiYhawB9Au+HcRBOiRLAXERGS6ilMGDK+zzOmpXsa9txDPYi2+uKkwMio8iPglaWBgWm0LHLGTKwm727HHPrQW9y6BB6LPam70t9T5shucwDnMVshngT1Izc4XFMUm9fBDokIyQOWz+oRB73HjjjfYc8VyOtZO8d9C9fBufffaZbbv4Ughi2p40tTWLTES2jDM5RgPZpAUv5gKhCCaQo1Igt2l71Dnn9PdkfhhcIIqlcPY5sllgk6QwdqLdyJcYG1IU2aTPj1KwZWSBBeP+MHE58jkm8/rrr4+9SSMfBDrnzoMJRK8UzucGF99xrmHwYtECOC1durS9Ot8O3z5HkmYr9EvczyWLHoLumTlzpm2v74jYbM9K/33JkiUWF5k/J16i3TwnSmHRO+1fuXJl+/35jJ9ZyMbzWIwiGTXZIIfd+Y4izfZOSqBnQ8j9uxLo8bHTO0sIgWwEOq8q52T61pwwaRVnJRqBHPJ9q3xllVvUiTE5+86XqpwVTMiNOjErZ2T5BvUE1iI7CpkLzmCC7GyY0+6oq7BEdjbMXeefRjF/2i86Tn8XMOEZYBQGH/SIrGyY5+pMw0LtQEcvvGvYle98H1xhMEQHyPZ9E+g3iswo9pCkLjs42Y3hS51LqkLOcAuTsjC1LexMRb6cPRvUTtLfITtMyswk7xnl3mz6jOOTfc+X7znINsXfRfVHUd43qC72ILYRRRbpKdFnmLTtqXJJ+Y0d+lIWptbv0YOzxFmlnT19YpT2h62bzUZcctCn+IEwzxK/4uuzsA1kdrSNSPsvXzbmwoWL1l48GWHbXzfpNy+2yfN4tqtgg9himJSpYXQRtg7fsSvO8OnKp2uJqXz9UT77uLDvHqcets23n12f9EPdI+uzTfbFULYZ13/Fee849/hsJEp8EdZ/RZEZ533i3JOrmAU/InYXph0cLYNPiRoHhZGdtI5Pn1H7nDBt8fmazhaz0B+h12KLWfJFoKNf+qds45W4cUXniFna4ttoMQtzGl3DfB7tdRj78Iywca3cGHfMFalxISv74hkREcZWwvY5vmYVuj9Kok/8S1j7CROzFKo/ygeBzgLh9KMhyaTDFXcnbkjzTlQNX5d+NKQce5GLTINgwiW+mrkHOcIyUcPzfDP6TD8aUtoddc45vanYnxyBKr/JMUNhSWrX6+PrBHMZcyOTtkfVp9h0Y2Ojeemll+wVpnBu+sMPPxz7PPd8EOgsJgCX1EVUcqxnofWJnkRnvvldOZ41Ki/h05l8+zJ/LsfXhskClipXbJpF9/Kd5NPviT7JFoRdQnw/+OCD1u4aGhrCmGlgHSXQY0OnO9DjQ6d3lhICYQj0UnpffRdFICwChSLQw7ZP6ykCioAioAgoAoqAIqAIKAKKgCJQCATySaAX4n30mYqAItD5EcgHgd75UdE3UASCEWDH/DvvvGOvMIVdwHfeeadhV32ckg8CPU479J7iR4Dss4sWLTLPPvusIcX9U089Ffno3dS3VAI9vs51B3p87PTOEkJACfQSUqa+Sk4RUAI9p3CqMEVAEVAEFAFFQBFQBBQBRUARKBEElEAvEUXqaygCJYSAEuglpEx9lbwjwK5tjvfkClOSHvWpBHoYlLUOCCiBXjx2oAR68ehCW1JABJRALyD4+uiiRkAJ9KJWjzZOEVAEFAFFQBFQBBQBRUARUAQKhIAS6AUCXh+rCCgCTgSUQFfjUASKAwFS+x8+fNheHCNK2bBhg03JzRnXTz/9tN1VDCmvRRFIR4Cz2yWF++zZs80tt9xiU7hzDnpVVVVkwHQHemTI2m9QAj0+dnpnCSGgBHoJKVNfJacIKIGeUzhVmCKgCCgCioAioAgoAoqAIqAIlAgCSqCXiCL1NRSBEkJACfQSUqa+SqdGgN3t7733nnn//ffNyZMn7btAikKiHzt2TAn0Tq3d/DeeM9exlfXr15vdu3ebvXv3mtraWnP77bebWbNmRW6AEuiRIWu/QQn0+NjpnSWEgBLoJaRMfZWcIqAEek7hVGGKgCKgCCgCioAioAgoAoqAIlAiCCiBXiKK1NdQBEoIASXQS0iZ+iqdGoHm5mbz61//2l6HDh266l3YQfzoo4/aq6amplO/pzY+/wj8/ve/t3ZUXV1tHnvsMXP33XdHfqgS6JEha79BCfT42OmdJYSAEuglpEx9lZwioAR6TuFUYYqAIqAIKAKKgCKgCCgCioAiUCIIKIFeIorU11AESggBJdBLSJn6Kp0agfPnz5slS5bY6/Tp01e9S3l5uZk3b569KioqOvV7auPzj8CKFSusHfXq1cvccMMNNpV71KIEelTErtRXAj0+dnpnCSGgBHoJKVNfJacIBBHoh060nd2jRRFQBBQBRUARUAQUAUVAEVAEFIFrFYEuuz4z1b3LrtXX1/dWBBSBIkTgQssFc+7sOdNyscWSLVx9h442fYeMLsLWapMUgdJF4PLly4Y03FyXLl266kW7dOnS/n127dq1dEHQN8sJAhwHgB2J3fTs2TOyXCXQI0PWfoMS6PGx0ztLCAEl0EtImfoqOUUgnUDv3bt3TuWrMEVAEVAEFAFFQBFQBBQBRUARUAQUAUVAEVAEFIHkCLDrldTRFy5cMH369LEXpIsWRUARUAQUgWsXASXQ4+teCfT42OmdJYSAEuglpEx9lZwioAR6TuFUYYqAIqAIKAKKgCKgCCgCioAioAgoAoqAIqAI5AUBJdDzAqsKVQQUAUWgUyOgBHp89SmBHh87vbOEEFACvYSUqa+SUwSUQM8pnCpMEVAEFAFFQBFQBBQBRUARUAQUAUVAEVAEFIG8IKAEel5gVaGKgCKgCHRqBJRAj68+JdDjY6d3lhACSqCXkDL1VXKKgBLoOYVThSkCioAioAgoAoqAIqAIKAKKgCKgCCgCioAikBcElEDPC6wqVBFQBBSBTo2AEujx1acEenzs9M4SQkAJ9BJSpr5KThFQAj2ncKowRUARUAQUAUVAEVAEFAFFQBFQBBQBRUARUATygoAS6HmBVYUqAoqAItCpEVACPb76lECPj53eWUIIKIFeQsrUV8kpAkqg5xROFaYIKAKKgCKgCCgCioAioAgoAoqAIqAIKAKKQF4QUAI9L7CqUEVAEVAEOjUCSqDHV58S6PGx0ztLCAEl0EtImfoqOUVACfScwqnCFAFFQBFQBBQBRUARUAQUAUVAEVAEFAFFQBHICwJKoOcFVhWqCCgCikCnRkAJ9PjqUwI9PnZ6ZwkhEIZAP3bsmOFqaWlxvnllZaWpqakxFRUVkdA5ceKEaWpqMmfPnnXe16tXLyu7b9++kWSfPn3atru5udl5X48ePUx1dbWVH6UQmCP7+PHjztu6du1q5SK/e/fuocVD3IIJ8i9duuS8r6qqysrv2bNnaNlURC7yL1y44LyvT58+Vnbv3r2zyqaNIpO2hy3dunVrx4f/zlbOnDljn3Pq1Cln1bKyMiszqj6DBBaKQMdujxw54rUt7HbAgAH26tKlSzbo2n/HbpHN5SrYrcgGz2IpmzcfNRs3gss5Z5OGD680EycONPyNUnbvPmFl79/v9hU1Nb1MQ8MAM3ZsNF8RpR1R6/INiz4vX74ceDv2IfrEbsIWvmuR7fP9+DfkR/X9YdsRp96ePSetPvftc/uK6upeZuLEAWb8+Gj6PHr0jNmw4YjZtq3J2bTy8u7WVpBfVpbdt8V5x6j3YB/o8/Dhw96+nH4FfYbx/altoE9BPn7aVehXkN2vX7+ozc9b/WPHzlpbaWw85nxGz57drF9Bn/x32HLmTIuVzXXxorsvr6/vb+X36xetLw/bjjj1iG2wFZ8+sRH0ic1EKcRk2Arxn6sQ14jfiiI7n3XPnbtodcn339LS6nzU+PH97fdfVVUeqTliKydPnnfeN2JEP2uHQ4f2iSQ7n5WJWbAVnz7DxizS5xCrxClx/VecZ2W7h5gFWzlxwhez9LW2MmxYtJhl1662mOXAAXfM0r9/hbWVsWOrszW1w34PE4MmjVmwRd9YpBhjlt2722KW/fv9MQu2Mm5ctJjlyJEzVrYvZunVq8zaCvK7d+/aYfbge5AvBmXMKP2D9CfEOPwb+k1aGGvii+Q5xRaz4Fe2bvXFLFdi0B493DELcQ+2QRwUpWArXH37Fk/MEiYGJWYZOJBYK1oMyrwD9nDy5MlOF7NgK+jYF7NMmEAMGj1mEdmnTvljFvzKkCEdG7MogR7li9a6ioAioAhcGwgogR5fz0qgx8dO7ywhBLIR6AxIN23aZDZv3uwlokeMGGHq6+vNoEGDIqGzY8cOK9tH6DHYQfbIkSMjyT5w4ICVvWfPHud9EP/InjBhQiTZTC4ju7Gx0Xkf5KPILi8PP5F67tw5KxvcfcTVuHHjbLujTl6LbB8RXVtba2UPGTIkKy5MVImN+BZCpAtiglzwCUPsHTp0yD5n9+7dzjZB0NBu5EYhloMEFopAx27XrVtntm3b5n3PKVOmGC4I77CFCW5kf/31185bmDAS2VFJtLDtiFPv1Vc3mJdeAhc3cXnDDSPMP//zFDN//ohIj/joox3mpZe+NsuX73XeV18/wPzzP08299xTH0l2PiszmSP69BHook/8XdiC/SOby0ei4YeQH9X3h21HnHqffLLLvPzyOrNkidv3Mwn9gx9MMQ88MDHSI9avP2zt8O23tzjvg5zHDrGX3r3DL1qI1JCIlVtbW+13v3btWgPh5Spjxoyx+gzj+1Nl0K8gH/LCVYYOHWpljx49OmLr81d906ajVp9vvrnJEyf0NA89hD6nRJowPnz4jLVD5EO+usp3vzvJ2uLo0dGI6PyhYmxsw7dPv+sq2MjkyZPN2LFjIzVl7969VvbOnTud9zHBjWzspVgKJMPLL39t9Xn6tHsB4v33T7S2EpXoEtks6HKVm2+us7LnzBleLLCY/fv3W31u377d8w1VWl2iU1/MIn2Oj6jwvTj+i2fgawpdXnllvbWX7dvdMcuNN46wvoXYJUr58MPtNmZZsWKf8zYW5dAH3X13tPFNlHZErSsxC3p2FexDYhZi+rCF8ZLYj28sMn78eCufsWWxlI8/3mn9ypdfumPQceP6W1u5775oMei6dYes7HffdY9XWSD60ENTzQ9+MNlUVBTHwlliUGIKdJoeszC+FhvZt2+frQPhzr+h36Rl48aNViZjd2SOGjUqqcic3Q8Zij7/+tfNnv6z/B8x6BRTWemOQd94Y5P53/9dZ7ZsORqpfd/73mQrv64uGhEd6SERK2/ZssXaiy9moV+gf6CfiFLCxizSx0WRnc+6xCzYCjo+e9a9CeaBBxqsbxkzJtriE+QS47Jo2VUWLBhlbWX27GH5fNUM2Uqgdyjc+jBFQBFQBDoFAkqgx1eTEujxsdM7SwgBF4HOwJUBKyu7GZxy+XaE9O/f3wwbNqx955pvNyKDXGRzHTx40Mr2kbnsPEf24MGD7a44Lh85CtkjO2KQzUpyV2F3OwMq5COXyRrfbmjIbWSz0hnZkJ2ughzkcvEOyPcRxewmRTYTTII5pIerMHmNbFbbI9tH0iMHXSJfZPMursIObmQzwYRsnz6ZtPrqq6/MqlWrDCRetveUZ0KgM9HB5dvpLPpkkQVtP3rUPdBH5vDhw61O0SVtibL7PxWPjibQ0Q3fAYN/FgnwbbgKumZBCQtXsC3e1YchukY22CHbtwiByUuRjW1BukbNcpArF3nhQqvdRczO8C++2G0++wxc3DuuJkwYYMnzGTP4Niq9u/SwVeQif+XK/Va2b0cH8ubPH2nmzh3eLrtQu4tFn/ghfDj69BHo2Ak65bvGVny+gu8ZW8EPiWyf78cPIRtfga0Ucic6u7f27Ws2q1a16dM3KchuCPQ5b16tGTasjxk6tNL4duqwiwtbYcfFZ5/tsjbjKn369LCysUV2jCK/UEQ6+sT3p+rT5/vpZ9EnCyLEh7rek74cW0E+C9WwQx/xhT9BNv4ZW0F+0oVOcX0NmQSwFSaj0efy5W4iit15N900wup05Ej0Sdvdk9LsIMYWt207bmVji77dP9ggstkFhK2wAKMQBX2iS3RKX8v379tVzOI9fAuxAvrk8ukT2Vz0bcj2LbbAj4jfwk6QHbcvT4olu6voK7Zvv6LP8+fdCyIgt9EnmQWwFcgpV2FhhfRDn39OH7fL4GtcZdKkgVb2tGmDbf/W0bu6UtuVGrOgTx9xQawt+hRbCdLn+vXrDReysENiV/TvI1Lp+8RuWTw5Z84cU1dXl1Ttse4/f77Vfvtcn3++x+rz0CH3giUW5uFbpk8fYvsgX2aBS5faYhZkr1hBH7fLu6Bw+PC+tg8iZmmTXWnKysIvuIwFgOMmiVkYj9FPYC+uQgyKrXBFiVnwVSLbl2GL/gfZhY5ZSBoktrJy5QGrT18mlCFDKq2t0F+IrfhiFhZwIZ9Ff/RBxEW+mOWmm4hZGFf0tfJ79y4MkZ4ag4o+02NQfIf4E2IPfAb/NnfuXDNt2rRYpouvkXiGxdqQsSzkQubEidEWWsZqQJab6Bf4/jdsaNOnb/EMiyDQJfZCzII+g2KWt97aYv70Jxbi7Le2curUhfbxTdeu7uxmLPjBtxCz4LMKGbOIziC5sRdfzEIMKjGLxBXZYhbkE7MgO1vMImNniW8LFbO0xaDNZseOtpjl0093GcbTrjJ3LjEoG2HQZ/aYRcblEt8ST/tiFnzL1KmDbXw7eHD4RVFJviMl0JOgp/cqAoqAIlCaCCiBHl+vSqDHx07vLCEEXAQ6E2PsDmeHEJOkXL6BAPXZlU0dVmozQHEVBsfI5oLIYYDqI3SYeEE29yGby0dy807IZjBMu327aJGJbAZcIttHADGIQjYDKmT70sozGY1c5ENGIN+XWg4yDNlMHArmvoEdRAWyGaghG+LDVSChBXPwRr6PcBV9gjOyfbv/Uwl0ZGd7T2kjsmkHmPh2JDFope0Q2tn0SR0w4WIClbbE3UXd0QQ678iuPyb+mDT07RYGc+wFQpyV9OwC9tkiCz1Ync89cqyAy1aYjJZjG7ApZBdqp87Ro2ftrhl2+zKpx44+X8rAgwdP2wlIJibvumuc+da3xjm/idbWS+addxrtxSQksgcOdB9BQep4ZPOMu+4ab2UXKuUyfghbYVFJmCMLRJ+kt2TBim+3OD4LW8H3szAq2xEU+CHkQ5BgK1EzheSqO0Xn7767xbz9dqPp1q2LTbU/eLD7CAommNDn3r2nzJ13jrOXbxIQcgs7ZBITW2FS0lUgUZDNxcQRskeNKszuYvSDrbA7VGzF15eLPmWBk4+IYoIK2Vz0m8j39eVyDAe+FVvBFqNk0MiVrSCH7AT4FiYZ0advJ1VLyyXT2HjUNDY2WTLqzjvHe9MiQ8rjV7766oCVzYVNugpZNbAVbATfMmtWYXbP0q/w7aNP9Ig++a5dhV2efPv0WeiTy2dbZFVBNrGZEGMu2ciUo2xEdpTdqLm0FVJxYyssshB9+tIcQ7SjT/osbMW38wpyFVvBt5BqG/m+xRnYK7IhQrGV226LtpMul7gQs2Av2E2YmEX6ITIWoNOgGIeYhnr0P9gKPoO6viwH2JP4IbJbFJJAp39An9gLfQT69O0AJQU7+oSsop+44w53zIIfoo9Dfs+e3UPHLBCpxCvERJWVhUm5TMyCraDbMMdmia0Qe6J/X8xCvI/+GftJH+cbIxLjIJ8+iz7IN17N5feSLosFERKDdu/exepz0CB3zHLiRFvMAtGJX8FefMdEQJphh8TRyMYfhY1Z8C2F2l1MDIKt4F9cMYscHSZ2wl/Gh0kIdOYapP8jtsYXsdiiWAj0L77YY955Z4sdg2SLWSBLJQaF7MZWgnYX01ex0FRkb9ly7B/xMAvb3Ytttm5ti1nos/AthYpZiBPE98txf2FiUPosiUF9voKYBZvA3sLELHKcHX4F+XHnH5L6HTIrYSss9I0Ss9BnYSvXX+/eLU6fJX2cyPYttsFfYVccbYXsW2/tmJhFCfSkVqT3KwKKgCJQeggogR5fp0qgx8dO7ywhBFwEOhOX7Cpes2aNmTlzppkxY4aXoGMAQ30CVuqSIss9UD9v63IxOU99X7pYdkJRl1Xm0hYf+UuKWuozcEG2L1UXEy/SFpHtOxtr69atdqc1A21k+9KLMrAT2UzQUN+XVpI0mMjmPanL5duxTno55DNopK5vgpEJI9klLrJ9qd8ZNFIfIp36U6dOdeozlUAn9Tv12ZGWq8IuANoCoYNsBqWuwsQLGFKfXQjUj3seXkcT6LR56dKlVudM2EyaNMn5nujzyy+/NEuWLDGzZs2y9SFHXYUJAOrzXVN39uzZzrpMRiOX+uzmp36hdnORFm7Roi/Ns88uMT/+8Qzz1FNzzeTJ7rSbTBZSH8Lj6afnmqeemuOx20vmueeW2ovJH+recos7tfSqVQfMokVLDWlZn3lmnq3vm+zMlf0HycEPoR92Q6AfLldhQQR2xcWCCMgFn09kopu6+Jd58+bZ+j7iCn9LfQrt8PmKfGICgS76ZJcm+rn9dndq6bVrD1l9vvjimnZ9+s6hJQ0i8jnLGjv8139173KCFMMOqf+d7zTY+jNnZj8OIx/4YCPoB/8ituJbbIO/xbbw69SfPn26s1mQW9RFPjs/qe/r4yDFqMtOIewK+/JNXuYDD5HJd4yO2F2Mfv7932c4H9fUdM4899wS89xzX1rSEt/iI0U5QgDbYpcYdkh9X1rc559fbuvX1va1dQuVcpn4TXw/8QT6pA9wFRa3oU/0ij6p74tZVqxYYevjT6iLzbgKE9FiW2K3cfvypHYEuYB+Pvhge7s+fQu5fvOblbb+gAEVVp+kdHcVFk9IH/fkk3OsLY4f7z7jmJS71GcHGLIfffS6pK8X+35iLfQJYYGOGhoanLKItUWf1113na3PAi1X4UgI6hPrYFu+mIVYbeXKlTb2I/YklicWLUThbHLx/Q8/PNPqk/NfXQUign4CO8BXYAOuwsIs6mJbs2cPt/UXLnSnlmZXKXVfe22jtRUubLIQhZgFW4GUFF/hagdklcQs9CfU9x37wQJR6rMLWXyFj7hiXIttsUCZ+oU6JqK19XK7PtmdiT59C2LWrDlo6xOLiD59GSj+53/WWlskBsQOf/Qj9zgOUlbip+9/f7KVP326e1F2PmyI75i4g5iF+JNxC98yY5z0GJTxNd873z3jPu4jvo1DoDPm4X7kEM/ybBaH8W8sCC0WAv2Pf/za6vPMmRarn3/7N3dsxqIJvv1nn11q7r233tqWjxRdvHinrc/CQrEtCE9X+eUvl9n6LPrDtr797eRp8+PYFHMx4isgrfEVvpiFOS/q81d8hW8+afnylFY30wAAIABJREFU5bY+MTP1fcf94dvwK8uWLWuXHfWIvTgYBN1D7Il+OJ4M/TzzzFzvwrz/+I8V9vvHn1Dfd0wECyekj0Mu9VlI4Sqvv77JymZchB3+7GcdE7MogZ4ra1I5ioAioAiUDgJKoMfXpRLo8bHTO0sIASXQlUAPMmcl0I3d8c4kDTsks6UyzoVLUAI9E0Ul0IMtSwn0TFyUQA+2FSXQg3FRAj0TFyXQg21FCfRgXIqFQIdwlaOJ2NUOie5bCJuLeM0lQwl0d8yiBPrV2CiBfjUexCosIGexDeMuiE05Bi19YRakt3zzcnwMiybiEOg8Dxlkf2NBH89mQTsLxFiYrAR65jetBHomJkqgB/t+JdDzGXGobEVAEVAEFIEoCCiBHgWtq+sqgR4fO72zhBBQAl0JdCXQgz9oJdB1B3qqZegO9ODvRHegZ+KiO9CDbUV3oAfjojvQM3HRHejBtqI70INxgVCDSGdXMSSY7/ijfA7hlEBXAj2sfSmBfjVSZJ1gx29zc7PddU72G8hsrqDvWb55Mg9wH99/HAIdopz7+ctzucjEw05iIeWL4Qx03YGe+WXpDvRgb6M70I3NiIkvYSMEmyC4ChUXhO0TtJ4ioAgoAopAfhFQAj0+vkqgx8dO7ywhBJRAVwJdCXQl0FMR0BTuwfagBLoS6JrC/Wob0BTuwd+EpnAPxkVTuGfioincg23Fl8KdtO7sViXFMmdj+1LBd/RwTQl0JdDD2pwS6FcjtXHjRpsCm6PDSMXNUQ9hCinXuY+xSxwCPSittywMraio0B3oAUrQHeiZoOgO9OCvVXegh/FiWkcRUAQUAUWgIxBQAj0+ykqgx8dO7ywhBJRAVwJdCXQl0JVA1zPQxQb0DPRgf6BnoGfiogS6Euh6BnqmDegZ6JmY5PIM9B07dtizijmneOrUqd6z1zt6uKYEuhLoYW1OCXQl0MPaCvV0B3omWroDPdiCdAe67kCP4lu0riKgCCgC1woCSqDH17QS6PGx0ztLCAEl0JVAzyWBXlNTY8aPH+/dEcRZdqTSYmV/mEIqPc4H79mzp5kxY4YZN26c87aTJ08azuWk/rRp02z96urqMI/JqKMp3DWFe6pR6A704M9IU7hn4tLZUrhfvnzZ4Du5tm7dajZs2GDTILObizSqrkKKROpy4Wdra2utb3cVdo5y1ijEe0NDg714TiGKnoGeibqegR5siXoGejAujY2NhvTJpE7m2+e8YFeB6Ni7d6+96uvrDSmRfeeUyw70I0eOWD/BPVIYt7BbVXacknK5WIoS6MGaoF/RM9CvxkYJ9KvxiLsDffv27TYGwQ/hK8aOHRvKHZDemZiHbBb4Jf5f4pI1a9ZYe73WdqAvXrzTfOc7DebBBxtMjx7u2GzZsn1m6dI9ZsyYalt33rzaUJjnupIS6MGIKoGuBHquvzWVpwgoAopAKSCgBHp8LSqBHh87vbOEEFACXQn0IHPetm2bJaFJpQcJzS4fVyGNJnUhrjmrrqqqypSXlzvr8/vo0aPN8OHDQ31JSqBnwgQRRcrCJUuW2PP6ILp8k9dbtmyx9Zuammzd2bNnO7HXFO7B0CiBHoyLEuiZuHQ2Ap3FQvgIrkOHDlk/AbmVjUDHV3BWNfUhukhhya5QV+E8UfwUKZch3FlwVagzCZVAz9SSEujBlqsEejAu7Crn2+e75/uHjHKVsrIy++1zybfPYkpXEQKdc4nxE6kLIU+dOmX9Dot18FFKoAejuGLFfrNo0VLz2msbzdNPz7XXgAHhFq6GCs4jVFICPRMsJdCvxiQugY7fwQ+xEBA/4VuYk/pEMlkQ83BGMjEJl/gaxrTXIoH+9ttbzNixNWbs2GrTrVtX5xc+YUJ/U1/f34wf39/WHTLEvXAygpuIXFUJ9GDIlEBXAj3yx6Q3KAKKgCJwDSCgBHp8JSuBHh87vbOEEFACXQn0IHOOSqCzCwmi20eeyHOYoJgwYYKpq6szTKAyseojUZRAz9SQEujBTvjddxvNokVfms2bj9rJ4qeemuP01i0tlwxnWnPNmqUp3AUoTeEebDKdNYU75BaTwfjRSZMmmcmTJxuI7NTCIih8OBeT0RCpnC2cjUBnwprJZy4IL+6HSHOVoUOH2jawgArfT1aRQhUl0DORVwI92BqVQA/GRb59dm/y7UNIuUplZaX99rlYYMn3z4JLVxECnd2l1E0l2yU7ELGkEuijnBgqgR4MDbuLWVDKuAP7mTJlSkG6ISXQr4Y9LoEeRXkSs9DXQZ7jt4hDZs6cabOnSVm5cuU1SaC/9tomU1lJlrgepksXN7LsOv/e9yYbiHTql5d3j6KGnNVVAj0YSiXQlUDP2UemghQBRUARKCEElECPr0wl0ONjp3eWEAJKoCuBHmTOUQh00uaxa5ELIiZboT4ToExeDRs2zF7du7sH30qgZyKqBHqwlSmBnokLE4bspOEaPHiwmTNnjhkzZozzM1UCPRiazkqgky59//79Br3in7mwidSCL8YHs5gJP05c0KtXr6wEOrKoy0Xhfh8pxo51fD/PGjFihBk5cqS3fra+JMnvSqBnoqcEerBFKYEejMu+ffvst4+P4Zv2xXH4HPE/fPtc6Qt5Up8iBPqBAwdsXS4p+Ch2pvM8JdCVQMdGiG8gQ7EHLp9tKYGe+T0fPHi6fUHp978/2S5AnT59cJIuNvK9HUGgs+gHn4X/kJiFrGgs7mMHupRrlUB///1t5qabRpr580ea7t3dC5zOnm0xZ89etLvPqdvQ4D6+I7IhRLhBCfRgsJRAVwI9wmekVRUBRUARuGYQUAI9vqqVQI+Pnd5ZQggoga4EepA5RyHQuZ/JUYjxMAUihwkszsLlnHLO2PXtRFQCPRNVJdCDLU0J9ExclEAPtpW1aw/Z9LYvvrjGPPPMPJutYNiwSqcL66wEOvoX8mrFihVm+fLlGamW2d15/fXXm+uuu85OLi9btswS3dl2oEOcUZeL3VvIGDJkiBNDZPN8CH2OkWAxh56Bbszzzy+3tlhb29cSF3ffPSFMV5rzOkqgB0OqBHowLqtXr7Y7eYnf+PZTzylPv4OYhW+fi5TrfP+phFV6fSHQSRNPXeRL2bRpk/U5+B8l0JVAVwI9+Pv8n/9ZazMy0f8/9dRc86MfuY/iulYIdHwGPgv/QSY0iVlY+JeaCe1aJdDp6558co554onZ3l3lv/nNCvPrX68wo0ZV2bp33jku5/FIGIFKoCuB7rIT4tnm5mabIYvjXrgKdWRUGFvWOoqAIqAIKAL5R0AJ9PgYK4EeHzu9s4QQUAJdCfQgc45KoEf5JJjs4rx0bI/z1bmUQDc2zTK7aCCzmBQm1amrKIEejIwS6Jm4KIEebCvXCoEub88CJ1IskxKZScfUAolNWvVRo0aZxsZGO8HMbtEwBDp18VuQZ9RnJ5er7Ny509Yl5TPk+bx585RAN0qgB9kLZ1yLbcmu0tRzsKPEHEnrKoEejCBxHN8zKdnRUUNDgxNqiHDRJwt1qB+GQCfWwVdAokshhsSXMTGOzyKTRbGUXbtOWNKSo2EefnimJS59uzPfeafR1t22rcku4oK8cpXz51ttXRbbzJ493NZfuFAJdCXQgy1GCfRMXCDQJSPTwIEDbdzTt2/fjIrsUJfjI6hDBgwyOHG0TaFIuD/+8WvrW86cabEL7f7t36Y7fcXRo2etn3j22aXm3nvrra+4/vphzvqLF++09Zcs2WNlc/nSsv/yl8tsfQh0fNy3v30l/X1H+mIl0IPR1h3ougO9I79DfZYioAgoAp0FASXQ42tKCfT42OmdJYSAEuhKoAeZsxLoxu7AZIKWnQmsXPalhMyFS1ACPRPFPXtO2gmjZ59dYn784xl2omby5IFOuJVAz4RGCfRgc7nWCHTs4OzZs/ZKzxbChDAp27k2bNigBHqayTQ1nTPPPbfEPPfcl+auu8bbyeXZs92T0Z98sstOLjOJycQ19Ssqypx+S3egZ0KjBHqwubzxxibbJ+7bd8ra1aOPXpeL8COWjEIR6OwsgzjBj+GzIPCLpSiBHqyJrVu3WuLy6NGjdkEECyhcBb0KycmCLOpDYrqKEujByCiBnolLKoEucU/Q0RP4F2IlqcNiHzKmcfmOqcmnH1ICPRNdJdCDLU4JdCXQ8+mLVLYioAgoAp0VASXQ42tOCfT42OmdJYSAEuhKoAeZsxLoSqCzW2z48OF2orOurq4gXk8JdPdkNPo5fPhw+5mfLgUpgR6MzLVGoIf9gDkyQ3egX42WEujB1sMuPYguMgsIKUYGFVfhCAHqsyCNfsWX8lsJ9GAUlUAP68kKU08JdHfMogT61di0tl5uzygwdepgu9jqttvGOA13zZqDtj7Hycgu4SFD+jjrK4EeTLhy1joXWXZc5dSpU4bsF2TnYYc6O88nTpxoLyXQjdEd6JmWw+IgOR5AsuZUVVUVpCNSAl0J9IIYnj5UEVAEFIEiR0AJ9PgKUgI9PnZ6ZwkhoAS6EuhKoAd/0LoDXQn0VMtYteqA3VX6yivr28/MHjSod0F6A3ZzKYF+NfSXLxs7ucw1adJAOxl9++1jnfpRAj0YGiXQM3FRAj3YVpRAD8blN79ZafuKAQMqLNF1//0TnX6I1N2SZYX03WRZGT++xllfCfSCdLmhH6oEejBUugM9Excl0K/GBFKbuPb06dN2QRZHPeS6tLa2mqamJsOREumZeFKfhb1u3rzZHi/GWekcFcERIhCimsJdCfQgu1QCPfhrff31TXZcdujQaTsu+9nPcv9dBz1Zz0DPtfdUeYqAIqAIdH4ElECPr0Ml0ONjp3eWEAJKoCuBHmTOUXags8OVVOdcrNZnwoG/rqJnoAcjoyncM3HRHejuyWgl0K/GRgn0+IEJPpzJJi7O/SSNO2XGjBnec41Jh6pnoGfirincg21Rd6Bn4qIEerCtQF7hW4LOQI/v6fJ/pxLo7phFd6BfjY0S6FfjAWm9evVq09zcbHd6Q1wznuTy7fpm7EnsQqGuLwtKWA+wcuVKmy2loqLCZkuhPYUumsI9UwOawj3YKnUHen52oHOsAzEJf6X069fPZqkIOgoiis/AjyEb/yeFbE3Ixq8lKSwcQvbJkycN4z0Kx98gGx+XpCAPuVxsPKHgg5FdWVmZRLS9FzyQLT5esoIgP2k2EPSIbMayUpDLVVbmPnYrzEuhT2STzUQKR0EiO+mxQ+hTMJeFYMhEdi6OmxTZkqUFLASXMO/uq8MCOeTjuynoENl8R0n1iUxk8wwp2CCyk+oTLPiG8qFPdCjfZ6noE536uIAwduTSJ7KTxHlKoIdBP7iOEujxsdM7SwgBJdCVQA8y5ygEOoHc3r177UWQQtpv/rqKEujByCiBnomLEujBtqI70DNxUQI9fmCCDycNNxeTIUzW4MMHDx5sBg4c6BSsBHowNEqgB+OiBHomLkqgB9uKEuiZuJw/39qe8nv27OF2N9/ChaOc/nnFiv02E8Jrr21sT/lNVoRCFN2Bnom6EuhXY8LOcMaH/IUsgYzh+KiRI0d6CYf9+/cb5jKYeKb+sGHDEpu4EuhzTXl5dyeOmsI9ExrdgR5sLqW0A53FxR9//LE9AoJCNoqbb77ZXjU17sxBYRzSnj17rOxly5a1V581a5aVnfQYPcg5ZHMJyT1+/Hgre8qUKWGa56yD3xXZ+G7KkCFDrOwbbrghkWxuXr58ufnkk0+sj6dAEAvmSYnoTZs2WdlkXpNy0003Wfm+sW+Yl9q3b5+VvWTJkvbq06dPt7LHjHEf1RJGNiSuYA5RTxk7dqz5xje+YXhG0iKy8WkUjjCh3fPnz08q2qxatcq2fceOHVYWCzmQTduTkv+NjY1W9tq1a9vbeeONN1rZ2GSSQmyCPj///PN2MVOnTrVtHzduXBLRlvBHNm2XxTlkvUH2zJkzE8nm5s8++8wsXrzYHvtI6d+/f/s3lFQ4ix5pN7wBhfkj8KbtSRfQIBPZPEPKvHnzrPwkcZ4S6PG1rgR6fOz0zhJCQAl0JdCDzDkKgc6qPMhfLshzdi36OjYl0IMdiBLombgogR5sK0qgZ+KiBHr8wAQfzm4rdnwyWU361BEjRmRNVaoEejDmSqAH46IEeiYuSqAH24oS6Jm4KIEebCuMKei/1q9fb3cLc/kmYtesWWP7OsgP6iYlEOL2vEqgB8Vxl+0kL/pBT+iHeMQ3ESvHzrAQkLrTpk2Lq5L2+5RAVwIdY4C8w7ew4w1bJCuCqyiBHoxMKRHo7777rlm0aJHhL4Uds08//bR58sknzejRoxP5HYjF5557zvz+979vl/PQQw+Zp556ytpeksIGF9rNJTt/b7nlFiv73nvvTSLaEvK0+xe/+IVdhE2ZPHmylf3Tn/40kWxu/sMf/mDbLQsLILbBG9z5LpOU999/38r+61//2i7m5z//uW07CwySFEhcZP/ud79rF/Pd737XtjspEX3w4EGLN7hLxgIIS9r94IMPJmm2vVdshbkmChlYwPzxxx9PLPvll1+28r/44gsri6NRaDfyIXaTlI8++sjKfu2119rFPProo1b2pEmTkoi28SWY//rXv26Xc//991t9LliwIJFs+g5k03ZZhMLiE2R///vfTySbm59//nkrmwUjFBZbgDlX0vLqq69aO2QBAIVYTfTJJowkBeIf2a+88kq7mIcfftjKZ/FC3KIEelzkjFECPT52emcJIeAi0JkYZzUkQRcr/LjCpFBj5VFtba0ZOnSoEyWCLWRzMYGBbF/qI+pLwIdsLl9aEFb9IZtVednSuTHgZqU78kU2q+Fc5ciRI1Y2KWJoty+tEjv5kIt8Aj7k+4I9ZCKbyQPkIt931pq0G5nIHjBggLPdrGgTzKXdPgwlJR4pUpDtI8TBUGTTgLD6BB/B3Kd/dhcgn/fNpk9WwoI5F2Q+8uOmp+roM9B5RwYffHvYoC89jbwneoXwYnUyqb5cBZtitSeBmXzPPjeGXDDEblkFmXRldVyXefz4ObN48Q7z0Uc7TZ8+PUx1dbnp0cN9PMDp0y2mqems6dWrzO7MWrCgzvloJi/bZO8wLS2XrOyKCnfKLiavkX3u3MV/yB5lKit7xH21RPfhh9AnQTe2km0VNrpEp/gIbMXnK1jZjGzsEdlcYfwQE9bYSpJVoUlAgUAXfaKjmppeofR55kxLuz779XOnyWM3H7Zy4ECztZW+fd11sS1shbOzZ88eZuXX1iYb6CfBhnvxtwy6IRtkxXqqTOyDiwGPnPeZ7ZnIwWdhL/QnYXw/zyCWwA55TtKUbdna6Pr9q68OWH2ySKe6upfx6f7SpTZ9Hjt2zlx33VCzYMEoU1fnzrKydesxs3jxTrN27SFrK8jv0sXdUvwctjJ6dJW1lSlTBsV9rUT30eehSy70ElafPBRdcvniCuJN7IW+HNnZ+jjph8RW4vbliUAxxmzfftz6FmwGXaLTrl3dCj1x4ry1l5Ej+1l9TpvmnkQ4cuSMtRVsUWylrKyrs8nNzResreB/Fi6sM/Pnj0z6erHvp4/AVtBTmJhF9EnMgq0EkZz4KK7du3e3y6Yu90hhwg0/lXTyNPaLe25E78Qr2EtlZc/QMQuxB7Zy883umOXixUvt8RD/nS1moR/EVi5caLW2gt8ijipEiRuzEIPy/fsmVhk7YYeM/fArYWMWYuZc7ViOgyn9Ct8+tkJ8mU2fEoOePXvRxrbYiy8OWb58n5UfJWahj5s7d7iVPXx48vS7cXAhBqWfwAdIfJtt/gHfQv+Ar2DsF6ewkFD8j8Q19FGyCx6fw1WoM9BXrtxv9bl370kb34aNQa+/fpi1F/qj9LJhw2GzevVBs2TJHit7x47j1k/gL7p3d/dDErOMGVNt606eXJiYBZ2JrqLELOgQW0G32WIWfAuxbraYhbkQmX+QeMg3nxTHRsPew8I89Ll6dVvMUlPjn08iZjl27KwZNYoYtM5MneqOWQ4fJmbZYeVHiVmIsbGt+fNHhH2NRPXycQb6O++8Y4ko/lKwuWeeecYSOkkJdBbtQBb993//d/t7//CHP7Sy2XWZpDCXi2wumU+99dZbrez77rsviWhLoD/77LMWFyHQWZSG7J/97GeJZHPziy++aGWzqIpCTIBscE8aA7733ntW9ptvvtneTiHnkxLoLABD9m9/+9t22d/73vcsKcou9ySFfgrZ4C4EOiQuuHznO99JItreK7aSSqAj+4knnkgs+6WXXrJtl53cxPNggvykBPqHH35oZf/lL39pb+djjz1mZeeCQEf2Cy+80C77gQcesG1fuHBhIlyYy0M2uAuBzs55ZP/gBz9IJJubf/WrX1nZqQQ6srmSlj//+c9WNjvFKRDoos+kBPqnn35qZf/pT39qb+Yjjzxi9ZlkoaQS6PG1rgR6fOz0zhJCwEWgQ9AJQUsHyo7k1DNi0iGANCElDc4yG8mZet4qA2TkS4cRBC0dKrIhQ+U8tGyEDoMdiAJk89dVmEBBNleYs9YYrIHLsWPHLCaSgiZIPuetiGyeg/xsCwUk4Ec2bZdUS0HyGaAhH3IT2b7zXUSfyBfZqWfEpMsn1Q0r1PjLBEK2hQJyfi4TqsiXtD9B7SZYQjY7HMPoU8h8AkZkM0nmKkygIBtcZKFAXIKmowl0+d5YMECQI+mqgt6Vief6+np7yQSTbxIAu2XQhF6Qze4uV0GOyK6qqspqW/l0h0wSM1HD9fbbW8wbb2w2u3Yddz7yuuuGmXvvrTc33FBrqqrK7eUqEK4i+5NPdpo339xsJxtcZezYGnPPPRPMHXeM+4fsnqZbN/cEUz5xEX3iN0klhz7lXLP05+IrRZ98e3wXPl8hk0D4B2yFK/W8t3T5+CHk4yvke87nu/tkiz45/++NNzaZVav2O6szUYStfOtbok8Wcrn1eerUBWsva9cetLL//vftTtn9+pVb2VxDhvQxVVWc4+lOh9kReKFX0mDJGaOpz6RfEhshdXs24lTulUVi+Bb6K2yFvtFViA94DpOW4p8LNRkNEYk+1607ZL/9995rW2kfVCCd7ruv3txzT70ZNqzSfv++9KYQHMjGV+GzsJfz59vOBgwqd9013tpKff0AK7t372Rn78W1p1R9bt++3eoT4stVmMhCn/gAWZiVLTbDVpjMQzbxgqswCBebDLPoL+47h7kPIhJ9stgCXXKx8MZV6CPQZ0NDmz59pCWLt8Rvvflmm+x9+66cmZj+jLlza63sOXOGW9m+hR9h3i1JHYlZiMnog3wxCzEwu/eyxSzio7A7bIXYNX2xKvEdaSoZExRbSY1Z3nqLmGWT2b37hLOZkFsSs9Bv+GOWy+b48fPWXj7+eKeVTX/kKuPG1VjZ//RPY9vjoW7dPCt58gimxCz0DxJXuB5HzJ4ag4aNWZhIFtlCEgQ9A6ID+fRH2UixPEJiRcu3/+mnu6w+WaTjKqNGVdt+6FvfStVn9piFuBbZLNJxFezuvvsmmnvvnWAGDSJmYYG4e7FqPnFJjUHxK+jUN/9APCExaLaF7b52E/PifyA+sCVsSEhZxtn4HCZtk57rGRe71JiFXb0ffNCWMjWosHiHbx97GTpU9JkZg77yynrz+9+vNqtWHbC2SF8nYyffor+7755g5Y8f379oYhbmB7AV3/wDqYhTY9CwGxWIVbBFX8wCmYds+rkwG0/i2kGY+yRm2b27LWbBXs6dc8csjIOwlYkTJQZ1L7RqaWlt74feeGOjjXH373fHLPPmtcUsHDvSkTGLEuhXLEUJ9OCvRgn0YFyUQM/EhR3oSqBn4qIEepgeuXTqKIFeOrrUN0mAgItAF5FMqEYh0H07G4OayWAkG4HOwBVSNOqqcnbdRiHQo8DIjodsBDqkhJC5PgI6/bmpJHcYAj3qCswoBHrUM4AI0sHcR6IIgR518pMJ1SgEelJipqMJdLGDQ4cORSLQoywQwG6jEOiF2vEX9C2+884WOwmwa5d7MloIdHb9RilffLHHTjJkI9DbJqOTnV0VpV3Z6qZOGGcj0EnBFeV8Kew/CoEe1fdne7ckv3/55V6rT3bsuEoqgR7lWZs3Hw1FoDMZhb34shpEeW7SuhBR6JMFF+mT0akEetwdMzJ5GYZAZ/FUsZStW5usPrMT6JAL9ZGyThw9eradcM1GoGMvI0a4d7V3NF4sDgxLoEc9n5FFjVEI9I5+d9fzIBjCEOhMRmMr+JgoRWRnI9CxlRkzkp3nF6Vd2eqGiVkg0IUU9cVm0uewC9VV8B9CgGZrWyF/D0ugo09ilyjl889323goDIF+223FE7Og1ygEepSYBZI+CoGedLdTFH1lq8sO4DAE+v3315vbbx+bTdxVv2/adMTK/vDDMAQ6i3ILu9hPGg+RLvoMQ6BHHa+mg8hCUXle+tg7ddFylDFXJEWFrNzYeMx++9kIdPwKV+/ebjL0//5vq5W1fXvb2cVhixDohc6slNpeWfQXhkBPzWgS5p3DxCypBHoYmR1Rh5gF/b7++ka7OMJV2gj0id7MSkH3Ihvfko1AR/b06cnS+UbFKx8EOin933jjDZvan0Isww5u0qAnPWOZ85tff/1188EHH7S/Kjtbkc34PUnhm0A2F/0khQVBtD3p7nb8NHLBhViQwpiAdt95551Jmm3v/fvf/25ly8YPFnkjm7YnnaMibT6yOaZByj333GNlJ82mhz9C9t/+9rd22ew8RzYp7pOU48ePt+tTFguS0hpckqaHp120G52yoYfCfC3t/va3v52k2fZezuJG/oYNG+z/Mzag3VxR57PTG8PiN9ot6eH5/a677rKyo/r8dNnwJbT77bffbv+JNOvgkmQ3NMKYm0U2l2QUaGhosLJJzZ+0vPXWWzatPXP0FLIEi99KKps062C+bt06K4o5JPk+2YSVpHA8D7LZiS7ljjvusPKTZPzQHejxtaIEenzs9M4SQiAbgS6OHefuI3MJYuj4sqUSToeOFd/IJtB1FchnZEcU/gC/AAAgAElEQVSZSEEWQQWyfQNvdmKy0ylqp82uaCaCfJN8DLKRi/woK9YJRpFL2yE9XAW5XL40qEH3Ihf5EkQH1ems+oQIAvOo+gzCoFAEOpM4J06caA+igtrGexKYMJCIslAAu0U2l6sgD7nI92VM6Gg3yC6uHTvA5YLz0QMHVpi6uirD3yjl4MHTZufO4wbCy1VIl0ja5mKaMOIbZiDl0yfvI7bi23me/t74HuQiH5/k80OyazkK5vmse+gQ+jxhSI/sbjepOavMiBHRUqufOHHOyt67103wsHMLW0G+b1d7PjFIl80CC7GV9L6cbx4b4YrSV6U+gz4F+b6+nIEVtuI7bqIjMWmLb85bfbK72FVIqQ0Zik7LysLvyoM0x2fhW0jr7yqkVkV2odIrB7ULffL9+3ZyEu9hM1H1SR+Hrfiy4OCrpB/qaJtwPY9U2OgSnbLT2FXwKXz7UY/4wA6Rz1EkrjJoEEdl9DP9+0fr4/KJYS5jFvFRvviUsQB2F3exTz6xSJXNYj90mi1mwbcMGBBNnwcPNls7JO2uq5CdADssVCruoHZFiVmixqCdP2Y5bo4ccesTf4KtRI1BIdGwQ9/CnLaYpcr6lkJlVooSs6TWpf/BVqLOP6Q/j7hIYt70Balxx1z58DXELKRa98WgPXpwTA4xS5XxHQlC3EOfc/Kke1wV9A5t8W0/Lzmfj3f3yQwTg8aNWZhHwjayxSwy1urod3c9j2Mf0C/XxYvuGJSYBd8SNQbFDvEtvow8gwf3tnbYv7/7eMR84JUPAp2NOaQp5y+FsZMcMZQ0HpGjSITkQj4kLvKTElHE8bSbS8bzLCAjexRZGZIUfCULbpEt2eqYm6TduVgsTYYjZBMbUuRYDdqedI6KjTnIFuIf+bSbK+qcczqGqUeRyG8ssgh7RJpPJ9i26FPG82w2o91JF3LwXDkWQ+bP5bibpCQ0siHlkS+ZZxnryTcUZY4qCB8W8GOLZCyVEuaYyzD2D7FNu1MzbcmRd0mPuSQulm9Ixj5sNgMX35G4YdpNHdqMfOm/5LibqIvfg57H4jJwkc0TfJPyDUXZPBgkGxuh3amZhPEpyMfHxC1KoMdFTs9Aj4+c3llSCIQh0EvqhfVlFIGQCBSKQA/ZPK2mCCgCioAioAgoAoqAIqAIKAKKgCKgCCgCioAiYIxdzAvpxcYBCECuKBsOFERFQBFQBBSB0kNACfT4OtUd6PGx0ztLCAEl0EtImfoqOUVACfScwqnCFAFFQBFQBBQBRUARUAQUAUVAEVAEFAFFQBHICwJKoOcFVhWqCCgCikCnRkAJ9PjqUwI9PnZ6ZwkhoAR6CSlTXyWnCCiBnlM4VZgioAgoAoqAIqAIKAKKgCKgCCgCioAioAgoAnlBQAn0vMCqQhUBRUAR6NQIKIEeX31KoMfHTu8sIQSUQC8hZeqr5BQBJdBzCqcKUwQUAUVAEVAEFAFFQBFQBBQBRUARUAQUAUUgLwgogZ4XWFWoIqAIKAKdGgEl0OOrTwn0+NjpnSWEgBLoJaRMfZWcIqAEek7hVGGKgCKgCCgCioAioAgoAoqAIqAIKAKKgCKgCOQFASXQ8wKrClUEFAFFoFMjoAR6fPUpgR4fO72zhBBQAr2ElKmvklMElEDPKZwqTBFQBBQBRUARUAQUAUVAEVAEFAFFQBFQBBSBvCCgBHpeYFWhioAioAh0agSUQI+vPiXQ42Ond5YQAkqgl5Ay9VVyioAS6DmFU4UpAoqAIqAIKAKKgCKgCCgCioAioAgoAoqAIpAXBJRAzwusKlQRUAQUgU6NgBLo8dWnBHp87PTOEkJACfQSUqa+Sk4RUAI9p3CqMEVAEVAEFAFFQBFQBBQBRUARUAQUAUVAEVAE8oKAEuh5gVWFKgKKgCLQqRFQAj2++pRAj4+d3llCCCiBXkLK1FfJKQJKoOcUThWmCCgCioAioAgoAoqAIqAIKAKKgCKgCCgCikBeEFACPS+wqlBFQBFQBDo1Akqgx1efEujxsdM7SwgBJdBLSJn6KjlFQAn0nMKpwhQBRUARUAQUAUVAEVAEFAFFQBFQBBQBRUARyAsCSqDnBVYVqggoAopAp0ZACfT46lMCPT52emcJIaAEegkpU18lpwgogZ5TOFWYIqAIKAKKgCKgCCgCioAioAgoAoqAIqAIKAJ5QUAJ9LzAqkIVAUVAEejUCCiBHl99SqDHx07vLCEElEAvIWXqq+QUASXQcwqnClMEFAFFQBFQBBQBRUARUAQUAUVAEVAEFAFFIC8IKIGeF1hVqCKgCCgCnRoBJdDjq08J9PjY6Z0lhIAS6CWkTH2VnCKgBHpO4VRhioAioAgoAoqAIqAIKAKKgCKgCCgCioAioAjkBQEl0PMCqwpVBBQBRaBTI6AEenz1KYEeHzu9s4QQUAK9hJSpr5JTBJRAzymcKkwRUAQUAUVAEVAEFAFFQBFQBBQBRUARUAQUgbwgoAR6XmBVoYqAIqAIdGoElECPrz4l0ONjp3eWEAJhCPSzZ88artbWVueb9+zZ0/Tq1cuUlZVFQocAF9ktLS3O+5CJbJ4RpSAT2TzDVbp162Zlc0UpkKvnzp2z8l2la9eupry83Mrmv8OWS5cuWblcly9fdt6GXOR37949rGhbL5/6lIaAD88Bo/RSjPoMArBQBPqFCxfMmTNnvHaLPVVUVJjevXtH0j3vhGyf3SIQ2Vx8H8VaLlxoNUeOnLFX//69zIABFaZnz/DfAp9W2/2nzYULl0K/ZrduXeyzuLp3D/9dh35AhIr4ZPTJ5Stx9InvEdn4JFfBByE/qu+P8JqRq548ed7q9tSpC552dzcDB1aYmppovv/MmRYru6kp07fJw7ALsRHspRiKT59dunRp/+bF/1AfvUbtG4PeFX+DLfEcfFbUvjyf+J09e9Hq89gxd1+ODrEVdNqtm/ubRwaykJmt9OghNtLbdCkOE7mqyfTd6CxbbIaN4AOSFvE19DnILCYbuRLXXGrvc1pb3bGZ9Efl5eH7I54h/dn58+5Yu2/fntYW+/TpkRTyxPfLd01cEaXgU9Bx1NhVbCR9LJLqv6LE2lHanOu6ouuePbtZv1JZmX18g0/mvsOH+S41ZknXSanHLL16dbe2kq+YRfq4rl2Lo0PKtz7D+K8ePXoUTX90/Pg5+/2fPu2eLwnyU9XV5dZuKirc8zPNzRes7BMn3PMlQbIrK3tY2fRLhS4as2Rq4OLFtpiFPuPSpcLELP369bQ20tExixLohf4i9fnFhgDj+yNHjtgrfX6ZMdeAAQPslV74luS+9N8Y/3FP//79na/LHBL3Hz582KSPFxjzcf/AgQPNyZMnbT0K/19VVVVsEBZVexifi17S5+mIXUSfjJFSC3aALgTr1N+wA7D36bOoQIjRGCXQY4D2j1uUQI+Pnd5ZQghkI9DpYKmze/duL+k2aNAgM3LkSFNdXR0Jnf3791vZJ06ccN5HB4rswYMHR5J97Ngx23Y6CVdhEg/ZI0aMiCS7ubnZyt67d6/zPiYHkYt8OrKwhY4N2Vy+RQvDhw+3svv06RNWtK0H3sj2kW50nsiuqamJJFsqEwTxnH379mXc369fPyt7yJAhkWQ3NTXZdh86dMh5HxOzgnl6wBDpYcbYIA9dMCELxlHJ6qjPk/pHjx4127ZtM3wbrsJ7jh492owZMybS4gzsFtk7duxwyuZ9kYv8XJBncXHIdh+TAu+/v828//52s3BhnbnttjFmyJDw30Jr6yV7LzJ85Fl6OyBFeNatt44u+KQR3zD65HIVvgOxFfxd2ILvEdm+RUj4Iewlqu8P24449VavPmg++GCb+fprt+8fPrzS6vHmm+siPWL79uNW9hdf7HHex6Rim42MMUx6F0NhcCX6TF/YxAAWHXKJ/0H//H/UvjHoXfHbPJtFFsgcOnRoMUBi27Br1wnrAz77bLezTUw8o8/bbhttevd29+WffrrLfPDBdiszW4EEQR5yfaR8Njn5+n3Pnj1WZ8ePH3c+gvgA34IPSFq2b99uuOhzsJGo8V7S54e5n4U56Bd7OXfOTRrjU+gfamv7hhHbXkdkHzp02nnfjBmDrV+ZNGlgJNn5qCzfNfFelDJq1Cir4yixK/4L+8Am0xcASsyCzFws5ojyLnHriq4HDept/umfxpgpUwZlFQUZ0hbzbPMu4EoXRB+EzfCcjiYx0tty+vRpq0N06SrELNIfRYlBidmljyN2d5Xa2lrrt4opZvnqqwNWrxs2tE0eBxX8Cf3FN74xMqutpFbYtq3JxixLlrjHqxCg0sdFWYgaqSERKxODyDcftBhbxNH/oM+o41XGqNiLb/6BCWhkF0PMsmzZPqvHLVuORULyhhtqrW5HjXKTEZs2HbWyV6xwjzuDHjp58kAre9q0aPMzkV4gZOWwMQu+ZdiwYSGluquJbTI3gEzmwYqtELNIn+FbmEfMQv8wbFhlpFcQ2RD0rjJjxhBrIw0NmcRcpIdFrKwEekTAtHrJI8D4/v3337dXOuGK/7r11lvNbbfdloED85EffPCB+fDDDzN+o//lvgULFjjxo//mmchIHy8wL8UzkbF27VpbhxiQf5s7d27J6yTJCzIvDl5gm77YHQIcDLnSFxYzjy76SH8+c/Pc881vfjNJ04r6XiXQ46tHCfT42OmdJYSAi0CHOKdzZQC7bt06e506dcr55gwwp0yZYgclOOpsu0CQi/zGxkYr20eK4syRLWRhtl2xyOViMIXsnTt3OtsNmYvsyZMnt7fbR7yKbIIQZG/cuNEpG9IcuchngAUmPtmCORNMgrlv99fEiROtbDrJbJiLbNr/9ddfW/m+SYO6ujorm4mmbLJTARB8WLTAMzZv3pyBDxPj06ZNMxMmTAj1JYlMFivQdt/EW2VlpW03F3aSDXNfAzqaQJfvDbtduXJlIHbSXt5z1qxZ9mKhBu8a1m6R/dVXXzlfHVnInTlzpuH7yCY7lBJzUIkdVy0t+I22VfSQVL/61TLzwgvLzWOPXW+eemquqa93r4BNbwLynntuqb327Ttlysq6hiKymIB+4onZ9pns2ClEkW+C4Bl9crkKdiG2wmKkbN8zvgL/zOQDcletWmXwSa6CH0I+vl++uUJgwjOxD/T6t79tNb/73UqzeLHb9zOZ8/DDs8yPfjTV9OjRzerf9w1BXiCfCcbf/W6VeeWV9c7XZLfFww/PtPJraspNWRm+qDC7ukSf9CWiz/S+HGJbvnliguXLl1sbYPA6ffr0WOpMjSFWr15tZUKGILOhoSGWzFzeJPpksQX6fOmldZ44odz89Kdt+kS32EuQPl98cY15/vnlZtWqA9ZW2KWMXaH/9F3mLOBA3k9/OssusiikjaS+uMRmGzZssPbiW8jFN4/d4APwK9liM3mO+K/UCZwVK1ZYG4HUwkbGjx+fS3UnkoUe0eeBA83WVvAtvuwW+BR0CymK/n2ZSujPpG/7z/9cZX7721Vm+/YmZ3tvv32seeSRmWbBglHWZpBfqELfsHTpUhu/R/H91113nbn++utDEV7iR1L9V/oEHDEQ8mbPnh2JlO9o3FJ1/etfrzDPP7/MTJjQ3zz99FzzrW+Ny9ocCBDilUWLlpr9+5uzxiw8j0w9vXuX2Wdw4b8KUeSbZ2Gz9EOuduBLpD+KErMwSYtNIt+3QJj+B/mQolHsNh+4Sczy7ruN9tv/5BNfzDLQ9hc//OGU9m8/TMwC8YrfevXVDc5XIJZ95JFZ1m9VVfUsaH8kMQuLIESfLP71xaCMV5jID6NP+jguxpPYim/+gQWE2Ar9UZQ+Lh+28sc/fm0WLfrSfP75bhuDhM2A9dBDU8zjj19vZs50L1wkVsavvPrqRutXkB+msDAH2XfcMTZM9bzUEX1KzHLgwAHnc7AR9FlfXx9Jn66YZdmyZXYOhphl3LjsPjwvAAQIlZiFfoJ45be/XenNXPAv/zLNfv8szIsSsyAX37Jjh3uhJbaBbEj6joxZlEDvKGvT53QWBFg09qtf/cq88MIL7dlfiSGYA2BO9vHHHzeP/X/2zsRdyuL4963s+74eDvuO7Du4AYl7ggkaI8aboEaNN+DfAvxuTOLyu96gMT/FqEnEiCsqsu+yI+sBDvu+g/f51Ekfhpm3e95l5sycofp5+sHk9FvTb1W91dX9rap+/vmM1+Esl2defvllAWpZm1lreW7w4MHyzIwZMzKew24ynrOqV199VXp6UhvnjM8884x5+umnzccff2xeeukloTtr1izz+OOP1xbWFmSeJKkhF3jGuQ68tvIEl3nhhRdENunVvjhHt3rAM3T8G/iOf8wzv/3tbwvyTjXxowqgx+eyAujxeadPlhAHXAA6BxGVlZWysbQHqr5y4haUASgGICWD2dWgB206izD/OwxtyopAm+4D6FmcoQ3oYzc9rrmw0NhNsaXtKx2KEwBtDvAsX7LRhj4bLOj7Mm44IIA24Lyddza+4MA0b95caPuyKdhIWJ7nWp6p78/hGL/DQu7iD+AvB1c+HUmlGVeeRFPCl7gZSTUNoMM3nCHLO5/s4Y89KIKXABm+7GLkAm30N5veQtt+E2RfQBsHt9ANUGrFiv3m8OEqMJdyhhwkkQnMAU4SAJ2s8lGjOnszNOz7c7A0YUK5mTChizcbNZ/8Qo7IE7lGkSd2CHn6ymJhN6HNIZQN6vC9i7X92CFoFzILg4NidITqBBbAdM0dAJSDokaN6onsR4/u7M3O27jxsNAmcAPACwDWbftN9UHR0KEdhH6HDuGrI+RSdwASkCdAqE+e9ptnzSeIx4LdcQF01nZ+lw49Nu72oLEYAPTNm4+IPDn4yyZP5EHJdQ7/AEXRlU6dMjN1CK749tu9ZtmyCoMu7tt3SsYif55NbQDq9jBxxIhOMq5Nm8KAW3ZerHlWZvgM6ItvHbL+E2ss374Nosmmv2S18zv4OrYRIIeOsJ4VG4BeUXFadGXDhkPVQTq+dwTYwLb06NFK5ApI6mqsY9BGXwA7sVuem3sM1wmgNx06NDGjR5eZ4cOjVfLJJpsof7cAOvsFZB9U+jGIHiAGwFSYiihkm1uddNkvbBfBntAsxtL/lgepssZOLF68z4wZ0zkWgE5VDOxKt27urNIDB6r0ljWr0AB6vn0W7Ac+dBSfBb8WvQ27F4nybYQZi221PsvRo1xlVhV0lc1nsbLHtvgqolCBB/nv3RvVZ+kodovqCIVoYX0WO7coPigHxdae4KOEWePsVW92jUta3SwuTy2Avn37Mfn2w2Z9s0aQhV5W5q6IYgH0jz/eIesK9MMA9H36tDbjx5dHCl6O+/5BzyXxWViHbNJHtjkF+Sz4tXRoFBuAju/Jt48NsEE6YXyWnj1biex9Psvx4+erfRYb/BfGZ6FCHHaFjPSaaAqg1wSX9TdqEwewY4sXLzbffvutIfiHoGX8IAJQx4wZYyZMmGDGjx+f8Uqcw/JM6nOcr6Y+RwBresMn4zcIordAbdCeEuCWpDPGMT/8eQXQs2sWWAQygWdWnuAw6fJMx0w4O0zXA85nUp8r5ex/BdCz65ZrhALo8XmnT5YQB1wAOoss0dkbN26U7CKidX3gLwefZGOzmSH7l/GuxqbVZlhzWMpY38EbCze0+ZeMbqLdfHcnEoUMfQ7SmDsLsasBVkJ7y5Yt1ZnLAEGuRulraLPBh7Yv4hhnwdJmowZffGVJcTSgzUEQPIG+715hsvehzyEktCmL6WosspbnljZAtquxKYQ2GxBohwU8KIfH7yBj5k/VgPTGQo78wt5/iWygyXho+koKE4TAeOY+cOBAmXtc8LemAXTekQNp+IOO9+rljuhHbxm/bt06yeYn+8J3Xw3RhmRacIgJbfjiagCylFGi832SLeb7hmrKHP7lL2slQ2fLlqoSlxw0ch81/X//79GJAHTKEJJ5c/vt2UtjAnxxgEkvVFYxdghdwSYiT7rrUI8DQqsr2B90hQoTrgZNdIVvyNL2AR3btm0TXbFZY2FtRa71hgMcsiHo3bq1MNOnD5aDPVfbtu2oefPNDebDD7ea3/52pGSM+64AeO+9zUKb+62h/dBD7goaXAnw5pvrpf/kJ30l+yJMid5c8wR6gJTIEx2w8kxfy1mr7Ddvo5gJhEiSgU4ghs00tHdpY7uLJQP9n//cKvIE1EKeU6f296yfF82bb64TfaEUJVmAQYeA6Ab26Jtv9ghtwBH0CvkTqJHaDh48LfTeeGOdeeIJsn+Gmz59wlfQyIeu2KoTyA2bj774fBaCbNAbgjNslQufz2LnjN/Jb+DD2MZ6ix4SNV9sADoH0WRZffnlLtEVug+4evfdjSJbAChkf//97sy03btPVtutX/7yNqHdtas7YO2LL3aJXeEQGz188sl4FSJyoT8WQLcVLMJWFcKX45lslaqYo81Yxtex9ivId4UevVDgVhh+psqae4yxFffc0zMWgD54cAfRLYL5XG3dukrRrX//e3vBAXR8Fr551iMrR9e88VnsekQFMnwWrn1yNYK+bNUmfFt8Yl/pd7KpoI8e2goaYeSX6zH4sDY7FOCKb3/sWPd+FZ/ljTfWizyRPd0HcpNxjt0iMAfaDzzgrupx9Oi5ap+FtRDa+MWFaNzLiTw5f7C64rtCi3UEedKQJ3s/VyMgh2on2C72zND3BVCwH4c2emurIoSttJJr3lkAnXvKsf2/+MWgUD9BhRv8D1+1Egugc5UNtJF/mFL+BBSzF2rQIFzGeqgJRxiUWnUC/xJ5+oJ48VWQJ+ctVp5hfBYqGaKTO3bsyPBZOOcoNgB9+fIK2S9zrZD1WZCTq82fv1FsCyXc8Vl9FVG4xsraLXxXKhyUl/t8lp1Cm3Ly6BXZ7jXRFECvCS7rb9QmDnC+x36c/n//7/+VjHLsJhng9957r5wnB533sD9j7eQs+ZVXXpGOr0XWOKW+eSbI5+LcgazzDz74QLLJp0+fnnFWCc0333xTOnaZuXHuqAB6ds3CV7by/Mtf/iJywZ9BLg8++KBTnql6YOUJnoEeUL7dJc/sM6odIxRAjy8nBdDj806fLCEOuAB0gDbKPHNoxeHFsGHDJNPZ1djAMh6HlbEA3a7GGMbSAXIY77sPm2hxxgLq2rn4NjxsjhjPhhvaQSCunRuBAnYulrYPcGXzxMabTRu0fUAkILKljYPCeN89amzsoM17MpbuuzsdxwT6OC2M9QGulGtnLPQtbV8WKkA44wFBGM+m1NVYwOEjOsPv8N8EL3A4kYu7UQnkYC7QZC6+oAUcMd6R8RyiMT7uPYc1DaAzZ8qhInM2475DIPi8bNkys2TJEjkEYLwvCAWQk/HIiLFBkaJWvjhW0GU88mO8D3CtKXPIXWuUuSSynsYB9NatR+U+wBdeSJaBTgbozJljzOTJPWrqdRL9DnYI+QB2Ix9fpCjRvugVHTCMKGOfTWQDw1jsy7hx42S8L3gKe8t4GvPw2YpEL53lYQB0W5KfMoTIk3LHrrZ+/SEpWUnZ7RdfHCfjfff/UeIb+mSeU+3gySfdh0DcYUypTcZPmzZAxtd0pihAOIe+AFDWNmM7KUWavtHF1rGG0wEjeI51MA6AzmaO34QGv2v/m3/Rv2IB0CnBj4xOn74o8pkxY5hTV44fv2DmzFli5sxZJiAE2Zxk0rjaV1/tEd3iMBq9Ynz64SVVErBnCxZsF8C0V69WhmwuQPSo91Dm6rvCN7O2H38CWfnWcAIn+fY5XMZOMN7ns9h5omPoGr6dbegHHeC+2AB0qpwgT+6ttvLkzmBXe/nlVTKectnI/uGH3cEZ3E+MHs6evcT8/vdjRBfRA1f74IMtMp5rR6D93HMjcyX+yHQsgE4Fglx/19ivVDuCz4P9oofJXI/8Mnl8oLLyjNm69ZgBAN2x47jZsYP/rvrfBO2FLeFOth82g469AORgrUtvZBxX0T8mv4WtYSyBHM2aufU2jywQ4AlbwbpgbYVvT2F9FvZMjCewxtUI5GE8gKv1h3yAK/ta/CeCLRjv28flkycA6LYkPwER2BYCtFyNgAjG44vYigK+oD8CbbAV+IDYFa6WcLXKyrPV/hPALPSpnlOIxj6O9YF1xX7zvoAIfFXkaa+dYe/navgnVrcI9kS3fPtyAj8Yz/7c6m2hAXQCb5DPr3+du+ApC6AvWbKvWreozFXsjbMYK098W2Tk81k482I8/1pbEQZAZ1+ETqZeaWPXJ4J7ig1Ax/fEByHgjm//xRfHeits/fnPK+X7x54wfupUdxIMFRDs/ga6jGc9crX3398itNkXYeOefbZmfBYF0Iv969X5FZIDlPCeM2eOnNXOnDlTANdsjbOC2bNnm7lz58r5Ks9xd3l64xybQEVsJr4f9vP+++839913X0ZSE+fMCxYsMB999JEk7vEcwbgKoGeTxo1///Of/yxy4ZwFuUydOjUUAXSAToIazxFIUepNAfT4ElYAPT7v9MkS4oAC6AqgB6lzFAAdhwqAlg7QRjkzsqE5wMrFQacC6JkSuhkBdO6f5T43Do9o/O+33/7OvP32xsQl3BVAv65jCqAHL/C1DUBnbQdQ4DCaAC469pnszfQDYA7YAazobHZ5juzQOAA6+sPzgKP8JoeLlia/nWugLa47VmgAnfuMKbEMEApAS9Y65ZgffXSgN6s07vuGea6mAHQOvakWQ0aDbVQOQm8IBFMAXQF0gjPQBwIyrf3CfmDDwlYvCqPzNTGGShT4KlwbMXFiV3P77eVm/vxN4rsMHtw+NIDOneb4QNiNpk3ryzUSLVpkAuKffbbTYN8oCz5xIlU/ymQs3ZeFmk9eKICeyV0F0IM1jkok+CKA3S6fJfVJBdCTf7kKoPt5GOSzsD7RbbWmYroDXQF0Iwk9+Jkks2BH6MVcoSb5V6wUlAPhOZBPAP2LL74wb7/9tiR5TJw4UfZ09rrJ9IAlzpAJTKL/61//kucI4FcAPbwsGakAenh+KYAenlfpIxVAj0Eq/sIAACAASURBVM87fbKEOKAAugLoSQF0DjtsdjvZY0QlAqLnqimAnsnJmxFAT+cCdxfbjOPnn9cMdNf3phnowZwp9Qx0rrIgK4uDaDavlEQL07C3PIddjwOgB2UlQ5Osn3xkqoZ5p6AxhQbQU+f00ksrJFuoS5fmAqb5rgeI+75hnqspAD1oLtzfho5QGUcBdAXQyULBDuHrkFXoq5oTRrcLOWbhwu/FV9m48bBk4FHx5L/+a5l88717tw4NoId9B1vq+fz5y5IdmMtM1bBzSB+nAHom5xRAj6tNNz6nAHpyPiqAHp2HrE/4LK1bt9YMdM1Aj65A+oRyoIAceOedd8xbb70lyU6UYeeMgOzloCswCCCichjVfj777DPz+eefS7XBxx57LNA3nz9/vmQ1E8BPVvNTTz0V6k3nzZsnWdQE8CuAHopl1YMUQA/PLwXQw/MqfaQC6PF5p0+WEAcUQFcAPUido2SgK4CeG4OgJdyj8VEBdC3hnqoxWsL9xu9HAXS/PVEAPZM/CqAH64yWcA/mSz5LuCuAHs0fSh2tAPpYORR2NS3hnsmZYirhHlXzFUCPyrHM8QqgR+ehAuhLpTS8lnCPrjv6hHKg0BzgjGDz5s1m586dcqUFlenuuece8+Mf/zhjamSHf/zxxwKc24pQXJlB2e+gK1AUQK956SqAHp7nCqCH55UC6PF5pU+WMAcUQFcAPR8AOg4VZXm4Hz3D+N5yizhqYe+Ru1ky0LlLeuXKlVKedOjQoXJXsauRVQrgvnbtWrnrnchRyua7WincgZ7+brkE0G+7rb3cJXvHHd2cPKxT5xbDnYD169cp+Iqgd6BnikAB9Bt5EhdAZ0ONHcJ+Y1fC3g/L/aM8U1FRIXaJEu4jRowQGpqBnnkHeqq0NAPdGM1Ar713oHPvPd95v37ue1MpnYrPF7b8ehCAjn3BzlBVJb1Z2sVUopVrGi5evGIAp15/fY3hvnvuf33uuVE5z0CHJfwW/Z//3Ca/x53p+DW//OVtReGz6B3oN4pBM9CTqSX2gI6tYD9Eww4NGjTISbgU7kA/deqioeqW77u+5RYj+5UGDeqEKlttAfTFi/eJzaA3aOC+Ax26/J19USFbTd2BHvSOCqArgF5I3dffVg7kggP//ve/JeubMwOyxcn8Tm+cCzAGkPbFF1+Ucd26uc/L4gLo//M//yO/QQb6c889Z6ZNm5aLV7wpaCiAHl7MCqCH51UGhvND0A48Pj19UjlQKzmgALoC6EGKmzQDnftrKPXD/TfpjXuoOnbsKHedhmk3C4AOv/bt2yd3doU5BLZLGOXyKZ3vu29eAfRMTeNw2ZaAb9y4ntwT2qNHK6dKdurU1IwZU2aGDesYRm3zOkYB9Ez2KoB+I0/iAuiUaQMEJ/iprKxMbHWYxt3nPEdwD7YJUI3nsU1k/GkJ93pONiqArgD67Nm1F0CncgHfert27Zw6zvUNjKGH8W/SAfRRo0aJfaEDmqQ2DtusrcHuFEtbsWK/Wbaswhw+fE5sYqtWDc3YsV2k57qE++XLV83SpRXSz5y5JL/Hnef4NcXisyiAfqNmKoAe/0slkAZbwJ6JKmjoe7NmzcTfoAytq5UCgL5jxzEzblwXM3So2zdjT8N+he8fID1bswA6103wDDaqbt1bnY+NHt1ZxrVp0zgb6bz+XQH0YPbqHeh6B3pePzwlXjIcKCYA3Z4VsEfgKi/KxGsLxwEF0MPxiVEKoIfnVfpILeEen3f6ZAlxQAF0BdCD1DkpgF6vXj1DWT1AnPTG4QZOUe/evUN9STcLgG6zKWwG5/bt25384aCILHWyzzkwJquLQ2RXUwA9kzOpAPrBg2fkkKlePTcPBw/uYJ59doR5/PHCO/QKoGfKUwH0G3kSF0C3meQcSGNXwmaMYu9XrVol4JitoME6wPP5LPUcahEJGKQl3DOZoiXcg7VJS7gH88V+1wRK8p37qgoRVEl2KFUpfL6K/aV0AJ1nqYyBjeFe9NSGnbHVLgjQLJb23/+9xrz88krTtm0T8+tfDzFTpvQUP4M+d25u70A/d+6y+fOfV0ofObKzefLJIdXgmS+TtKZ4pXegZ3JaAfT42nfp0iWxBdgEgmfYCxFMjC3w2aFSANCXLNlXnV3u4mCrVo2k2gW9RYsGWRltAfS//31ztY0ii93Vnn56hPntb0eY3r1bZ6WdzwEKoAdzVwF0BdDz+d0p7dLhQDEB6OxBbYAsQbcNGmRfu0pHEsneRAH08PxTAD08r9JHKoAen3f6ZAlxQAF0BdCD1DkugN68eXMp60M2NJmIZFOnNxwixtFbtWol3XfgcbMA6MePHzdHjhwx/HvixAlz9uxZp6XhsJoD6ZYtW0rpdrL5fY6mAuhBh5fXzMcf7zD//vcOc/To+axWvVmz+qZbt5ame/eWpn//NqZfv7ahMjuyEo4xQAH0TKYpgH4jT+IC6FHUkaCfo0ePit3CZgFscfdsr169JBPMNgXQtYR7Nr3SEu61LwN99+7dhrUoHdAOknVUn8UC6FTEwJ706NGj2sZgd1IbQTvWH2rdurX4Q747sLPpYpK/nz172WzZckT6rl0nze7dJ6Syzb339rohEzzXADq/ayvq3HlnNzNz5hhz++1dk7xKTp9VAD3IB/1BZDZ37lJDgCYy+9GPejr5vm5dpYx/660NZtassdI7dnQHjLz55noJ1CAYjnuKn3jCHfxZW+5AP3/+vPgcdOtzcGUYNoJvP1urzQA61SXYs2zdejTba0owMPuVbt1amL59q/Yrbdo0cj63efMRob18+f6stBnQtWsL6X36tBbaZWXNQj2X60EKoAdzVAF0BdBz/a0pvdLkQKEAdNZwzik4b3Y1QHSuhuKudYLjtLk5oAB6eO1QAD08r9JHKoAen3f6ZAlxQAF0BdCD1DkugE7ZX8BzQF1X+d9Tp05J2T0OXfv27St3ffvKbt4sADoHxrwrPOzevbu3dDKHBrt27ZKOY8mdf4DprqYAeiZnOFTk0LCy8ozhrtJsbd++U3KXKYeYjz02SDpZHoVoCqAHydNUAwgDB7aTw+h77unlFM/69Yfk4HrevHXmxRfHyfjOnd2HgBxac3h95co1OYwmw8/VDh06KwfXjJ82bYCMHz48XCn0XOlTTQDo2CFsFp3yzdgtwCuyQBs1uv5tKICuAHo2vVYAvfYB6IBRBElSQjlbA/jCXwF0HzBggPgsgN6uZgF0xmNP6NgXAjRTbQvP4zNZf4gsVGiHvXoi27yj/p1qNv/zP99Jpwzy3Xd3EwCrQ4empmXLhtXkFEAf62Qt8qTcOx1wdMyYMRJA4Wpcf8TYjRs3StlPui+AgjKh3F9sy4Tedlth7ojXDPSoX5cR4Bx/gz0qtgCbgB3BPoS5vqE2A+jHjp2X/crp05eyMo6Ami+/3GW++GKXmTSph/nFLwaZAQPc16adPn1R9kP8Rpj21Vd7hHbPnq2E9sSJ5WEey/kYBdCDWaoAugLoOf/YlGBJcqBQAPqmTZsMd55/+OGHTr5yrvnYY49JL1RQbG0RugLo4SWlAHp4XqWPVAA9Pu/0yRLigALoCqAHqXMSAB0nhzLtgOMcbqQ3DrsAVNC9YcOGSfdlT98sAPqaNWvkEJBDIA4ABw4c6LQ0BB9wALhkyRIpXcp4353yCqAnN9qrVx8UwJXSzxZwbd++SXLCMSgogJ7JNM1Av5EnNQGgcxiNHcJulZeXi80KskM2OAjbBrhFtpgFxcLchxzjE8n6iJZwz2SRlnAPVhst4Z71c8o6gGxRaysox47PQqClq6UD6FQswr5gP9LLtJORbgFX7BCAK+BaIdqePSerg6ceeqivefTRgVK1Jr29/fZG8/bb35kuXZoLAHX33QRNNvVmFAe9D6XbAe0J8Fu0aLd07j5+9NFBZuhQ913QNc0bzUDP5LgC6OG1kAAcgnWodkNQDZUprD1ID6jxUa3NAHp4bhFocF72K7NnLzU//Wk/CRAdNapzFBLesf/n/ywX+tg2AkQffLBPzmhHIaQAejC3FEBXAD3Kd6Rjb14O4DsDZONz33nnneaOO+6QAFQ69pUzW/62aNEiOXP8xS9+Id0XpDp//nwzZ84cQ8LUzJkzzVNPPZXB4M2bN8vvLliwoPpvrO/8Hg36XPVpf08BdL+OKoAe/htWAD08r9JHKoAen3f6ZAlxQAF0BdCD1DkugE4mAAeXZI1Qmp1Dz/SmAHqwAVEAPZph3bXrRHXG8fPPj5JDnH793Afy0ahnjlYAPZiD69evF/CCBigyeHBh7ohXAP1G+dQ0gE6pNQCxoMNsrqUgc4yrOhhDgBUbY3qY+5CTfrtBzyuAnskVBdCDNU0B9ORfYFwAHaAMO0HQDbaDnl7KsVgBdEock30edAcxZZjpTZs2EL+FCiX33dfbWzUlSAoA9h99tN2QEdqjR0vJCO3Tp438brt2jZMLLkcUFEDPZKQC6OGVq6Kiwmzfvl2uBrNXf1l7wPUQYZsC6GE55R+nALqpDgjj6gD2PqxTxdIUQFcAvVh0UedR3Bw4cOCAAOQk2uzcuVP6vffea+677z6zf/9+Q4Y6Z8JUAerZs6ckR9F9gHYYAP3YsWPyu/yebd9884356KOPpDrQ/fffbyZNmlT9e1rC3a9HCqCH/84UQA/Pq/SRCqDH550+WUIcUABdAfQgdY4LoHPvLRnllNF0NQXQgzmjAHo0w6oA+jJz+PDh6pKlLu5Rqt5m5wFckp3HJsjVKisrZfyGDRvMuHHjZHx6xl/qswqgZ3LyZinhTlbYqlWrpBOp7moAXHQ2xRx2U5aNyhlkogKqF6IpgJ7JdQXQgzVRAfTkX2hcAJ1qO6xBo0eP9tqXYslAr6g4ZV5+eZX0y5fdV8OcP3/FnD9/2dSpc6tp1KiuGTCgnXnmmRHm6aeHR2J21HuxIxHP4WAF0DOZqQB6dgXjegh8B8BzSu/z3/gNccvuK4CenedhRiiArgA6V1S9+OJYCV7v1auVU23ef3+LBLuzL6ISwrPPjgyjYonH4M9SteLSpUsFr3iV+GWUgHIgzxxgjZ07d65kjs+aNUs6WeL8f1R9IZP8hRdeCDWLMAB6EKF58+bJ7xFYz+8//vjjoX5PBxmjAHp4LVAAPTyv0kcqgB6fd/pkCXFAAXQF0IPUWQF0Iwc1bLxw5AAQ810+SAH0aIZVAXQF0FM1RjPQb/x+aiIDncNtItTJDsNeuhoR7vv27RPwnBLLZWVl0gm00gx0Y156aYWUQ6Wc86xZYw2lnwvRFEAP5roC6Mm18WYB0E+dumiWLaswy5fvN1evXnMybunSCvPtt3tN69aNzYQJXeS+9NGjO0cus6wAupGSn3oHeqaqvfnmerlOgCBKQK4nnnBXB+L+a0AuOlcKsA4V+gqAa9euid+wd+9eg69h92L4DgSDxmkKoMfhWuYzCqArgK4Aem6+JaWiHCgGDiiAXgxSiD8HBdDD804B9PC8UgA9Pq/0yRLmgALoCqArgB78gSuAvkxALkrTFeo+UZ/pVQBdAXQF0N1fSE0A6BzMX716VbqvkTm2YsUKQ5n3UaNGmX79+knmeaGyz5mrZqBnSkwBdAXQ87XduVkA9GvXfjCXLl2V7mt/+tNK86c/rZCS61xBc889vUz9+nWkR2kKoCuA7tKX2g6gswfDb1i5cqXchzp8+HBDlbMkvoMC6FGsi3usAugKoCuAnptvSakoB4qBAwqgF4MU4s9BAfTwvFMAPTyvFECPzyt9soQ5oAC6AugKoCuAnsoBwLAlS5bI/W6lDKBz0L1p0xGzadNh07p1Iymh2qlTU6e11zvQg1mjJdwz+VIMJdzJyqOSCMBV8+bNpbdt29a0a9cu4w7h1Ddg/JEjRwzZX4znfsekbfXq1ZIhCIBOQM6AAQOSkkz8fKEB9LNnL4n92bjxsNm375SpqDgtdxj/+Mc9zdChHRO/XxwCCqAHc00z0IP5wh2GXCMCoIVdadGihVPtbhYAPex3R2YwVSd6924t2b7cfx6l7d59UnyXHTuOi/04duy82I4f/7hX4J3rUWjnY6yWcM/kqpZwD9Y0roPBruCHcOf5qVOnJOOcq4e49zxJq80AOkHD+AxXrlwzAwe2Nb16uX2zo0fPi32ZPXup+elP+0np7FGjfFernRHahw+fNQMHtpP9UJ06tzhZrQC6Aug3I4BOta1NmzZJZQwa11INHDhQ9jS+q87C2KyjR48KbYBM27B50Ma/StKwexs3bhT6NuC5U6dOQrtr165JSEuFE0ubkvm0Vq1aCW3uyk7a2Mcyb9YEGvtIaMP3pPdiU0EN2lQ5sQ3adPbMSdrx48eFNvd829a9e3eZd/v27ZOQNlyfBm061VloBJkx77gJL4cOHTILFy40n3zyiZz9EayG3qDr8PxHP/qRmTx5cqh5E/gGLfgLLSrPWb42atTISSNpCXfOPeAJJedtI2Cf3+bquCSNPQy0SU6wDV5DG94XulkAnbMbZHXHHXdUfyfYqdSGX2W/WeSNrLgmizL99957b6RXgdfwBd7T+CbDyDrMj6CTzHPXrl3Vw7Ep0MfGxG0KoMflnDFawj0+7/TJEuKAAugKoAeps5Zw1xLupQ6gcwj1179uMH/963rTv39b8/jjg6WEqqspgB7MGQXQM/lSDAA6YOjZs2cNhzLYcw4IuDd08ODB3usoADo2bNgghyyMz8UBiALoY03jxvVuUJSDB89U25/bb+9qfvSjnqZv3zamffsmpnnzBgXxMhVAD2a7AujBfOEgCfvfoEEDsRU9evRw6q0C6DeyJimA/tlnO8V+VFaeEdtx113dTbt2jU27dk1MvXq3FsR++H5UAfRM7iiAHqwxBObggwA8ACBhVzgsbdy4salfv34i3a7NAPrChTvkm79w4YrsV37yEzc4FRVAX7nygHnrrQ1m/fpKof3447d5q2EogK4A+s0IoH/zzTfmrbfeMvxLA5iaPn26+eUvfylAYZLGfdNvvvmm+ec//1lN5r777pN7oNm3JWkAUYBGdK4mpI0ZM0bmfffddychLXtF5g1fuK6L1qtXL5n3z3/+80S0efjDDz+UeX/33XdCi7WAecP3pFcrkizCvBctWlQ9z8cee0zmnjSwYNu2bTLv9957r5o2wCbzHjZsWCK+sK9n3vAdMJ02cuRI4cuUKVNi0Wb/R5AC/dNPPxVQlSAL5gxtgjgIqg/T8PehA7AKQLtq1SrhKfPzBcElBdAB7uH5559/Xj3NRx55RH4XXyJJ4xwFnr/zzjvVZCZNmiTvRWW9QjcLoANoI6v+/fvL3Ojp1f4IirDfrJU5co4DoKMr8BwZ0/DTwsg6DL+42pR5okO2Pfzww0K/T58+YUgEjlEAPTbrFECPzzp9spQ44ALQiU5i8efQg3tKWUQ5JHM1NrxEmuFMYtR8B2lEy0GbTsYKtH2Rm8wF2oABvXv3FvrcpepqLHLQZi7Q9mXQEemOw0eHLt3nkBF9Cm3mAm3fPWw4lZY20WnQ9jkOOETQJooL2nRfidvKykqhD+/gi895Z76W55Y2EYU+eUKbyFLm7XM8KLMHbaJm4R360qxZMydtIlSRJ1kFlue+KNKdO3cKfeYCbZ88cQCZN/Rx4KHvm4vvW67pEu68o40OJlrTF6GK3gKI4QQBcBHR6sv+YhxRfETEQpvIUlcjetHSRr+hXQzRlQBOZGmeO1cVbcv/JouUPnVqP/PIIwNNeXlVBlyjRnVN587NpLsaAPr8+ZvkeTLQJ0wol3KqrnbgwGmzePFes3nzEfmtadMGmlat3N9QPtcJ9Bt5kqFj5ZkeYWp/n+/GyhOnmshNviPft48eYvuhTfcdWmKv0C/GoCtJNylx+cYd6PPnV+lDs2YNRJ5k97kawAPyXL/+0H/kOcC0bdvYOf7TT3cK7RMnLgjtYcPcEcdkF0Mb4G3y5B7mkUcGmD59kmVOxeULG1l0BftidcVn+1lX7H3l6AprS5zG+sfaTQdoQ6dSdQS7THfpbZzfjPLMF1/sku+fYAfkOWJEJ+fj589flvuKFy/eZ+64o6voC0E36Y17ZPfvr7IT6MqGDYfMtGkDZHyDBjf6LCdPXpBx0OQgnDHdurkzeKO8W9yxHKzZqHSi9VknsmUVoyus5TYLJ0xGCOsXemEPfpivzabAn4FW6hpldcXn98V95zDPfffdIfPOO5vMkiX7RFfGj++SIc9UOitW7BfZsv4gV3TG1dAXuw6NG9dFaLdp47ZDmzcfFp3hfm1ok11YqIZNQV9YY5CXz2dB1vY+Yw52sC0+3WLNQiewX9D2+SzYGksb/xb9iXtHcj55CfCFvPFj3n23yvcoK2tuHn10oLnrrm5ZfZbUufE8IDyZ52SwP/308HxOPTFt9k7oCntFZMla5Gqpd1+jU8gTufp8FmizV7C0s/ks6JfNZCuUz0IVJHSA779Fi4ZmwoQu3qxifF7sCvaIb5+O7+pqn3zyvdA/deqS0PZVNjlzxvoseyUgA9o+/ymxQngIAPYQwMvhKbKncyibrSFz1grfHp61x65x7MfRQ98ekT0TuoL9slmP3MVeiPb55/igm8zRo+dkHRo+3P1NsE+q8ln2SnANPmi/fm7wY82ag6KHq1cf+M8aV27q1nW/J2sh9NkzsRdi3SpEsz4LMgVYQ56+zFHWE+TJOYT1WcL4FS6fhd/l99CNYvJZ2NewH1q2rMKMH18uMvVdD7J8eYXoCntofFaCOl2touKU6CH0q/yhcq8dolIKtNmjoYc/+UnN+CycByFndAS/kp50v7FgwQIzd+5cw780bMGLL74owJPv3DPMtwEANWfOHPP6669XDwdshfa4cePCkPDIrEJo09FlGkArtKdOnZqINmdls2fPFr7YzF8CKqH97LPPJqLNwxZUZU2gcY4BbfieNEsckJh5/+Mf/6ie5+9//3sza9asRAAdxLi6DNqvvPJKNe1HH31UaN9+++2J+MI+Hdrw3Wb933XXXcKXadOmJaLNw1ZX8NXjgKp2ApwLAzgDso4fP16677yfNf/bb78VuQJ8A+pGaQDn8OXvf/979WPPP/+8vAP2PknD1kP7j3/8YzWZn/3sZyLPpEEoSeZln0WH4TV+MI09/IQJE4Tn6T4LfvjixYuF17YxDt0hsCZKmz9/vuiLDULBn4In8DzpPuzrr78W2m+//Xb1lJ555hmhPWTIkCjTvGGsAuixWacAenzW6ZOlxAEXgI7DyUYjtdsyMUHvz4LI5gWDTfc5NRyOWLpsTvlv69AF0abci6Vr//VtYE+ePHnDvK1zEUSbDXc6bd8BMLRSecJvuRpzhHYqX3zABTxI5wu8cjUOH1Pn7nNKkF3qvOF7Nnmm0vYddKbK0/5G6sF4+vzhQSpP+B2fPDmch67VFZ88kV26PONmLNQ0gM474tTQCabgvV2N9ySQgAMg/qX7AlzgmaVrf8NFmw1mKl3+O8zhVb7t4sKF35sFC7ZJuVLa2bME4hwz27cfNT17tjZ9+rQ2zZpVZad07NjU3H9/H3P//W7wj8PL7duPVdOAFmCaq7Vs2VBAUH6Hg0X+TQfF8s0DS9/KM1VffPK0OmLlmu2AMZUu/8234LNDqfrisxX55o/VB/6lA5K75408rSzbiEwJvHC1vXtPmW3bjlbrzO7dJ5xj0QtoV9Gv0hn0pxCNQ6R0efpsP2t3qjzjlj1jPWPzDMhGoAdzwM5DG1DEBk8V6jAaO2K/f+RKeVS3va1j+va9Lkt0JQi4+PzzXWKjli/fL7Q56GYsOlC37o0l1MhIr9KRKt2jFyrz3L43azlrT6q++NZy1oX0dSiMPAFI0AsCgWxjfee3Wa+hmerPoCsEciQtkRn3+yObj3XG2hX0hQAsV+vRo1W1bJGxL5CLYJsqu1Vls6ANmOVq0Eq1K76gr7jvG/Y567NYncnms6T7FT7fjAALq4fZfBZ0Ln2NKwafJZ2PBNhgHz78kIDTKnk3bVpf5AkYhr8StpR7bQPQU30Wqy/ZfJZUfSlFnwVAKd2u+HxQQPbUNYP/btjQ7bPs2XPyBrvC/3Y1fJb0Na5QPosF0AGUrA6EATnZV7JW+ErYEmyTvsb5zh/Qu/Q1LikIF9a+po/DZ7E+7tatx4zPBwUsTd+vtGrlDrY4fPjcf3TFrnNHDXskV6N8fKou+q6/ivu+YZ5Dnun+bTafJdWuINswPguAFf5sqs9ifzfdZ7GJJPgsSTNkw/AgaMyRI1XyTPUrfD4LfoT1RbP5LPgnqXTRSfwYv89yfe9cUz6LAujXJUIAmwLomRqqAHrwV5srAJ09gj0HsElcfJeuRta/PRvgX1+gZRCNmxlAJ3kQXltcgmo7lucEOac21iWSr1ITJAhShedRQW8F0OOu0rXzOS3hXjvlprPOMQdcALr9GYwupdQoncOBlqsReTlo0CBvlkDQsxh7aLNhdjWyX6EdNUsAhxHaqXehpP8GYA+06VEaGydoU3LJ1dhUWdq+O1/Sn2fzB2347gM6iAyEftQ7aqFN94H/HEBAO2pJKhZwaNu7UIJ4A3hCdCoZ4lEameXQttF1Qc8S+QZt5p70kKOmAXT7PugtB0c4Pq7Gew4fPtyMGDEi1Obf0gGkoJwyUZ6uRtUDS7tQgEXQ3ObNW2defXW12br1aFa16d69pWRkPfVUuKysjz7abl57bbX55pvr92Cl/8htt7UXeo89Fs1WZJ1sggF8w+gKMnU1vgMrzyjR2tge6NKpYOFq2CHo+zLEErxirEfJvEKeX355/R6sdEJkEKMj06dHK423du1B0UOydVyNTHZ0hW6DOmK9SA4f4qARWaIvviAkNlXIM6rtT58qOmP1J30dw65YnfRVWcnh6ztJkSWOrvztb1XlAYNaixYNzNNPjxB98YEK0IAWNLO1srJmoh/PPDPCm+mVjU6+/o5vg6741nIqWSBH7piL0vA70Q2qXIRp/AY9bjBHmN8IM4ZDuGlqBAAAIABJREFUaeTL9+8DubEp6EpQlQLf70CbvnOnO5jjnnt6id74strDvEsux5D9jTx9Pgtrj5VjGMDCzg9fG9pr1651ThlwzdIuJp8lfcIAmOjOq6+ukmy81AaogFxnzAhX2hMgHlpURME2UXK5NjQOVO264Jov+mHlGcVnIfDb0ubw0NXIFoV+MVRWsnP8+OMd8u1/9dUez7zxWaLLmqxidOXvf3fvV/FZWIvQwSZNbrxupKb1ioA75Mj1EFEaB7/siZBvmMZ+kt/xnT9wgI+uxK3EE2YeUceQXYwNefvtjc5HqY5l/YsogXlUOXjllVWiixcvXnXS/81vhgn9Xr3i30Ma9b2zjadiCfL0+Sz4tcgz6tVEnCNBmzOObM3uufidQgYUM08CI6p8llUSdO5qTzwxWL5/rhGK0ux6tnu3Ozjn3nt7id2aONFddSTKb4Ydmw8AHYDu1VdfrS4RzVr19NNPm6eeeipxyW/sHbRTsy0pVwx97FqSxjdBJvRrr71mLIBJFjTzjnrncfo8OCtj3tC2d8OzJ2DeTzzxRJJpy7Pvvvuu0LfnVgTAMG/ox60waSdF1izzBki3bcaMGUI7aUUB7BHzttmu0H/ooYeEdtQs33QmUnabeUPfns9QpQDaDzzwQGKeQxt9Yd2D10kzrDlzsPNlfXc1Sv7zDnFL3JNVDU8++uij6p948skn5R2i2vz0OXKlDO/wl7/8pfpPXLFARjTZ28XW+BbhBZ3zn9TGGT/zhi9JG1csoCtLly4VUuzBoEunWkSSRtUJ5p96rQXl29GRsH5e0O9rBnp8qSiAHp93+mQJcSAMgM7mkuhbX9QYkd9sXqM6M0SCQ993oA9NQNeoQDHZMMybAxtXIxuaeftKTwY9C8gNbZwYVwMYsLTDlDW1dAAbLM/TF73U32Jhgn4UcJ7nLW1f1D0H1dCOcngFbQ47oe8LtmBxhXZUeUITngMCuxpZ2JbntRVAR2+Jcvc5mbwn4AU9ynuit9C291QF8ZENYZhrG2raDFJicOXK/XIgkK2RaTFqVGczcqS7xGEqDbL+Vqw44M3o6NChqRk1qpMZPLhDtp+vsb/zDVt5pkeY2kmgH1ZXfFUK0idtr6CAvr0zLejFsEPZrm2oMYb854d27Dgm8ty5020ruCsWHRk6NJo8Dxw4I3roA0mbNKkvujdyZGfToEGdmn79wN8ju9heb+Fby7njDHlGtf3pP4rO2N9LX8es/SLoIgqYlg9GkhWKPNetq/T4CXVFV+i+jD/uD0XvfJUP7I9wqG1p3nrrjdnp+XjPqDTxbfj2fWs5OoKuhL0Xz84BnwzdwP/L1uxVPPyOr4JPNjq5+DtlcSnPzn2xFy+6q3JwvQPfPndSR2nQRRcpy+1qZIlhWwgSK5ZGIBfy9PksyI7vPR8+C762pR234lBN8BKwGxmjQ+nrNRUtsAe+qyRS50ggIXQoC89zQ4ZEW8dq4n2DfsP6LKmZnOnjWBOsPKP6LNYf8vks7PegH3W/mk+ekdGJPH2VUNq3r/JZosqaawPQO0q/uxo+i/WZfaWe88kDS5vgB+ToA0KD5oE8kWvY/Tx7VX7Hd/7AXhiavuvXaoInqb+Bf4Gfgb/hao0a1ZP9CjKNUinr9OlLsgahi76MZewUtH1XCNQ0X8L4LPbawDg+C7rCGUe2Zvdc6E2hfRZAcyvPS5fcARH4LMjTd41V0Htbf+j4cb/PAu2avqIoHwA6ARQrV66sDv5E1tx/TE8aLMH5Fnc4pwYOUXYa2r5r17LpI3/Hj2fe0LcV5bp37y53Wye5Sxja7C2hC32bmMO5ALTjAqGp70SgE7Stz0B1IXgC/Sj+QRCfdu3aJXMnmcs26EKfc+0kDXsE7dTgTxIOoO27kijMbwKaW3laX4fsbeYeNaA56Pcsbc5pmW/SYALmaGn6EjJIfuL34iZkgGnAc8Bu2whkgi9RbX46X9jf8A6pCSuA8swX3hdb4ywZXtDTq9mi2/YbSjpvrujjN7gahcY3Cb/pSSuwEAQA7dRkxaFDh8rck4DzCqDHl7oC6PF5p0+WEAeyAejWOeKwxwXQMAYnkkOPKGAez0ETw15I2nbuUcRq+eErsQ49eBIHIIBuGNrMPSrPLb8LyfN86koceQbJvlAZ6GG+ibi6lU/aUb6fOGM5zOHeV8+tBtVkb7nFSFan7w6/1DlcvfqDHBb5ShZy7SH06tQpzP2HQTyLIs+4tiKbHYpr++PoQNhnwsoTWYbVEfvb6EiVLrrLW0bVv7DvlXRcmHUll/L0/V7ctTEpD9KfjyJP9AXZuhr2qcqOZJ9lserIdT3P7oNYmxLVxwlrt+xccqmT2SXjHkHWsF2H0jOIU5+iXD+6EjUwAtp0H+06dW4RmxWVdpL3zvZsWHnG+ebzSTvbe+X677xLlYwz146o9sCuccb8UHR+iY9vUeSpPsuNnIzrg0ZZ46L6Q7n+RqAXVkeCfjuKjalpfyhXvIoiz2w+S/qc7BrnA895hjUOXYl6/pArHgTRyac8o+qkPeMoNH+iyLPUfJZ8AOgEA9tudZAKOPSkskZ/OXdKDTgmOBDaUX3szO8a3+PKDdexQRPauagCZmnbc0Vo27kn/ebhB/TtWQR8tjxPSjuI57mUp527nWdtk6fVkaT6x/un60iQ7JLyJ5/yrPLfb/yGks43qf5m87XT55u6p87VN5T+fVb5B/mzidZmJdFJBdDja54C6PF5p0+WEAfCAOgl9Lr6KsqB0BwoFIAeeoI6UDmgHFAOKAeUA8oB5YByQDmgHFAOKAeUA8oB5YByQKpmUl2C7FcqH9KTgtzKVuWAckA5oByo3RxQAD2+/BRAj887fbKEOKAAegkJU18lpxxQAD2n7FRiygHlgHJAOaAcUA4oB5QDygHlgHJAOaAcUA4oB/LCAQXQ88JWJaocUA4oB2o1BxRAjy8+BdDj806fLCEOKIBeQsLUV8kpBxRAzyk7lZhyQDmgHFAOKAeUA8oB5YByQDmgHFAOKAeUA8qBvHBAAfS8sFWJKgeUA8qBWs0BBdDji08B9Pi80ydLiAMKoJeQMPVVcsoBBdBzyk4lphxQDigHlAPKAeWAckA5oBxQDigHlAPKAeWAciAvHFAAPS9sVaLKAeWAcqBWc0AB9PjiUwA9Pu/0yRLigALoJSRMfZWcckAB9JyyU4kpB5QDygHlgHJAOaAcUA4oB5QDygHlgHJAOaAcyAsHFEDPC1uVqHJAOaAcqNUcUAA9vvgUQI/PO32yhDigAHoJCVNfJaccUAA9p+xUYsoB5YByQDmgHFAOFAkHjlacLpKZ6DSUA8oB5YByQDmgHFAO5IYDly5dMufOnjOXLl82TRo3No2bNDG33GJMm7JmufkBpaIcUA4oB5QDtY4DCqDHF5kC6PF5p0+WEAcUQC8hYeqr5JQDCqDnlJ1KTDmgHFAOKAeUA8qBIuHA1qUHjILoRSIMnYZyQDmgHFAOKAeUAznhAGc4ZKHzb4MGDaT3G9dZAfSccFeJKAeUA8qB2skBBdDjy00B9Pi80ydLiAMKoJeQMPVVcsoBBdBzyk4lphxQDigHlAPKAeVAkXBAAfQiEYROQzmgHFAOKAeUA8qBnHFAAfScsVIJKQeUA8qBkuGAAujxRakAenze6ZMlxAEF0EtImPoqOeWAAug5ZacSUw4oB5QDygHlgHKgSDigAHqRCEKnoRxQDigHlAPKAeVAzjigAHrOWKmElAPKAeVAyXBAAfT4olQAPT7v9MkS4oAC6CUkTH2VnHJAAfScslOJKQeUA8oB5YByQDlQJBxQAL1IBKHTUA4oB5QDygHlgHIgZxxQAD1nrFRCygHlgHKgZDigAHp8USqAHp93+mQJcUAB9BISpr5KTjmgAHpO2anElAPKAeWAckA5oBwoEg4ogF4kgtBpKAeUA8oB5YByQDmQMw4ogJ4zVioh5YByQDlQMhxQAD2+KBVAj887fbKEOKAAegkJU18lpxxQAD2n7FRiygHlgHJAOaAcUA4UCQcUQC8SQeg0lAPKAeWAckA5oBzIGQcUQM8ZK5WQckA5oBwoGQ4ogB5flAqgx+edPllCHFAAvYSEqa+SUw4ogJ5Tdiox5YByQDmgHFAOKAeKhAMKoBeJIHQaygHlgHJAOaAcUA7kjAMKoOeMlUpIOaAcUA6UDAcUQI8vSgXQ4/NOnywhDiiAXkLC1FfJKQcUQM8pO5WYckA5oBxQDigHlANFwgEF0ItEEDoN5YByQDmgHFAOKAdyxgEF0HPGSiWkHFAOKAdKhgMKoMcXpQLo8XmnT5YQB7IB6D/88IM5cuSIOXz4sLl06ZLzzVu0aGHatWtnmjZtGok7x48fF9rnzp1zPtekSROh3bJly0i0T58+LXM/efKk87kGDRoI7bZt20aifeHCBZn30aNHnc/VqVNH6EK/bt26oenj9EObfu3aNedzbdq0EdoNGzYMTZuBVp4XL170ypO5N2vWLCtt5mjny9zDNnhi+QOvsrUzZ87I7/jkWb9+/Wp53nLLLdlIev9eKAAdvT148KA5duyYV287dOhgOnbsaJK+J99gZWWluXz5soFm+/btE/EtXw9v2HDIrF1baY4edduKbt1amqFDO5ju3aPZiu+/P27Wrj1o9u495Zx+u3ZNhPbAge3y9YqR6fINoyvID1sd1NAP9ATZYu/CNr5rS9tn+/mGoR3V9oedR5xxO3eeEHnu2eO2/W3bNhZ5DhoUTd8rK88K7c2bjzin1rhxPTN0aEehX79+dtsW5x3DPnP+/HmR46FDh8I+IuNYd9GbsGsj6wq/c/bs2YzfwaagI1evXpUx2HJo58J+RXqpgMGHD58TeW7ceNhJqmHDutXy5L+ztf37T4ut2rbN7R8E0ejatYX8To8e0exXtvnE+Tu+jZWV63n8A+SKLxKlnTp1Smiz9rgafo21W1Fo53Ps+fOXRa5r1hw0ly5ddf7Ubbe1l2+/TZvGkaYDbXTxxIkLzud69mwlOlJe3jwS7aDBcQB0vmF8MPwUn3/qm1zz5s0NvV69elnfAb8EfaG7GmucpRnF18764wkHVFScNnv3njTnzl12UmrTppHp0qWF4d9s7dq1H8y+fafET7l48UZfu06dW02XLs1MeXmLgq852d7D9fdUWbOnRKZR5Ik+Wl1BT10NXwXaUfyhuO8U9rkjR86JbI8dO++Zd3357jt1yr4vSyVy6tRF0ZnKyjNO2vgp0O7SpblBlwrROAfAtrC/ztZuvfXW6m8+zP7RR4/fQ2+CfBfWIXSxceNotjzb/JP8/fTpKnkePJgpz+bNG1Tbk337Tso4fF1k26xZdv8fu8Iz6CL2JrXh+2CrysubGWwbY/j/oB11rUvy/q5n8SuRY9DZhv3m2ScxBpljA5Bt+h6avb+1I659VdAcWM/sOpSP94tDEz/FrhlXr7rPkzp3rlo7mjTJvib75sFah/7s339K6GFPwvjMcd4t2zMKoGfjkP5dOVD7OLB//36zdu1as23btkiT79q1qxk6dKjp0aNHpOd0cOlxQAH0+DJVAD0+7/TJEuJAGAB948aNhs7mxNW6detmBg4cKAeeUdr3338vtAFGXY0DWmh37949CmnDIrtp0ybDO7oamx1oDxgwIBJtDn6Z99atW53PAeZCF/pRQG42dpbnHCi5Wt++fYV2q1atIs0dnkDfdyCJo8HcO3funJU2c7Q0AWvCNnhi+QOvsjUO3Jn37t27nUPZJMMTelJguVAAOnq7Zs0as337dud7AlzgCA4bNsxwkJSk7dy5U36Pwyto3nbbbUnI5e3Zv/51g/l//w+n2Q1K3XlnN/O//tdQc/fd0WzFwoXfC+1vv93rnD/A+a9/PdRMmzYwb+8YlTCHjWwk6K6DHvQDudKxd2Eb37WlHXSwaOn069dPaEe1/WHnEWfc55/vNK+/vtZ8/bXb9vfr11Z05bHHBkX6iXXrKkVX3ntvs/M5DhOhjb40bZrdtkWaQMTBBOLwfW/YsCHSk4DeyDXs2rh582b5nSCgftCgQUKLg03GEPBh7VfSw+9ILxUwGOAcXZk/f6OTVPPmDc1vflMlzxYtsgesrVixX2guWBBtgz9xYlf5nUmTCr/B37Jli3z/rLuuhn+AHPv06RNJDHv37hXa+H+uRsCktVuRiOdx8NGj583rr6+R7//MGXdA6WOP3Sbff79+0QILoEvfteuE8y2mTOkpejhhQnniN40DoBNMtW/fPoMMfSClb3JlZWWmvLw8FCiFX8JvVVRUOEmyxnXp0kVoFhMoumxZhVm8eK8hSMfV+vZtYyZM6GL69MmuK1euXDPffrtP/JSTJ28MgAUAHT++ixk/vtw0a1bYNSeuYlpZ4wMjS2QaZe+Ez45u0n1Bf/gq0I7iD8V9p7DPEZCHruzY4Q4q6tixqXz3I0d2CktWxgGgQZsAHVfDT4E2OlSooD/OAZCdL7DKzh+/AR2hhwnE8THsxIkT8rtBvgvrEL9BsHqxNAL0sAGrVmWuzYDZyBB7Ym1F//5txS6UlWUPvCDYAl3hWexNamvZsqHYKmhh2xjTqlVD+d9R17p88BJfhbWC4K70xjePHFmzkDUyt/qTvofGT4UOPQqATpAFdoVeLA0/BTkhU1/Q3+jRneX7b9++SaKps9ahm8uX76+2J+hNIZoC6IXguv6mciC/HFixYoV5/fXXzYIFCyL90MSJE82vf/1rM3ny5EjP6eDS44AC6PFlqgB6fN7pkyXEAReAnpoJQGYZPVsGOplqgLkcSvgyl1OzBMhygrYvA51NCZvX1q1bOyOGU0XC5glwGOAA2j6gmMM2sqeYu41G9mU8ME/oscGHti9LmE0ZdOlswrNlPLBpAxCjW577MnzgRyrPfRHybCSgy9zDyJO5Qtvy3CdPdAVQZPXq1QJa86zv0Iv3ZB5sZAGA6b5DTytPy/NsGeiW51GynII+6ZoG0OEJm3rkA8DkO0Qi4IDAEjq6RQ8ThMA3zG+k8pDDBAJBkMfYsWPNyJEji8bCXbhwRcAEMorJQAe8PH7cHaRBxPuQIR3MgAFtJQvdl4nOwQh0oQ+Itn79IVNR4c5yI4tj8OAOhuxC6JIlWqiDRuwQcsT+oCt0V+ObtBnAfM/ois9W8H1Cm25p+wJ5sJ/Qt3YuTNWKfCmY1ZVNm6rkSfafq7Vu3Uh0xcoTmfoyJTi0hP6WLUfN+vWVZutWdyBHo0b1zODB7YU+GaPQJjOoEI1D6aVLl5pVq1ZV24owWX3oCsERvmhtbIbVFQ6f6UHBFqzf6AhBeACz2J8xY8aYcePGmUIB6AcOnBF5Ikfk6aso0KBBXTNkSHv5/pEn374PSP/qqz1m7tyl5h//2Fpth+rUcVdE2b37pMyFg+9Zs8aahx7qWwhVkYzidHn6AicJWGMNshWCsC2+gC7knrrG8d+uhg9h7ZZd45ICJXGZevz4BZHPjh3HxK6wDl2+7M5wHTCgnXz7ffq0Fl3p0MFdmYmMLWjToQv9kyfdGZjYEvTQrnFULYjb4gDorAWsC7baBEGTrDGNGjXy+n3YCsaydhFw27NnT6ly4WqsQ4zHnuAbBYEi9lnrd7L2QJP1rVC6cvnyNUM2MZVy8CfI1Dx71h0IyzpElh7gaNu2jbyZnFev/iAVCgBCbQAHPhK/dfbsJTN5ck8zZUqPgq01cfXQyhr7gG6xZrHu0NGrbA1fHb2i2/2CL7gDHWF/YHUlCkifbS5R/k7RIGRHYA7+BfqCrXE1QG5AUDpBevikdeu6A2ipZAF9MpXRQ6rnuBq+LHoIbejSazpz1FbDwq9FlgST8y2jA+l+QmrVCeTImKjfPPT5HdY49CbId0FPWOOiBqpH0YOwY1kX0BXkSFCEKwMdGbZo0UDsBH3EiE5m8uTuhgpdroaNQlcOHaqijb4EZaBDGz1hnYJ2WVlTsTv4u4Vo7OPSv/2gsyqbgY7MsTE8Y21Mum7xvK2+ZWnj16CLvrMK/Gp77oA+Mr5Q/i1+BesQgHaVPDlzCa5Shtw6d25qysrQ9aZSDSXsfgWdOXLkfDU4z/4cvfjuu8OyFk2e3CNUdZV86I4C6Pngan5oEjS3a9cu2YPwXRJkqU05EMQBEqk++OAD88knn4jO0AnmJsnOFxRJYNOQIUMkKYCx9KSJViqh2skBBdDjy00B9Pi80ydLiAMuAJ0N5Y4dOwzZqfbw2wfQcRDK4TmbhV69eskBmatxAAdtOpsa6PsO0mzpbg7TOHTr3bu3d1PCnMlsYmPFASwlulyNgxvmzYEN86b75nLgwAGZN3PKVvqdAxzoQp/oZ2gDSrgahwbQZuPGvKHv23zZUuzwENqdOrmzEjgYsDy38vRtBDnIYt44F/DcB6KkAugcMjAXX0lXDknIriZ4IgyATsY5c8exzlbKn42vlSdzZi5xS0vXNIDOOwIu8bvoi4+HtnQ3+kj2H0CXT8+tznEQzW/QbUM3kDd8KjYAnQOA99/fItm+ZFEMHw5f3KUUASEor0sZwocf7m9++tN+zu+N7ApLm8MCaAPAu9rhw2fN6tUHDeXeoT11aj9TqMh65E7GL98QuuL79rGD2BSe4fvp37+/N1uc7xP9wI7aMts+248dgjaH0NkA13wunRxGv//+ZtEVAGzk6TswRLfQlS1bjvxHnv29Bz1ffrnLvPfeFimxCm1AMlej1DO6snr1AamGgK706uW2/fnkiwXQCXJCPsg/TDlS1gdsii8gAjuEHqIvjEUPg9ZPbDI6iL7iK7CuFRpApzoBusJhNPL0lfLHniBLZEqWDt8/maOuZgH0zz7baaZOrbIVgPCu9q9/bRVbRBZXIQF01nLkSUfuyNO3fgI68O1zyGx1yxecQck9dAWbBG0fKMFBNzpDhza9UME5mzYdEduydGmF6Mrw4Z28wVMEZGBbOJBG9r5scUAQ9BDbMmxYB6HtW1dYf9BFGnr4wAPRsv9TdTAOgI4fZoFwbAvy4XtmrfD5t9ZnYXwYAB07wVh0ywa3ur4f9MkGn2KHmEuhdIXyymvWVMkfUKKqLK47IxwAgqtGADeQP+X5fe/J+gOIBlBPq1rHDpjt24/VWgDdypr1Ad1CV6IA6OgIuoIvgvzpvr2TBdkBXLP52vlcm9Fb9AR9AcAmGIaAClcjaAJdwRdFT7BFXBfjagT7QR8wDdoEabga2anQJuiQ6jzDhnU07drVbNnyoEAKlw9qA/HRHdYRQO6o37y1X9DCxgStdegIYGgxVLag+ha6go1BnkGl/MkgR472OgBsxdixZVkBdABWaCN/aGO3br31xqA/gnWgTT927Jz4wr17ty4ogM5+2YLdttx+kKz45lkj2O/aSnkuAD11jbPBYuyB0EWfz8L5gy39bvW2UHpz4MBp8Vd37z5hunalioL/agbkj1yxP3z7BIqGaVX262B10N/Fi1dFL06cuKgAehgG6hjhwJdffmnee+89Of96+OGHzZQpU5QzyoFADnBGBXYBkP7++++L3kyaNMlMnTrVe1bNMyR6sQagY3QF0G9OJVMAPb7cFUCPzzt9soQ44ALQWaA4cF+3bp0ZPny4AJ2+yC4AUcazAWYsJVtdzZZxZTwHaYz3lf+1Ja3JlLVz8UWar1+/XubCQT60AYBdjc03Y+mWtg+IBORkAeZwF9q+ctdspixtSoUx3gd0cRANbd7TAss+4IqSvNBnc894wGJXY+Nos8Qtbd+d8gQgMB5Hg/GDBw920sbhpYQ7nUMMovuC7tGGH/CNQy7AOf4FzGG87z2/++47mQsbUeZCAIWrsXmFh4wn0pDxcTMHahpAZ85kisILgGzK0PvkuWzZMrNkyRIzYsQIGR/mrmL0nW+ab8Q25MKBAvpQbAA6h0Bz5y4zs2cvMb/5zTAzc+ZYM2iQG7j86KPtMp6sUoComTPHOHnIAfScOUulk6HBWKLlXY3DCLJK33lno3nxxXEyPmm5u7hLCXYI+XMAiMzorsYhLXpF5/sEuPTZRA6MGIt9IUOY8T4QDV1iPI15+GxF3PcN8xwAupUn5faRzz33uG0iGTTIc968ddXy5B5AV3vrrQ1Cn8AL9PDJJ4c4x5LFgx4yftq0ATKew+5CtFQA3epK0tK12EZsBvYWUJQKFugUJbeDSp2yNmB3WON4joPOQgPofMfIiMNo5DNjxjCneMgKnDNniZkzZ5kAltgWSl662sqV+81f/rJODjB/9ashoivp2XzYH7J1oE2p93/9a5scXDM26hUUudIrfDPWFGwL/gT64ssEocQp3z5BbsiT8b61fOXKlTLeBmsBirsaAYXMg/FWb+Ou5Un5QwlUbMWnn+4Uu4L8fRlaL7+8SsaTxclYgG5XAxC3a9zvfz9GdJHMdVf74IMtMp6MVWg/91z8ijFxAPTUebF/wJfDHweM8Pm3+H74tpRiJ1sEvfIF8rAOQRt7AW3fFU4AHvisjAfEZ6wvADGpPvieBzwgcIbOlQz4FJ06uYFLKuugVwDhZImGvb4BMAtgFKBk3bpDZtu2Y1Ilg8oHgCDcZVuvXp18vmpi2gTs0G3mMf4p/ijBx1EAdAKabQluW8rft0dkLFlLtEJmu5Hha3WFYBvk7wvMwx9m/PLlFaGCJahosXTpPoNvNG4c2VcdnDIDeIU2ujhqVGcBv8g0LkQD7ORbRk5WD9KrBNhS3IyxlVDwa1h/fEFc+MNW72yAO+PRm6B9ayHeP/U3qzKsr0iFCVsth0N/5AnQmd7QkSVL9lUHTpBZzlhXBjrBnowBPCXwi4xlxtPTqxtQ0QDaS5ZUSAWMc+cuSdBfITLQsfn2TIEATdYLbL7ragZAdlu6Hf+VABsXgJ7KU3wb1hbOWRjPHsrVOC9Bb7EtlnaYYNV86BgBVVxlRRANaxDfsy+Ic9Gi3fL949cwPki3guZZpQ/7BDSnEQiGrl64cFUB9HwItkRpfvjhh2bevHmyp3zooYcEQMffpxeqikOJsrpkXotg+FetAAAgAElEQVTzhLlz55rZs2eb6dOnm5kzZ8q5r6stXLhQxnO2NWvWLOlJr8AsGWbeZC+iAHp8gSuAHp93+mQJcUABdAXQg9Q5CoDORtaWhSdoASA3KAuRDS4H7hZAYWNpy637HGQF0DMlREBEHADdlq9LveuP/2bDz6GMAugKoCuAHrzAK4B+nS8AHdgMNrC2xCrAOYeLQQeG9loKC1yQMVjKALoFtcgutqXf0w+jOXD84otd0ikHD+hFNhfjfZUT8ul+KoAezF0F0IP5EgVAB7SwpdhtOV0fyKkAuv9L37uXakJcI3XBNG1KlmxdAcLOnLlsunRpJlnENZ1BHNU22Su82EOgC4Ci/H8A6lEAdJv5aasVkIns21PcLAC6LceNXKrKM7uvTKhtADo6YysJsG6hA4Dn9iohly5ih9AxOofnPIPPAvheKLDT990QsAkISqfxrVOFi1LqQRUFkGNVNvEpAdy5moaACBeATgAXYwjG4YoAfBF0BRsSlIFuy7tv3XpE5kRmcyEAdM4RbEUjbAdytOtKUNa3LdNvr4JLrXLhsxUKoPututUHAjFo6B96sWPHcQXQoy6IN/F4krAIsmZfyXeNPb/77rul+6qC3sQsu+lfXQH0m14FYjNAAfTYrDMKoMfnnT5ZQhxQAF0B9KQAetjPgbKwZFnTyPb3ZZ+l0lQAPXcAepCsKKkLGM9hlALoCqArgK4AejabThYpmcFUQrCZx2HukeUwkud4vpQB9Gz84+9kfNnM42eeGSGZx9xrXcimAHow9xVAD+aLD0AnczK1RS2VqAC63xKsWnXAfP75rv/cfd7DjB5dVp1B3LcvZZV7SEBOMTeyNekAX/a+c/43ehUFQI/6jjcLgB6FL7UNQE99N/yJ1PtzyUJ2NYAZq3dUvkPPwlx/FYWXuRxLSWxbpYDKJGG/a4JpPvvse6koQLl/F4D+zTd7ZAxXAUCbalxhGraHDGfuyy4EgE4QJ3JknUCGVEDyBWTZd6KyDc/xr2agX5d03Az0dF0haBR9XbRojwLoYT4kHXMDB6hS9V//9V/mX//6l3nhhRfM7373OwmKItgpqg+prC1tDiiAXtryzefbKYAen7sKoMfnnT5ZQhxQAF0B9CB1jpKBHvZzUADdz6maKOEeNAMF0LWEe6peKIAe/J1qBvp1viiA7i/hHmZNVAB9rDeITku4B2tRbSnhbu+CJbsPgCpqdqcC6H4rogB6GCsbPEYB9Ey+KIAeX5/y+aQC6MHcVQDdr3U1VcJdAfR8fv03H22qVH799ddm1apVknlOcB1XgpJ047vq8+bjlL6xAuiqA3E5oAB6XM4ZzUCPzzp9spQ4oAC6AugKoAd/0aV4B7oC6Nc5oHegB+u9AugKoGfzcRRAVwAdHdE70IO/FL0D3UiVCfSD0rrl5eWGKx6iNAXQFUC3WelR9CbMWAXQFUAnC1kz0I3RDPQe3usetIR7GIt6fYxmoEfjl46+kQP2OpaDBw+a+fPnS588ebKZMWOGGTp0qLJLOVDNAQXQVRnickAB9LicUwA9Puf0yZLigALoCqDnE0Dnnjru66aTUUan1C8HY2VlZaG+JS3hnsmmuHegK4CuADqlsyl36GoKoJcmgL569WrTt29f6Y0aNXLKn7tAW7Vq5R0TF0A/fPiw2bp1q9xxZ+dCab5CtHfe2Sgl1E+fvijl02fMGOacxvHjF8ycOUvMnDnLzAMP9DGzZsUH0I8cOSf3Q5IhtGnTYbNp0xFzzz09zYMP9jVdujQvBCuqf1NLuAezX0u4B/PFlnCnXHuHDh3EbtjGt85aQhYR/l7U7CEyDA8dOmS415osJLqr8fv2jlvsF3PhHuxCtGPHzleXXJ44sauURe7UyT33DRsOSQll7AJllidNcl8jw3sePnxOemXlGXPgwBlTt+6tZsiQ9qZ37zZm/fpKs25dpZRj5n7kDh2ayj3orVu77X1N84jAVGRKtzJDtsiMtSBfJdzZi6T/LsEd/G7r1oUpdY88kdf69YdEjp06NTMtWjRwioSy3AcPnjbo2ODBHcyQIR1E1kkaNA8fPit9//4zBgCMKwCgzV3bhWhcJ4UeEOhgy2z7rohJWsKd6hhnz541Fy5cyHhde0d6mCtq8sGruBnoFy5cqbYH3bu3MoMHtzft2zfJmGJcAB27he42a9ZA7E+3bi3z8fpOmnEz0NEt1hX+5du3dsf1QxZAp5JK+/btTcuW7vfEtlmbZmkH3cdeE4zSDHRjkAc+Lf8iB3q/cZ1Nm7LC+AY1IfdS+Q2+I8q40wm+HDBggOwZObvwXdFRKu+v75GdA6kA+oQJE8xDDz1kunXr5nyQ8Rs3bjQEaTCWrtcCZOdzKY5QAD2+VLWEe3ze6ZMlxAEF0BVAD1LnXJVwv3z5stm+fbt0DjTtYRX/HbakpwLomRJSAD3YCH/00XYBxbZuPSog18yZY5zWWjPQg1mjAHowX2p7CXdK4gEu0evWrev8LtiAcljBYaGrxQXQOaCmtDOHWnYuhdrAFgpAX7PmoHn33U0Cmowe3dmMGVNmystbCHjepEkyMCSpa6oAejAHFUAP5osF0M+fPy8BN4BNtvGt8/8DqscB0DnkggbA1vHjxyUI09WwIQAbdAB7wK4w9+Em/V6Cns8ngH716jWzevVBs3r1AdO4cX3TvXtL07lzM9O6dUMBsgj0OX78vNm795TZteuEqVevjhkxoqMZODBa9n8++JKqFxxkkmGWKjP0B/uTLwAdEIXf5LfZe3CtAPsQdKVQINcPPxiR2YkT58y+fadFZgRSuBoyRubdurUwrVo1Mq1aNRTgPUmrqDhtWJN27TpuAFq7d29hWrcm6AK+uP2EJL+Z7dmaBtAJ3EAvCOxLb+gJwT+FCrKIC6BfvfqD2AJ606b1RV8aNsyUZ1wA/cSJCxLIgY1BV5o0uW77s8k3F3+PC6BzJsG6wr/YHL5/nw9qAXTWI8amrnHp78Hf0BfWPMZCv1ABogqgK4Cei++sUDRYr6lgRBAVwd/Lly+Xb+vnP/+5ZKRrUw6kAuj4kgRW+AJt2YeMHj3aDBkyRMbSC3X+oNIrLAcUQI/PfwXQ4/NOnywhDiiArgB6kDrnCkDnQIy7vekAM8OGDYuciaQAeqaEFEAPNsIKoGfyhSynpUuXSieARTPQq3gEgDl37lIzb9468+KL4yTYAjDC1WorgA74tG7dOom8DtPYVPbu3VvstD1gTH8uLoAe5vdrakyhAPTPP99l5sxZarjDGJ1D9+rVSwaC5IpnCqAHc1IB9GC+WAAdkBvwIBW0BnAApIgLoNsrdKBNxuCRI0ecas4hGAE/dAvkkzFYiJZPAP3KlWuSrf755zsFSCVbvV+/NhmvuWLFfsmCv3z5qpk8uacZP75LIVhxw2+mypPqBHSqULHe2Oxess5yDaBfvXpV9BDQDD2it23bVn67UFUKLGMA0M+du2TOnLlsvv/+uCGrd//+005ZUUlg0CCy8doKYAkweuutt8SS7blzlw3Z53v3njTffXfIVFaeNWPHdjFjx5aZ+vUL8+3YF6kpAL1NmzbV2YzoBaBseuNAHrsCgI59o9fkoXtcAD2sUsQF0MPSz9e4uAB61PlYAB37YeXvokEgDrpCxqxdDxVA72HatClMBRTNQI+q7cU5/p///Kd54403ZA2///77zZ133mmw3fRCfV/Fyamba1apADq2F33wVYoZPHiwue+++8y4ceOq9efm4pi+reWAAujxdUEB9Pi80ydLiAMKoCuAHqTOCqBXRS9zCIyDziEKmU35bAQZAHKy8R47dqwZOHCg8+cUQA9mjQLomXxRAD1YV24WAN0CBz4AKpVDZI0CZABEEbHN/cXpTQH0+CXcFUBfKuspa1y/fv2caxzXvSxbtkzWRMbSU0uE53MtTqetAHowty2ATnlsQEkyhGwjmxObg6zjZKBTqYLnKbtty6+6ZM4aR/CHrWzBXPLtr7nmogB6MGcARZEnARFWngDYdFsRJR8AOvrD7+Iz41tzwGqvBChU5rnlEHq7efMRs3nzUcM31Lx5w8AsYTuegIiTJy+aCxcum/7925oBA9p5x/tsJIA9v33mzCXTvHkD07JlQ1NW1lyCCOvUiQfK58om1xSAjvzRBSoS8N9B2cUWhOPdsCt0BdBzJen4dGoaQEfmyJ7KSa5GsA5rEOcGVld8Gevx3z77k5qBrhno2bWkdoyggiWJNATXUUWG72vKlCnSC3W1Ru3gXGnPMhVAHzFihOiD72pQ9hRUWMTfpIoB42tyLS9tadSut1MAPb68FECPzzt9soQ4oAC6AuhB6pwUQOdgiA54s379euldu3Y1Q4cOlSzYKE0z0DO5pQB6sAYpgJ7JFwXQg3XlZgHQo9haxmJvAS7J2gO0xGanNwXQowPoZI9SgnnRoj3mT39aIRUQXnhhlHnhhTGagR6gpAqgB3+5H3ywRa4pIVOVa0qee25k1E+8evzWpQfM0Qp3xms2whZAJzMPkLxTp07Vj/C3Xbt2yQFn9+7dvVdCBP0OB10cmBLQA21ouBrgIz4r48kUZSzZKIVoNQWgd+3awtx9d3fTp0/me65cud98+eVuc+VK8WSgk3GOfADJkU+QPPkbOkPpVjuGQC4OOaMedNo9CEAbusjvW5qFKu+fro/Xrv0glQLogNeTJ3cXUNzV9u07JWOXL6+QygJTpvQQ8DtsI+Od36RDY9Gi3ZJtftdd3c3Ikde/3bD08jWupgB0AE/0CptBhbRU+2XfjUAgbAt7Lnsfe01mPWoGerCW1TSAbgNKfecXBAdh47BhVlfCXlWX629JAXQF0HOtU4Wmx770D3/4g/n000/Ns88+a5577jm5BgZAtCZtcqH5oL9fxYFUAH369Olm5syZUp7d1RYuXGjmzp1rNmzYYGbNmiVd9ebm1CYF0OPLXQH0+LzTJ0uIAwqgK4AepM5JAXSyPjgAJfODQwo6Zc04oIhaNlEB9EwJKYAebIQVQM/kiwLowbqiAHowXxRAz+QL99TOmbPEzJmzzDzwQB8BLrm/PEpbu7bSUFr5wIHT5tKlq6Zx43pm4sRyM2FC14Jn/Nn30BLuwRLVDPRgvvgAdAAOgiA43KRyQFS/TwH0TJ6nlnBv2LCe6d27lWnbtnHGQIDWHTuOm6ZN6xVNCXcLoHOlCPoQdKc0mWXoDLpjx9h70gGwojTAeOgQgEGABUCppVmo8v7p869pAP3y5Wtyz/ru3ScMwCwZ7dyN3atXK9OlizuzNgrfczG2pgB0dMreWY0+BtkoBdBzIdHc01AA3c9TBdAVQM/9V1dYivibixcvlivJbBUbynKPGjUqcmJOYd9Efz0XHFAAPRdcvDlpKIAeX+4KoMfnnT5ZQhxQAF0B9CB1TgqgA5wDxBCJ3bdvXynVSklNMj+iRvwpgJ4pIQXQg42wAuiZfFEAPVhXFEAP5osC6Jl8yQWA/uab682rr66Wu2sff3yQAFtNmtST/31LYSvmVr+wAugKoEfZ3vgAdIImKX8McBknQ0gBdD+Afvr0Jckerlfv1oyBly5dM5cuXTFlZc2KDkAHSAfADgKx8VXQGXQHnWEMGZ9cIxIEuPt0lVKvZLJDq3PnzkLH/m7UbPYo30SUsTUNoHPv+ddf75Hep09rM3o0d9A3Nw0a1C2aKijwr6YAdIK6qYwGiO6yUQqgR9HomhurALoC6Nm0Te9Az8ah2vV3Auyo8rB//37zt7/9zbz11lvmwQcfNE899ZQBSNd2c3FAAfSbS965fFsF0ONzUwH0+LzTJ0uIAwqgK4CeDwD90KFDhju9d+zYYYYNGyY9agaJnZcC6Aqgz569xPzmN8PMzJljzaBB7hKXCqArgD5nzlIzcGA7M3PmGHPPPb2cq7UC6AqgUwr79OmLYldmzBjm1JVcAOgvv7zKzJ27VDJGyWB/+OH+RedJKoCuAHoUpfQB6FHoBI1VAP06Vy5cuGIOHTorvbKy6l+qWGRrjRvXNR06NDXt2zep7nXrZgLu2ejk4u/2/kn+dTWuDaF6FZ2AWzrAOeB3mAoGAPAcsKd2gNH27dsXrKS/j3c1BaCfPXtZdObwYfTnjOgQWee33dbBtGuXWcEgF/JOQqOmAPSOHTtKqW0AdFdTAD2JJPP3rALoft5qBrpmoOfv6yssZXyIDz/8UDo2vE+fPtJ79+5tunTpUtjJ6a/XGAcUQK8xVpfcDymAHl+kCqDH550+WUIcUABdAfQgdU6aga4AenQjQcDB0qVLTf369eXu4YEDBzqJaAZ6MGsUQM/ki2agB+uKAujBfNEM9Ey+KIAerCtkeLJm7d6924wZM0bWLdYvV1u5cqWMb9q0qYylMo2r6R3owZypLXegR/eAbnxCAfTr/Dh69JxZufKAYc0C+OzZs5Vp1KheVhafOHHe7NhxQkBT7rimh3kuK+EYAwDHL1y4YPjX1Si3TnYZ+wcOxskcx1Y0bNhQqldla2Sbc6hK5xlbltuWe832fE3/vaYAdK4NWbXqoNm+/ajp1au16E+bNo1Ny5YNJPu82JoC6NclonegB2unAuj+r1YBdAXQi82u52o++BD4CXTuRf/2229N27ZtzSOPPGLuvvvuXP2M0ilyDiiAXuQCKuLpKYAeXzgKoMfnnT5ZQhxQAF0B9CB1jgugk8FG9giH3+gWpdw5JKdziBWnaQZ6JtcUQA/WJAXQM/miAHqwrtwsADplDMnIA5wgo69x48aB5XMtl8IA6AAcGzZsEOC0Z8+e0ps3by60fUCHLcHHAYidS6HK6b7zzkaT7wx07pwl6+/w4XPmiy92mU8++d506tTUTJ8+2Nx9d/c4y2Fen9EM9GD26h3owXyJkoHOPdR8/3SCLOi+63wUQL/OcwDQTz/daRYv3mumTOlhJk3qaVq3bpjVFuzefdJ89tlOs2bNQTN5cg95tmlTd4BLVoJ5HsC95Tt37pS9A5nB9DCVqwDO0SsAevYclIkHPAeAZ10q1pZvAJ2S7ZT6r6g4ZTZtOmIOHjxjxozpLKXbGzYsPuDcyikMgI5fa+0J+03kji9BBiIVB1yNZ9Axem3IQMeHWLZsn1m+fL9Ur+nfv62U3W/WrIFcAeNq6Bayp8IOQTPNmmFz62QMxzYsX15hjLnFDBjQ1vTo0co0b15f7ITPNztzpoo2FS2YS03rEzoCgIbcAc8ox0/QDOcMQddD2BfHH0YHsBl2HfK9Jz4u5yHYIewR1TBcDT8bveLqOmu/8IkL0RRAzw+ATvYz64utpILuoHt0X/BoGB3g7Aza2DPbWrVqJbTZLyVp7LmgTccXo1HVBdq+ChxhfhNbbGnzbdH4XqDdpk2bMCRij/nHP/5hAMP4nn/0ox+Z8ePHV8sjzHWR2BHmzpmabVaecc8sLR323NCmioltLVu2lPUpqTyxY9BmL27lSbAhc+c3kjYrT/aENGwrtLG1Sdvx48dl7thLGvba8pyKQWFbTQPo+JfMmzUnVZ7MHd4naVae0EeXaegItLEBSZv1i3kHGrpteZ6UNsFszBv/PYk8g+aBjqDj/IZt2BTmHmZv4Ho3BdDjS10B9Pi80ydLiAMKoCuAHqTOcQF0Dj3ZcNoSjDjoHGSx4Pk2tb5PSgH0TO4ogB6sMQqgZ/JFAfRgXblZAHQOCLDnrPUW7PZtPMIA6Pagh00Z9OllZWVC37d55yCBaz3YDNm5hDnkyIfLVRMA+okTFwQ0p7du3UjuJCYDkCsGunZ1l43Nx/uGoakAejCXFEAP5ksUAJ2DVXv4ZA9AfAeUCqBf57kC6H7rZQ+qOZjloJfOgSY96SF4GLsZd0y+AfTvvz8uwDlAKtnmrEGdOjWTIK5ClfIPw6swADqggbUn+BDIHLCSPacPtKxtADo6sn//aXPgwBlz7Nh5g0/RuHE9Abt7927tZOfFi1dE9ps2HTbl5S1kPFUH0hul/aF/5Mg5c/LkBXP16g/inwwY0M7UqXOLk/7mzdA+IkA7tAH1a7IhR/SEA3ZAAWwAvicH6z75M96CNxYQ8vmgCqBHkypBOgRtLVq0RwK2CNxq06ZRNCI5Gp2PO9DXr19vPvnkE8O/NAD0H//4xwLeJgUX0bWFCxeaxYsXV3OASk3Q7tXLfR1ZGHaxNjJvuq0CM2DAAKE9fPjwMCScY7DFzBvaFixmPwjtu+66KxHtbA9v377dbNy4UQJXKioq5N34XWQSJqCB/S7zXrt2bfVPTZ48WZ73Bctkmxd/37dvn/Dlq6++qh4+atQooU3J+SSNAA7mDX0LcpOoxLuPHDkyCWl51tLGVtIINoM2vEnaqBoAfWRHw15Dmx4FiK5pAJ2ALeb9xRdfVLNgxIgRMu/+/ZNdyQb4bL9PzldoXEkAbaq7JW2fffaZ0D948KCQYu2zdispbSrLoYdbt24VUvhiVp5JA1i3bdsmtFesWFE9zTvuuEPmnuS6BgXQ40tdAfT4vNMnS4gDLgCdA+5169YZnIvbbrtNykn77qAj4paxOC+DBw82OGauxmKP8wl9DCC0fRHjHKRBG8M/ZMgQoe/LcmMs9AEJoN2tWzfnXAAicb7o0IW+z+DjpDFvNmuDBg3yliBlgwdd5sN7Qh8nxNV4P+aN0wVtuu89t2zZIrR5T+ZNxLOr4Wwxb+jDE2j73hNHnrnznsyb8WEaCyilyNm4cO+5rwx5GHqM2bRpk8wbXjCP7t3dmXtsqOEJnbHwJW40po1UZ3ONU5c0YjTb+/KOOAlEYLKh8TnYvOfq1aulDx061OCUh4n0BUwlutFGODInHBQcIBw46CA323h3Ah8KBXJxsPPHP66Q/sgjA81TTw03ffu6I5rJ8vzv/15jdu06YZ5/fpR57jn3RoLMjj/9aYV56aUVcq86tCdMKHeK6bvvDpnXXltjPvxwm/nd76A9qmD3R2KHkBmbG3TFtwFG5lZX2BCyufJ9Q0R7ood8d9BFH3y6v3nzZqGPjkA7rK3I9j1E/fsPP5hqXQGkfOqpYebOO922nwNAdOXddzeJPNGXjh3dUcTz528S+hxMois//7l7jaPkLrry2murzdSp/YT2kCHuzJWo7xplPCA38sS+WF3xbVKx4ciTQxHkif13NdYHaNMBxNlM+tZy1jZos6Zja+hxA6ui8CBo7PvvbxF5njx5UXTlF79wr3GMee21VSLTe+/tJfIcMaJT1ilgv8hynzNnqXniicFy1/rgwe7suKwE8zwA38zKE78JffH5LBwoIE8OrpAl+uI7tMI3gD4HJtBGZ1wNH5Tx0Le6EnctT8q2ZcsqzJ/+tNJ8/vku0RW+f18m75tvrhfbwv3C2JYHH+zrnAJrlV3jfvObYWbGjOGmRw93BsnChd+LXaGqAbRnzLi+Xkd9z61LD5ijFacjPcZ6Qsc+8D3jK+KzoC8+XcFWsE9gz9G1a1eRvW9dYR2CNs+Vl5dLdzX8Ga4TgDbZGsyFwM1CNK57+PLLXWbRot1m9OjOZuLErnL/uKuxDn3zzV5z/Ph5Wa9S1yzAsytXrgnABc2lSyvMnXd2N3fd1VWyUevUudXcemsmyAUIxnN79pwwX36526xbd8jcdVc36S1akKEZ/Fwh+MVvWn3Cr0Xm6BUypGMr8C18WaLsbwgS40CVZ/BvwhyeQzMb7XzyBPmiJ8ioQ4cmoit9+rj1FhD1m2/2mDVrKqvl2by5u7IXdgswC31A9qNGdQ71OugH4GmQboUiEHOQ1QPkiR6wvlg94FA2tbE/45un860j8zDrA/tyaNM5RMau+PbCZIPyG+imnUuh9kOrVx8UO0BZ99tvLzcjR7rlyb33ixfvMV9/vVd8DuxG165ukJuMZXRx584TZuLEctHFevVudUqSahh0wFFos4cqROPMCVmytgBgIk9fRi1AIvLk7MfKM90HTV3jWFOgj/4x3uffAnxYnUQfGZ8kSy4JPwmeQZ7bth2rlmeDBpkVCOxvsLZ8/fUeCbRBnmH9VNaZq1evGfZfNK4LwZ4tXryv2kYRuEO75RayTW+tseCdfADoCxYsMHPnzjX8S8MWvPjii2bmzJneM7gwsly1apWZM2eOef3116uHT58+XWiPGzcuDAnnGHx0aNNtFuqUKVOE9tSpUxPRhs+zZ88WvvCt0Dg3hvazzz6biHbYhynj/sc//lHKuT///PPmd7/7XahvD3COeZPJbtvvf/97M2vWrMQgN2eu0H7llVeqaT/66KNC+/bbbw/7aoHj2ENDG77bzF+CFeD5tGnTEtHmYasrBLzTAIih/cILLySm/dZbb8ncbaAIPjs8gX6Yc0xbcQg/EZm/9NJLBr4id9/5E4EMr732mpx5oh/PPfdcpLNNzsSZN79p289+9jOZe9KrAwg8gTZ8Z42iTZgwQWg/9thjiXn+hz/8QWiDG9AIyIE2PWmbP3++0F60aJGQAiuy8kwahPL1118L7bfffrt6ms8884zoCuf7cZsC6HE5Z4wC6PF5p0+WEAdcADqHVhxGAOraAwbfAYbd+HLY0alTJ+8mA2cLutDnv7MdYFjaAKj2XrxspR+hzTuEoW3pM296+kY9VdxspqHNBt8evvjUgUNG6OMUQNsXhMAGHdospFFos/mHtu/AEIfZ3g0YRZ5s/qAddhHMB4DOQSpzZ3MaRZ7oCnOPu4GtaQCdd8QhxBnO9p7onNUtylRyaBCmVBzfBBspDqZsQ9/Y9HOwRKAH9GzjQIJI4qQlvuKazFOnLhqy/779dq+QYPPNJtzVOJDksLBly4Zm/PguZty4Ls6xjFuypIo2GTrZDgw5IOCggDlAm96kSWHKoWKH0BVkF0ZXrI3DDqErvpJQ6B+00ccwdsjSxg6hP2FtRVydcD2HfKw8ATzDypN3tPKkFKWrrV9fKbq4b98pOQDKdrhcdbD0gxk+vKPQJ/OrEI2MG+TJNx9FnqxVyNMHinF4CW06m9owB8vYLcANaNPDPJMPvn333WH59vfsOSnftC/biuQ8vKYAACAASURBVN/n279y5QczdGgHkWdZWfaMq9oGoLPmWXla3ywb75EnvpmVpy8gAh2EPms5upitfL9d4yztuGt5tnfI9ve9e0/Kt0/VCr797LrCOnTNdO/e0owfXy4Zeq4GcFq1xu0TumHXOIALaAPSxm1xAHT0AvCBQx46gQ58w6wpPv8WW2GfAVjIBqBjt1jnwuqKBT0IDmIuYfyhuHzzPXf+/GUDeEGnZbNvVevnD5JVyv3mlFC2rbLyrAQDAmp9/z3XIp0yPXu2lHHdu9NbBmb3kbG+a9dJmcPOnccle5V7r+kEZ/AcPlKxNGSNHtGtTiFD2/E/ffK0ADq+Lc+wFwoTmMVeD9DVp7f55BGyr9KVEwa9wacIYxMZgyzRA98d5hZAJ6iD8WGzhMvLm4uO+MD5fPAFPbDy51/kinyQZ1BpV/vNIz/kHmZ9wE/BrqBrrC9hvk9+h9+3+phNRvngDTQrKqgmdFwy0Vkrss2D96NaM/JE/r5vnqDPHTuqbAV6mM2/xWbRCQ7CZnXsmKzEdFye8Y7oCjINI09+h3HYByvPdB1gjYOmXeegjY/D+GwZkracsqXtS4KI+85hnkNHkCc+aBR5EpiFrlClIkxjbWKN4roIGqX90VH+P+wTtLhCgMY1AtiVmqq+pAD6dQmWOoAOcA94zr+UcaeH+fYUQA/+yosZQOe8kiz25cuXi8zpgKnI3Hf+hG1m/eesyupItjU0lTsKoAfrigLoYVbK0hmjAHrpyFLfJAEHXAA6G0acTw69yEQky9BGuQX9HBklZJ1z2M5G03ePiaXNQkbWAPRT7xRJp0/EL9FvZFhno82zzJvOYS3zZrF1NRZSaNMtbd+CypyhDXAFbSLZXA3nDZ5Am0wb6Ps26yzu9r5aaMMXW2op6DfIUIY2oBi0fQdGlufQt7QB7F0NkA3agKlheG7p5ANAt/IE0GPu6Kyrsbll3vAd/jP3KA5SKt2aBtDtewIwELlqIz+D3pUDIzJDyT4HjMqmW5YGBwFEOZPVZ5vVaXtIlPrt9u3bV7JKfdlfCcxP1kc5oOFg8fz5K+Zvf/vOvPHGOkOmhKvdfntX88QTQ8ykSd1l096okf8+JUv74493mDfeWG+WLt3npE1JQ7JIyTy2tLMdMmV9wZgDrMyQp60sgfyCGjbHVtfgUCebrbB2iGALaNNtSakg+ugImxeCVaLYipiv7n3MypOsq3nz1kmGjKv16dPG/OpXQ8yjjw4UPUGmPnmSeY4ekgUE7X/8oyqSN6i1bt3Y/OpXg0UXOZCCfqFKplp5kl1s5elbyykbhjwJnMkmz1Q/gchm6BPw5GrQhDbRz9AOc8CRDz2BJllc6Mu6dZXy7f/975ucPwWQ8OSTQ0SeZAqiK2HkWdsA9FR5spYjTzIdXI1vHnnii4SRp/Up8cmgTSUNVwM0gzbd0o67lifVIaqVoCsAk/PmrZd1iINiV6NaCraFUrjoii/ziyAba7egiy7u3n39vrf035g0qYesQ3fc0VVoJ7l7Ng6Ajh3BB6MTdGcBA/zPbPKx1W/IzssGoNvDLhsAxAGwq/HbBFlgXwDRWPOyAWNJdcL1fNXdzFcNOsPdwkuWVJgjR6ruegxqrENjx3aRyjrcUZya9UnVm6++2mM2bz5qLl9m73HV1KvHmDoSyIO/E1TGmXuNySbEV2IeBHNBl+dGjuwkutOtW/J7MnPFQyrpoE/sA62OIFM6B6LsL30BwhZAx3e2VZPCzA1wFtrYsUI15Hrp0jUptU0WKIESrtbh/7N3Ht6WFdW6LzrnnHPOOUsQJDZBuYiAEgQUkcej4W+h+6l48Q51iF6igCBRbDKdc85N59M5nM7dvPGrbR0OZ6+qvcLeZ5/e/dUYaxy0a317rW/OVTWrvqpZ3dvYRaFkP8GWzZqFd+Y7AZ3FFDnfCqw+rfWj06b1sT7Sq1f9LvpzWSeIa+v6QV1O6BP43vnuWQgRp/0Bwy34BJ+F/PhMaCxMzMzvMA+RxLdK4U98x7QtLOJksejy5bl0rFGFvoF2BX9x55+H4lsWfNFWILyCjS/S3vjK1Klg97bxEL4YJx4qBSd17Uk/4c6njvo9vnnsSbvisycbDhDiaJOIWeL2cSzycf2Qwy7UJ5aCEzCJK2hbSPmfs+dO6zu+QjYDfAXhPIk92eVOX8MCDAoLNnL9X66vot1p9J9EBmT4uuaa/sGF7cXkQwL6t2xWuoDOXClzFvwlBuSK8+1JQI/+4hqygD5//nzz/PPPmzfeeMPanIujerB5SHtANH/wwQcNmRecjyRpbySgR7MlAT2JF136dSWgX/o21BsUgQGfgO6gGZyQGsulUvQP7LvbFGpJ0yYicoPNanBfcSkZk05yIHLz7KEJfQY8LtVWEjpdqsGQOO/SWsZNJ+h+n0lJxzkDAF9B1GQnT9LdEy7dWUgUY7KA546TTqf28yFyg8/kBPczUC1WYVIFXkIT+gRFzp5xgufQs9W3gO6ehUlEzgYKTRjjt4hQiF1JJorxW4T5kDhfmxPsx29kPdurGD7w0Udbzfvvb7KTR75CmuyZM4eYCRP8RyVE3bto0W7z/vubDRPWvsKEM9ikwmwoBXEBX3FnSUU9F98BNuRKsisP/8dPwHYp36LwaYfATtr2l5LDpUv3mPfe22zYNe5vP9vbdNyc0ZeksLvivfc22UkjX0FwveWWIWbmzME1uy+S/EYp6jIJ6HyFAaevMAGIPZO2/cQS4Lv0Y1H4pEyl3Spmv5CVK3bK8O2TGtVXyDTBt4+/hFJ3172fnX+0WfgLKVHxB84jvRQKsQ32pN/1FXwEX0l6FhkxGdjEC77CYjjXxzUUvsiIgi3xF0RvX0HkTmNrcPEXzhH1FcQzfHHMmOxHAaQR0JmgRPDEhk5YSGof2gGuULYnh0nfw2+FFtkSA4FH3FrORTl1eUAUXbVqvz1b2N/etrO2jNodvH37URuTsBCnbmEnH2mTozKb0EeRYYN0unULuwJHj+4WTCuf1J5Z6yN4YeMo4cudaxwa5zCWwSfd+atxn4eFzfhNQ4hdQrZ270MqZGw3fLj/GKPa77558yHrf/v3+xdwRHHFYg5+p77PLmYeADuGBG33vHzzfO9coUnzkC/gL/xeaCyM3+EjcdLDx/W7rPUQK7Hrxo0HvVAs2sKGtC2ImHELqd9pc2g/ENV9hQXFY8Z0Ne3bN5xMFsQq7nzzUFyBPUNZuOjjaI+4fAuTo/ARcfBH8BtKYdEv9ly1qsoupPKVESO6WH/p2DGZPXPYfLNnCr4y2PwGv1UfpRQCOmdlv/feezVnZjO+njlzpr2y2p35LVLD1z4zmzTOYBNnZyl8Gzz3+++/X7Mxh3TXYGc9M5v5Poft4jTGBGAX48zsLO9d6F6ONoMTNpa4cvPNN9tnD2VfK4TLvzMmBnvu3Lk11TnTHmzOK89SyI4BNv7izkBn49Att9xSlDOzHbabP2czFdicPZ21sGMcf3Eb0IjDwIaXQhk++G0W63M/QnqSwrEC/AabgtIU5mT53Y8++qjmdo4XAzPrcaVsanDfEPN6FBamg43wn7WwUAR8N+amn7r11lst71kL2QDAZoMbhXEdzw121uylUbb+wQ9+YLFZ/Jq2KIV7WuaUwj09c7qzohgoJKDzsjTmXLXPTa5LAg0mnWCcc+dq38tEPtihndZggh1nsq02NkEFA+OQ+MPAG1Ep6fnWbqd4aOBNYA0uVxKRk0lJx3lo8OaeO+nkAdg8d0ich2vwGRAmKXANPs/Ne8dJqRcXn4UFYIfsyS4Ex3lcXF+9cgno+C3BVEjk4j0JNLmSLBTgncAO7UCtzQf24zeS+kFW7qPuJ53p3r3HzcmT/kUlpChkBX3S9KTsukC0IPW3r7RuzRESbRrUxHNcezpfSdJW8A3jJ0xmhoQS2gnwk7b9pfARh4lwia8cOeK3Jylz8ZXQ+bRRz8jOU3yFM4h9hd1++Ar4pGRuCMXZE5uG+vK03zx9Cr4S6stpR/CVYvYLWbllwhhfqary25PdVdgSmybZacVOHHyFtKich839+N2lULAnvkK/6yt889gzycIcsOjj8JVCsZlrtxoKX+zQw1ewJzu8fIVdeWls7Xzl9Gl/H9epUwuLXQzhIo2ATl+A/biSiAu1uaIdIMaMExfze/iJmySM4pwYCEyuOJj15U8suCCmYDeer7BTlHPJo9oF0uIiviOC1C2tWjWz59VGZSCorj5rfzfKj1gAxO+FUn/XFz/ud+gzsHHUmIQ2BruGYhf6M+4PtVVR7wQm2A0hdgnZ2j07Qii2Cx01U/s9iVXwA7LnJCng8ztJhNck+L66IT+oe4/75mlHkoyBauO4diwUD+Ej/EZDWpiDPbFrKAsKu83pI7BjkkxZiKxg03aF2ncWiYIfOie9GD6RBIPvH5uG5jbi2NP1caH4JOq5GJe7fijJc5eyLosgsCdXyJ5pv3mHHcpWULv9wm/q62iIUgjoLPJBhHKbfmh73HGBWedJmN8Cm0UgrrB5gc1DcYTFkB/xbbhjOd14HnGLZ8+6gAy/ctguTmNMAHa5jnSL+00hRPPstRd+O3smnXOu+5uMocCuvYkrznGecZ6dvtJx7vqvOMd5xsGmjjtm1bWBjNnhJeuiArBZZAG+WyhHm+w4jzNHVfu407jvQz0WwfE7ocVTITx3tG3tTVx8O3yfcJ+l0FY5e7r+i8V7YCfdzBD1HPDN5eaV8W2wi2HP2kfb8tv0g86eWeOmKFsj/vPsSecdavMiAT29t2oHenrudGcFMRBHQK+g19WriIHYDJRLQI/9gKooBsSAGBADYkAMiIEUDKQR0FP8jG4RA2JADIgBMSAGxEC9MVAKAb3eHl4/JAbEgBgQAyVhQAJ6eloloKfnTndWEAMS0CvImHqVojIgAb2odApMDIgBMSAGxIAYaCAMSEBvIIbQY4gBMSAGxIAYEANFY0ACetGoFJAYEANioGIYkICe3pQS0NNzpzsriAEJ6BVkTL1KURmQgF5UOgUmBsSAGBADYkAMNBAGJKA3EEPoMcSAGBADYkAMiIGiMSABvWhUCkgMiAExUDEMSEBPb0oJ6Om5050VxIAE9Aoypl6lqAxIQC8qnQITA2JADIgBMSAGGggDEtAbiCH0GGJADIgBMSAGxEDRGJCAXjQqBSQGxIAYqBgGJKCnN6UE9PTc6c4KYkACegUZU69SVAYkoBeVToGJATEgBsSAGBADDYQBCegNxBB6DDEgBsSAGBADYqBoDEhALxqVAhIDYkAMVAwDEtDTm1ICenrudGcFMSABvYKMqVcpKgMS0ItKp8DEgBgQA2JADIiBBsKABPQGYgg9hhgQA2JADIgBMVA0BiSgF41KAYkBMSAGKoYBCejpTSkBPT13urOCGJCAXkHG1KsUlQEJ6EWlU2BiQAyIATEgBsRAA2EAAV1FDIgBMSAGxIAYEAOVxMC5c2fNqVOnzfnz50yLli1NyxYtTZe+bU3n3m0r6TX1LmJADIgBMZCAAQnoCciqU1UCenrudGcFMSABvYKMqVcpKgMS0ItKp8DEgBgQA2JADIgBMSAGxIAYEANiQAyIATFQEgbOnDljTpw4Yc6ePWvatGljryuuuKIkvyVQMSAGxIAYuDQYkICe3k4S0NNzpzsriAEJ6BVkTL1KURmQgF5UOgUmBsSAGBADYkAMiAExIAbEgBgQA2JADIiBkjAgAb0ktApUDIgBMXBJMyABPb35JKCn5053VhADEtAryJh6laIyIAG9qHQKTAyIATEgBsSAGBADYkAMiAExIAbEgBgQAyVhQAJ6SWgVqBgQA2LgkmZAAnp680lAT8+d7qwgBiSgV5Ax9SpFZUACelHpFJgYEANiQAyIATEgBsSAGBADYkAMiAExIAZKwoAE9JLQKlAxIAbEwCXNgAT09OaTgJ6eO91ZQQxIQK8gY+pVisqABPSi0ikwMSAGxIAYEANiQAyIATEgBsSAGBADYkAMlIQBCegloVWgYkAMiIFLmgEJ6OnNJwE9PXe6s4IYkIBeQcbUqxSVAQnoRaVTYGJADIgBMSAGxIAYEANiQAyIATEgBsSAGCgJAxLQS0KrQMWAGBADlzQDEtDTm08CenrudGcFMSABvYKMqVcpKgMS0ItKp8DEgBgQA2JADIgBMSAGxIAYEANiQAyIATFQEgYkoJeEVoGKATEgBi5pBiSgpzefBPT03OnOCmIgjoB+4sQJw4Wg6CstW7Y0bdq0Mc2bN0/EzsmTJy322bNnvfeBCTa/kaS44PnUqVPe25o0aWKxuZKUc+fO2eeurq723taoUaMabP47brl48aLF5uK/faV169YWv2nTpnGhbb1S2hOuwYd7X2nWrJl97latWiV67lLaM+pByiWg857Hjh0zfBu+0rhxY9OuXTvTtm1bc8UVV8TmEb89fvy4vXwFPHDB53caStmz57jZteu4qa4+532kTp1amt692xr+JikHDpy02EeOnPbe1qZNM4vdo0eytiLJcySti4/iKyF7gul8hfYubvnmm29qsC9cuBBsh/CXpG1/3OdIU+/gwVNm165j5vBhvz1bt25qevduZ3r2TGbP48fPWux9+/xtf7NmjSw2/tK4cfy2P827xr0He+In+EvInrTL+EtSe9IXgl2oLwc7adsf9x3T1DtxAnseN3v3nvDe3qRJI9OnT1trU/47bjl79oL1FfAvXPjGe1uvXmC3Na1aJevL4z5Hmnpx7cm3TyySpJw+fdr6SqHYzLVbSbBLWffcOexJP3TMnD/vtydtCr5CG5OkOOxTp/yxdufO9HHtTMeOLZJAl7Qu9qRtCcUs9D0urkjyMJdyzLJ7dy5mOXmyPDFL27a5mKV792R9XBL7JK1bypiF8ZLr4wqNnRpezJKLQUMxS5s2uZglaQx6/PgZix2OWRpbXwG/ceP4Y4qk9k9SP24MmjZmYayKv4RilhYtWth2q+HFLMfM3r3+GLRpU2LQ5DHLmTPfxiwXL1ZmzJImBr1UY5ZcDJqLWUIxaPqYJRffhmKWLl1yMUuHDvUbs0hAT9Laqq4YEANi4PJgQAJ6ejtLQE/Pne6sIAYKCegMYLdu3Wq2bdsWnBzr2bOnGTBggOncuXMidnbt2mWxDx8+7L2vU6dOZuDAgYbfSFIOHDhgn33fvn3e25j4BZtnT1IYdIMNf77ChKHDTiJGEPTDCfihRQv9+vWz+AzukxSHHRL/u3fvbrG7dOmSBNrs2bPHPvehQ4e893Xs2NHy3bt370TYBw8etLzwG77CJIfjPImwHIVXLgEdv92wYYPZuXNn8D2HDh1quJIszsBvN27caDZt2uTFRjR32EkXrSQyaMLKH3642bzzziazY8dR750TJvQwt9021EyalKytWLBgl3nnnY1m1aoqL/bAgR3NbbcNMT/4wcCET1666nzD+Ar2pK2OKnwHzp5JhC78H1/hYvLIV2iHhg0bZminG0pZvHiPtefy5XsDz93e+sqNNw5K9NibNh2y2J9+ut17X7t2Lczttw+x+C1bJhPREj1MgsoICs6eIaGrb9++1l+Stv20zeCH+vKuXbtaX0na9id4zcRVt249Yu05d+5W772tWzczt98+1NqThTRxy6FDpyw27dbZs35R9OabB1vsPn3axYUueT1iG+xJv+sr+Ai+gs8kKVVVVbbd2r17t/c2Ftm5disJdinrHj165j/23GhOnfKLorQp2LNfv/aJHufdd3O+wmIxX5kypZfFHjeueyLsUlbev3+/9ZVQzELf4+yZJDa7lGOW998nZtloxQtfmTixp21biF2SlPnzczHL6tX+mGXQIGKWoea665KNb5I8R9K6iJauH/LdS0zrfCWJcBk3Zunfv7/Fb0gxy8KFu609V670j1f79+9g7XnDDcli0I0bczHLZ5/5Y5b27YlZcn1cixbxF1omtX+S+iz0c74SWmxFDIo9k84/xIlZunXrZrEbUsyyZctha8+PP94W6D+b/ycGHZZoIRcxyz//ST+00bBgzFdmzszFtyz+ayhl+/bt1l9C8w/EoNizT58+iR6beSSwQzELczFgDxkyJBF2KSsfPXq6xp6nT/tjUGKW228fZvr2TRaDOl/Zt8+/AHXq1N62bRkzplspXzUPWwJ6vdKtHxMDYkAMXBIMSEBPbyYJ6Om5050VxIBPQGeynZ0frMxmopMrJLgyGGFivEePHnZHdGhXNEIP2FwMYMEuNEkLNpMeDjs0AeewEVrBRqT3FTfgAd9hhwRJJmjA53kZTG3evNmLDR64DKjcTvHQjl4mC9zOdrB5dv63rwwePLhm0oDfCu0udfYED1zwQ7tWmSzg2Vm0kMSeDGDBRwT2FSY5wEZET2LPvXv3FhSWmaQFm4ud7uAnEZhrP3N9C+jue8NfV69ebb8NX8GfRo0aZUaPHm3YIcG7FvJbvmX8Fuy1a9d6sfFRcMHv0KGDxS7XTvQLF8jGQLaHM+b119eZl19eY7Zu9S+2mTGjj7n33lHmmmv6W6ErJHahN7P7lAvx7OWXVxuEV18ZNqyzuffe0eaHPxxWg92oUXl26jjfRKzEnly+QluJPbmcPUNtBe0QvsKEpcMOTV7SDoFN2+++uXJ1kc6en3yy3dqThRH+9rOjteedd46osWdo5xW7CMFfvnyfxX7vPf8iFHaHgn3PPaNNt26tLH7TpuXJ5kDb7+y5Zs0aa9NQX84CJOzZq1evgvakLwebiz4F7FDbj4+APWjQIIvNVa6CAIo9V66ssvZkItAfJzQz992Xsye7/7Bns2Z+e7KLC2wW+4D9yitrTGjy8sc/HmnuuWeUGTGii8Uul4BR254sysGeiKO+wkI7+gnaAGfPUGzmfAWhFezQAkR2ibk+zmGn7cuz+hi7uFymgpw9+Yb8sdmPfjTcfv+jRnW19mzZ0i9InT9PH5frh/ATsHfs8Auu11zTz/rhlVf2sdgs7ihXSRqzuH6IBaWliFnAb9++fQOIWXL2fO21tdam27Yd8Zroe98jZhltrr66X6KY5aOPtljsJUv8MQvtCe3KHXc0nJgFccv1Qz5S+M7dt58kZmFhmItZQov+ELjAb0gxy9y52+y3j5DuK0OGdLK+Qvvi4ts4McvSpXstNgs6fIWsTWATP3fp0nBiFmfP0KI/4gm+fcarhWLQ2n0cY1XwQ/MPYIJNXNRQYpYVK3IxCyK3r7Rv39z2E8Qt3bqRrS5ezPL117mYhYt+z1fuvnuk9RfGRQ0lZiEGpW0JxSx883z7tWPQODHLjh07LHYoZqHvAZurocQsO3ces/3ESy+tDi76u/PO4dZXRoxIFrM4X2EXuq8wHgd7xoze9RqzSEAvV2So3xUDYkAMNFwGJKCnt40E9PTc6c4KYsAnoCOYsNIWERqxBQEtNMhgkh5Rhx2rTLwzseor1AObi8Es2KGJUbARdagDNldI0ENoBZsJFJ49hM3v8zzgO2wESV9hoA026UcdLyF3AJuLVc/gh3aLI2gjniJAgF0o3TLPDDYTzWCHVt/DheMc7sCOY0+4AJtBp6/wHA4bW8W1J7/vOA+9Kyu/wccnk9iTiQ/w0+6irm8BnXdkkI64Vci3nN/yjCxeYQdgaHcxPgU2k5dxfMv5LTsM2d1B1oByFHb8ffHF1+bzz7+2AiTCUmjC8Ny5i3aSoF275uaqq/qZq67y74wknR3YX3yxw6ZYBZu0h34//6ZmAsJhJ9mNWkz+aIewJ3+T2JM2AnuGdl7RDoGNP4Jd6IgI1w6xqAPsUFtRTA7qYrEgwtmTlKXs/I5jT/wA8QJfwW98hd3sn38OL8etrzRv7hdQeRb8ENF08uSe1hfLtVOH9oR+nr7F+Uqo7Xf2pD3BnqHMLwhoYOMvtEmF2mcXJ1CPNgv8comiCOf4CxPG+Eohe54+fc6mqWSnKP4S2i3OrnawV6/eb30lJKDib/gJFztG8ZWRI5NlfinWd0W77+yJreLakz7f2TMUmyGc4yuuLw/Vrd3HOey0fXlWfrZvP2rtuWLFPusr2DR0cgoLKPj+2TGKr4we3dX7COz4y/VxO2p8JbQwC1EDX+nYsaW5+uq+Zvr0ZDvpsnJR+376CPwFcStpzMK3H9pdTMwCNovEkvRxxNr4S7liFo6BIabApkliFnYA0wddeaU/ZmGxhcOmLSoUs1AfX6G9B5u2JemxAsXyF2IV7JkmBsWehWIWsN14NW7MwngM7HLFLKTIdvZkQU4hexKr0K5wXy5m6WdI0+8ry5bttfhJYhb8iiwXtC09e5ZndzFZCugnShGzsIgLbCeE4itxxsLUw1e4yhWz0P9gTxbmxYlZXAxKlgu+/1DMwq52sNesSRazDB7cyWKzWKcchRjU2TNJDErsQR+EPQvFLPiKm0+KG7M47HLFLCzawp5ktMBXCsWgLmYZOLCDbVdY/OefBzv5n3YrWczCIh2wp09Pln0wrV9JQE/LnO4TA2JADFQuAxLQ09tWAnp67nRnBTHgE9CZtFqxYoVZuXKlGTdunL1C4u+WLVtsfQan48ePtytwfYWgdvny5bY+g5exY8cGBXcEceoyWQc2V2iCZNWqVRafyTmeO5Se/ejRozXvCe6ECROsIO0rvCfYTADz3KH3hAv4c+8JfmiihvcEm8Gg4zz0nqyGBp8BGtisqPYVBP9ly5ZZfJ4bfFZL+wq7n3luJkbBHjNmjLcuA1hwuRCswQ69J4I42EymUxf8UIp73hNs6vDsofdE/AObi7pgs4MlTalvAZ13XLhwofXtKVOmmBEjRngfG79dvHixWbRokfXZqVOnBlMus5sQ7CNHjpjJkyfby1d4b3DBx57Tpk2zEw3lKKQ+/c1vFtrr/vvHmieemGxXyPvKv/61xfz+94vM5s2Hzf/9v1PNk09ODfjtRfPb3y40/+//LbDpcJ94Yor5/vf7e+szefXcc4vMP/6x3mJzde2a7OzfYnFIO4Q92WmBr3D5JgERjjVS5AAAIABJREFUwrAl9VnYhK+wm8ZX+D6py3cHLr6COO4r7ODBX/h9sENtRbHePwoH0fo3v1lgfWX48M7m17+eYq6/3v+ea9ZUmeeeW2x32jh7hiaM2cWBr5DWEuyf/tTfJu7fX21+//vF1l/uumuExR8/PlmK3mJxhRC1YMEC2yZiS2wa6uPIToG/0A5gT9poX6F/wFe4yLQCdqjtJ97AVxA6wKZtKVd2i9dfX2t95dixM/bbf+AB/3siij333ELrL6QufeqpqWby5F5eXpi4xBe//HKnbbPAD6Xy/5//WWL9hQlufIXUqOUoxGb4CvakjcCe9AG+Qh+OPYlZsCdXKKvAkiVLLDaLM8DGZ3yFGNT1Qw67XKLo/Pk7ra+wS/TXv87Zs21b/2KbP/95mfWVrl1bWXuyY9RXWGyR6+MWmMcfn2zxESV8hTTvtCucZwz2Y49NKoer2N8kZsFfiM2w5/Dh/vckZsGeXJMmTbK+Elr0yW5CfIX7wOYeXyEGdfEQCwrBLlfMQvYAbEls8dBD4609hw/3i0scTYM9WaRBvPJ//s8U73sicoALPqIYfoiQ6isIqGCzUxVs2q3OnVuVxV+IWfAVhHQXs/gehEVczp70J9gzNI4jZgF73bp1NX1caEEpY0TwEULBZodxOQqC+G9/m4tZRo7sau0ZSrdPuv7f/W6R+fvf19bYM3S+PbtO8RUEd2IWdgz7SlVVtfUVrp/8ZJRtW8p1TARxLd8+41sXs4TmH4hVsSexLvZk7BeKWVwfR6ayQjELWdVos/Ax1w+VK2Z57bU11ldYbEE78bOf+d+ThVmMhfAXMlBgz9DRVp999rXFpq8DG38JZcJ5/vnFNmYZMKCD9cVbby1P2nKEbXwFm5IJB38JxSzEKtiTxRnOnqF5FmIWsPE/sEMxC4uDwOYeYlvw084/ZG2PvvqKmGWBPWoKW2LTULaaP/1pmfUVzkLHnmRa8xXG164feuKJqTbG5YgzX3nnnQ0W++DBUxb7l7+cmPX1Yt0vAT0WTaokBsSAGLisGJCAnt7cEtDTc6c7K4iBkICO4Mqk+8SJEwsKywh01CdgRdALTUhQh7pcpGWnfmjSHeGcukzWumcJDXgYdFOfCRSwQ4IrgqJ7FocdEpZJ2b506VK7GhnskFiEgO6wWShA/dBuPkQFsHlP6nKFJqOZBAIfAZ26DB59hUlI6oLvsEMDOya7qM/uReqHJiSYvHTYTF5SPzSAZaEAz4HvuWcJCegIdOBTh/qh88VYKAA29RF+qJ920r2+BXSeef78+dbm06dPDy7OwJ4M6ufNm2cnlqkfOrOYyWjqI0pQl4F9aPISXOqTyp/6fKflKKSfmzNngXn22XnmkUcmmFmzpgd385FWm/obNhw0Tz893cyaNc372OxWnz17vr2YWKJuSHAlDeacOfPNq6+uMc88M8PWJzViOQrtEPZhohH7cPkKuzLwKy4EdCZ2Qm0iE4XUpX2ZMWOGrR8S0GlvqU/hOUJtRSm5QkB39mT3BPbhbGlfYQcy9nzhhRU19gztEn/xxVUWn119+OFDD/kFVyaj8UPqk+qS+hMnlkdAx0ewD+2L85WQgE57i2/RrlOfRUi+goBOXfARz6gf6uOYjKYuk5f4Ff5VrslovmNsRLYC7PPooxO873n48Gkze/Y8M3v2Aitu07ZMneoXlpmMxrcQ0vFD6rdq1dSLz+Qi9RHQqcuEdzkKsZlr+4knsGfo7Fcmo7EndsWe1A/FLIgc1Kc9oW5IcGUy2vmW89u0fXlWLpmMxj4ffbS1xp6hbBXPP7/E1icVMvb8r//yL4Zj55/r4556apr1xaFD/QI6C7ioz65SsBFoy1WItbAnmYqw0ciRI72PQqzt7IkQQf2QgE56ZeoT6zgxwgdOrOb6OGJt6pcrZiGjhWv7EQqwZyijxLvvbrL9BH5AW4EP+AoCOnXxLc6VpX5IcOVIGuq+8cY66ytc+GQ5CjELNkJAd22F7zkQQp096U+oH1r0x5iC+giprq0ICeiMa/EtFv1Rv1yL/hDQnT3Hju1u7clZxL7CIk7qE4s4e3KkiK/87W8rrS8SA+KHDzzgF1xZkOPiJ4R28MeP92eSK6UPVVVVWfuwQMfZMySgE6tSn4UX1C+06M/5Fu0VvhWKWVhMTn3G585vyxWzsNgTe5IxC/s8/LA/NkOs5Nt/9tn5dgEXvkVmAV/h2CPqz5u3s8a3QgI6Yjv1EdDxLc64LkdhLsbZE3EbG4ViFuYdqM9f51uh+SQEceoTM1OfRRe+QtvmFmc47HIJ6MSe2Ofjj7dZ+zzzzPTgkWb//d+L7fdPe0J9Urr7yqZNh2r6OHCpP3iwX0B/8831FptxEX7IQsH6KBLQ64Nl/YYYEANi4NJiQAJ6entJQE/Pne6sIAYkoEtAj3JnCejG7sBkEQS7VJjwD03IFaNJkICez6IE9GjPkoCez4sE9GhfkYAezYsE9HxeJKBH+4oE9GheJKDn8yIB3R+zSED/LjcS0KN9RQJ6NC8S0PN5kYAe7SsS0I3d0MNxEMzjMIfDFTquoRjzOMIQA2JADIiBhs2ABPT09pGAnp473VlBDEhAl4AuAT36g5aArh3otT1DO9CjvxPtQM/nRTvQo31FO9CjedEO9HxetAM92le0Az2fF+1Aj/YV7UCP5kU70PN50Q70aF/RDvRoXrQDPZ8X7UCP9hXtQK+gSWO9ihgQA2LgEmdAAnp6A0pAT8+d7qwgBiSgS0CXgC4BvTYDpEFUCvd8n5CALgFdKdy/6wNK4R79TSiFu0/QUwr3uswohXu0ryiFez4vSuEe7StK4R7Ni1K45/NCzKIU7vm8KIV79DekFO75vCiFewVNAutVxIAYEAOXGQMS0NMbXAJ6eu50ZwUxIAFdAnoxBHTOHuTiTEvOIQudbcnOsk2bNhnS9I0aNcpeoXNTdQZ6voV0Bnp0I6wz0PN50RnoPuFfZ6BHMaMz0PNZ0Rno0d+QzkCP5kVnoOfzojPQo31FZ6Dn86Iz0KN9RWegR/OiM9DzedEZ6NG+ojPQo3nRGegVNLGrVxEDYkAMiAEvAxLQ0zuHBPT03OnOCmJAAroE9KwCOpNdiOGctXvq1Cl73hS7mH2lcePGVjBv0aKF6datm+natavh//MVCegS0J99dp555JEJZtas6Wb06K5eX5GALgGdXeKjRnU1s2ZNMzffPNjrKytXSkCXgL7AHD9+xrYrjz46wesrEtAloM+ZM9989NFW2648/fR0065dc6+/SECXgE4/9MtfTrRty8iRXby+IgFdAjpty9ix3W3bcuONg7y+IgFdAvqcOQvMyZPnbB/08MPjvb4iAV0COu3Kxx9vs33QM89MN23aNPP6iwT0CprY1auIATEgBsSABPQS+IAE9BKQKshLjwEJ6BLQswro3M8uV8rGjRvN8uXLze7du70fQ48ePcz48ePN8OHDbZ0rrrgi+OFIQM+nRzvQo11GAno+L9qBHu0rEtCjedEO9HxeJKBH+4p2oEfzIgE9nxftQI/2FQno+bxoB3q0r0hAj+ZFO9DzeZGAHu0r2oEezYsE9Etv/lZPLAbEgBgQA8kZ0A705Jy5OySgp+dOd1YQAxLQJaBHufOWLVvMsmXLTHV1tZkwYYIZO3as1+uZ7GL3+YEDBwzny50+fdqcP3/eW79JkyZ293nLli3t7vMuXbpoB7oxlm/O5mN3/vTp021qe1+RgC4BfcGCBfa7w1e4fEUCejQzEtCjeZGAns+LBPRoX5GAHs2LBPR8XiSgR/uKBPR8XiSgR/uKBPRoXiSg5/MiAT3aVySgR/MiAb2CJnb1KmJADIgBMeBlQAJ6eueQgJ6eO91ZQQxIQJeAnlVARyxfu3atvTp27GgGDRpkOnXq5P1KDh8+bBDoEdxHjhxpL52BLgE9ymF27jxmSFmoFO7fZWfz5s1GAvp3OSEJBmlzlcL9u7ywyIKFOSzQcYst2rVr522fJaBLQKdtGTx4sPWX3r17e31FAroEdNoWFkTiK8RyviIBXQI6vnLw4EEzbdq04KI/CegS0OmDyGbmYpa2bdt62xYJ6BLQaVuGDh1q25ZQzCIBXQJ6BU3h6lXEgBgQA2IgIQMS0BMSVqu6BPT03OnOCmJAAroE9KwC+rlz56w4s3TpUtOnTx+7Y71Xr17er2Tv3r22Lr5HXa7mzf3niSqFez6V2oEe7V5K4Z7Pi3agR/uKdqBH8yIBXQK6BPTv+sBXX+00OgM9/7sgjpOA/l1evv76qF30pzPQv8sLi/4koH+XkwsXvrF+ojPQv8tLVVWVXSAqAf27vLz88mrbtugM9G95IeMd7YoE9O/6yhdf7LDtis5AP2HOnj1r2rRpY69CRwZW0PSuXkUMiAExIAYiGJCAnt4tJKCn5053VhADEtAloEtAj/6g2VnPwKtRo0Z24NW6deuSfvlK4Z5Pr3agR7ucdqBHLRTQDvQob9EO9Ohv6NVX19jJ6OPHz5hZs6abRx+d4G3flcI9mhrtQI/mRSnc83nRDvRoX1EK93xetAM92leUwj2aF+1Az+dFKdyjfUU70KN5UQr3kk7vCFwMiAExIAYaCAMS0NMbQgJ6eu50ZwUxIAFdAroEdAnotRm4cOGCmTdvnt0BQio8Uij279+/LK2eBHQJ6HEdTynco5mSgC4BPe43dObMmZq2Xyncv2VNO9CjPUg70PN50Q50f8yiHejf5UY70KN9RTvQo3nRDvR8XrQDPdpXtAPdGOLZEye0Az1u/K96YkAMiIHLgQEJ6OmtLAE9PXe6s4IYkIAuAV0CugR0Ceg9zaxZ08z11w/0tu5Ll+61KfHYufrMMzNs/W7dSpuVwPcw2oGez4wEdAnoSUIz7UDPZ0sCerQHSUCXgB63bZGALgE9rq9IQJeAHtdXqCcBXQJ6XH+RgC4BPa6vqJ4YEANi4HJiQAJ6emtLQE/Pne6sIAYkoEtAl4AuAV0CugR05wP79u2z5wmSFnPGjBlm2rRp9ggDX1m5cqWtTyFbwdixY8vSQ0pAl4CexPEkoEtAj+svEtAloMf1FQnoEtDj+ooEdAnocX1FAno0U9qBHs2LBPTSCOjfMNA0xri//DfnqhfrbHVw6xPbPX+Sdiiqbt3nLiYvpcauFHteSpzX9vFiP7fsmf+FlvobKpU9nS2L3SZKQE/f4ktAT8+d7qwgBiSgS0CPcuctW7YYzuSurq42EyZMCIpi586ds3VJ59mnTx9bv1evXt6vZO/evbYuvkddrubNm3vrr1692uJTh7pDhgzx1j127JjFpv64ceNs/Y4dO6b6YnUGulK413Yc7UCP/owkoOfzUlVVbc/Xnj17vrn77pH2jO2JE3ukaoey3qQU7tEMSkDP50U70KN9RQJ6NC9K4Z7PiwT0aF8ha45SuH+XGwno0b6iFO7RvGgHej4vEtCjfUUCemkE9G3bttn5Jf464W/ixIl2rqldu3aZhmu0e2CvWbOmBmfEiBEWu0ePbONHUtmDzcXcFqVfv34We9CgQZme++LFizXYzMFRunTpYrHHjBmTCZub161bZ/GZO6S0atWqZu6wWbNmmfCZhwSbOU9X3Lxkhw4dMmEfOHDAYrMZwZWhQ4ca/CU0RxrnR0+ePFnD+dmzZ+0tbv41NEcaB5s6zleOHDlib+nUqZPlnHnVrGXDhg0Wf/fu3RaqRYsWNfbkv7OUnTt3WuxNmzbVwLi5YN4hSzl06JDFXrFiRQ0MXMML3Gcp9GOOc/6bgo+APWzYsCzQ9l6emfHa4cOH7f/Gt52fZwWHa7B37dplofgmHTbfapaCj4C9cePGGhjaFPBpY9IWCehpmTNGAnp67nRnBTEgAV0CepQ7S0A3dpBBYNqoUSO7A7d169Km6yZ4YoKR4IOdvKNGjfK2NEePHrVnlHNW+aRJk2z9UDBB8EF9gifqTp061YutM9CjqZGAHs2LBPR8XiSgR/vK9u3bbRvHQIvMBmQ4aNy4cVkiKgno+bRLQI92RQnovj5xqf2emfQirhg5cqT3W2YijhiE+pMnT7b1O3fu7K3PJBv1iXVoK0IxC7EauFx9+/a19fv371+WdkUCejTtEtDzeZGAHu0rEtCjeZGAns+LBPRoX5GAXhoB/ZNPPjF/+tOfDH8pzA898sgj5uGHH7axR5bCZpE//vGP5u9//3sNzI9+9COLjeiapZBZDuw///nP9mx4ypVXXmmxb7rppizQhjkjh+1ENEQ/sH/2s59lwubmN954wz738uXLLRZCKJxzhbLjxfnhzz//3GJ/9NFHNdV//vOfW+wBAwbEgfDWQfgH+6WXXqqpc9ttt1nsKVOmZMJGnAcb3hHTKcTUcD5z5sxM2NzssNEIKIMHD7bYDz74YGbst99+235DS5YssVjt27e32PCSddECc6Jgf/DBBzXPef/991vsrAsLEIrB/tvf/laDffPNN1ts5jKyFMZHYMM7Yx4Kc7uPPvqouf3227NA23tfeOEFi+8WirB4Bmx4z1ree+89i814jcJcuWsTs4jcYC1atMhiv/POOzWPed9999nnZnFR2iIBPS1zEtDTM6c7K4oBn4DOakUaWlZZ0gAy0dW0aVPvu7Pq8ODBg3YynNWMNM6+wo5lsLdu3WpXEoLdsmVLb32CA7AZKIHNFZp055nBJuUH2G3btvViI5CCzeWwQyumWAHJs8MP2KHdzazKdNjdu3e3+KH6iJtgE+iCzUVw7ivUB58AEuzQClU4BJvLYYdWbh4/ftxik5Zq4MCBwUCSyUv4BpuJVPBDHJ46dcoQ/PEXbJ495Fv4KNgE6WCHVvniW2Dz7AS/YKcNsOtbQOcdmTTmHbp16xb0FfyWSSYugkIGKyFeWMUHNj4DdteuXb1+hd+Cy85V/BZs7ilHOXDgpHn77Q3mrbc2mCFDOpnRo7uajh39bcXOncfMqlVV5vz5i+aHPxxm7rjDv3LzwoWLFperVaumZsyYbqZXL39bcfDgSYu9Y8cxi83Vvn221bJpOaUdwp74OrYJ2Yd20NmTthx7htoKAnmw+aYdduj7ZFUu+Hz7YGcddKblhMx6b7+93vzjHxtM8+aNrT179/bvCDh06JRZvbrKbNly2Pzwh8OtPTt18vvWZ59tt9jchx8OHeoXf06fPmdWrdpv/eX73+9vsQcNSpcJIy0f7j4GY9iT9oXvHpuG2n7aCOxJHexJG+0rTMSAzUU/C3ao7adfAZv2C+zhw4cH+7is7x66nwlG2pa9e09YXxk2zG/Ps2fPW1ti0+99r4/1l6FD/avZ16zZb9uVpUv3WOzRo7uZJk38ffnatTlfGTCgg8WeOtWfwaWUnND3rF+/3tqTQTD2DC0cIw7CnsRm2JOrSZMm3kdkAgJs+hiwQ5Ml+JZrtxx22r48K2fr1h2wvrJgwW4zZkxXa9OmTf0LP6hP20L7w7c/Y4Z/dwL+BzZtC+0K+O3a+fuV7duPmNWr95tGja6w2DNn+jPyZH3vQvfTpuAvxGa0LaH4FnsSUySJWcCmP4obs4BN31bOmGX//pPmrbfWW5vSR+ArHTr47bljx1H77V+8+I399m+/fWhg7HTR9nG0LW3aNLPYPXv6YxbiJ7B37SJmyfVx7dr5sz0VsneWf9+zZ4/99onN48Ys2JO62JNYNDQWApsFWs5X4sQsjDvBLtdiC2yOLfGVFi2a2O+/UMyCPbdtO/KfGHS46djR71uffLLdYh8+TMzSzcbQvnLqFDFLro+77jpiluFm4MBsO/DS+kvtmMXZMxSzEIPStlCHmCIUg9IOuT6OMVPcmIW+0fVDoXF52neOc9/nn39t/WX//mr77Ydi0DNnXMxSZa66qp/1l5D9sT2+smzZvpo+rnFjf8xCjMM9xLVgT5lSnpiFWJJvH5sSHySNWfCX0HwSMQvYFLARe3yFOAg/5HLxbakX3vueZe3aA7YfWrx4j21Xxo4lBg3HLNizb19iluFm+vTe3vfcs+dETR/n4ttQv0LMAjYxMNi33DI4jrtnrsO3ToyKj+AbXFlTrb/77rtmzpw5hr8U2oJnnnnGzJo1KzhWivMyCIqzZ8+2IporiH9gZxXoELbB5nI7XG+44QaLfeedd8Z5PG8d5sqeffZZywt9MIVdomA//vjjmbC5GfEPbCfQEWuCDe9Zd/1/+OGHFvutt96qec6nnnrKPP3004bd4lkKu37B/sMf/lADc88991jsq6++Ogu0nScGG97xccq1115rebn77rszYXOz8xUWPlIQK8F+8sknM2O/+OKL9tm//PJLi8W4AU7ADy2qjfPDc+fOtdivv/56TfUnnnjCYoc2JcXBJjME2M8991xN9bvuuss++3XXXRcHwluHuBhseHe7xFngAjaCcdby29/+1mK7vowFEWBzZS2vvfaaxf70008tFHNBzp6huD3O77LABexXXnmlpvpjjz1m7ZklG4IE9DjsR9fRDvT03OnOCmLAJ6AzWGSy2014M5HhVi1GvT4dIIMLVgbSeIYmOpk8ddhuQo1U4b7iBkUETWBzhYJgggknAPPcLgVNFD6ij5vMcdihCWBEXxYLgOkmd33PzaDMYTPoAj+Uqhx+eW4mD5w4ysSkrzgxBO7BDi1CIMCtbU+Cr5A9mdjm2d0ChJA9Eejq2tMFdFHPzoCSThUxz3EempBw9nRCnQsuorDht7Y9Ca5D9gx9yvUtoDvbI4oieBNQ+Qrv2bNnT5viB9/iCk0YsoACv4JDJjK5fAVbgM3F9wx21rRKaZvM06fPW8GaXV2IUUwGIGT7ysCBHc2kST3t5FK/fu1M377+yQ789uuvc9irVu2z2Py3r3Tr1tpMnkxKpR412M2alWf3LO1QbXu6VFhRz05bWdeeobaCyQawaeOcr7gUYVH4tEPg8z3jK+USuXg27JezZ5VZsmSPnWj2lS5dsGdPm1odP+nXr70V3n0FoQuxY926g2bx4t2GCURfYUEGfoi/IIrii23blke4wHauz3L2DLX92BF7Ylfaz9ACNPonsPEXFnWAH2r78Q+waf/B5n9nndBK27bs21dt7bl+fc6e+IyvIG7gK5Mm9bKiAr4SmjA8cuS09cPNmw9bP6RtOX/e35fTpuAviPhgd+mSLe1ZWk6IzbAlFzEC9qRf8hVs6OyJLfnfob4cX+EivgGb/sjPeQvbv4HvsEN9XNp3jnPf0aPY85hdbJOz525z9qzfnuPGdbf+4uzZtas/ew3CFdj4In4CPoKXryCC4CtMitNu9emTLW1onPf31XExC3E89gzFLMQQrh9KGrPQv7n0nVHP4mIW/IV4uNwxC98+cQu25CoUs+ArCJx8+wgYvoLgip/gLytX5mIW/revdO/exvrh+PG5mAX80MKPLL5Q6N7aMQv2DMWg9Anu23f2TBKzgM8Y1lcaSszCor+cPY+alStzMQtik/+5czFLLgbNxSyhGJSYBWwW9IBdKGYhXgGfmIW2pW3bbOlxC/mE799dDEo/hJ9gz1AMSsyCv8SJQYlZwKUfuvRiFux5zKxff8B++yzS8vefTa0tuYhZsGcoZjl8+LT1RWIW+jfwWWTsKxMnEg/1tAsJL+WYpVAM6uJb18eFYhbaqLp9XNr5h7TfjruPGBR7btlypMae5875Yxb6CHyFRRn0FaGY5eTJczX9EL5C28LvhWIW2pZRo7pa7NAioazvXft+CejfsiEBPdqzJKBH8yIBPZ8XCejRviIBvZi9VsPHkoDe8G2kJ6wHBnwCuvtpRKa1a9faM2hCE+PsOCd9Y9LVRuxyBB/R0FcQRMFOukuAgTfPvWPHDi82E76srEuaCgRxieeufS5H3R9hspfnBjuJAMnqUJ4b/NAkEKsjwU+a8gZsLndWURQ5pKLiuRkMJimsPuW5mSD3FSY5eO7Qzsaoe5nQB9ulFIqqg3jnOM8qzNS3gO7eB79l5apb+el7T1bfcSXZDYHfgl37TKa6+Cz8AHfs2LFlFUPrPhfpC//615Vm0ya/6HL11f3MAw+Mtbt+k5SPPtpq/vrXFWb+/NwZPlFl5Mgu5oEHxpm77kqfNijJM8WpyzeMPWufyVT3Pr4D5yshMbTufbQ94JKi3aUIi3om2iHwk7b9cd4vbZ1PPtlmXnhhpfnyS3/bz8Tfgw+OMz/5if+ohKjfR2h94YUVdieQr7CTHWx8kZ2CDaEwcex8JbRgjZXJ2DNp28/KZvCZaPQVJrnBznrmXjH5ZKcO3/7rr6/zwjLxjD252rePvxCCVP60WfgLi4F85b77RlvscmUpiHouYhvsSb/rK+z2xZ5JU+NxTh3Y7hzJKHwmtumDsqwyL6afgEX2CWxJ21JdnTt3MKrQpjz44NjgDsGo+/AVfHH7dr8o+oMfDLD9EJkQGkpB4MKetc+RrPts9D0urkgSs7Bgkj4oFLMgUjhfKdeOvyhbvPTSKusrLLzwlWuu6We/fWKXJOVf/9pifXHhwtw5klEFwQLsO+8cngS6pHURL11c4fsh/MP5SpqYBXwEe19hdyj45cqsFPVcc+cSs6ww8+btDDx3Z/PQQ+PMj3/sPyoh6uYVK/bZfogdxr7SuXMuZuFiAWBDKIzB+PaxZyhmof/BnknPCWYcDH4oZundu7dtWxpSzMJCCHzlzTdzO6OjClkviD/xlySLN4lZ/vIX+rgVwUViP/vZGOsrLLZoKIWd6PhKaP6BuBZfIc5NUphHwldCMQtzMfgKV0MpLN6iD8KeCN++cs89xCzEcsnOCc7FQyvsgjFfuf76gRY7tKu9FHyVQkD/7LPPzF//+lfDXwp9FWmtuWgrshQEOnZbv/nmmzUwpG9+4IEHzPjx47NA22/iL3/5i8V3i5HY1Q729ddfnwmbsSXY8OIW89Mmwwk7rrMWdoeDzfdHYVGd4zzrgv2vvvrKcvLxxx/XPCa7/sFPOudc9z1pj8BGYHTllltusdik585SWKwKNpebnyEtPNhZU/LzXA7bzZ8KqYw+AAAgAElEQVQzXwv2T3/60yyPbe8lewP4HFtJYR4ebHwx6Xx23YchSwHYtVPy33vvvRY/aZtfF5s5WbBffvnlmn8ii8NDDz0UPGIqDmHMzeLj4Lu5ec75BrsYKfnZ9c836vov5vjdNxTn+UJ1WIQC9uLFi201xmDYEvysGQXIygEn77//fs0jkGEB7Cxnw2sHenqrS0BPz53urCAG4gjodNQI3KEV4Ex2Iowmnbyi0wA7JNCA6VaWJ6EewR/skFDMTl6Xoj4JNiI32KHVyAiRDjvJKmQmDRznoR3o7A4GP4k4zzs67NAuRAIasJMGp0yOwUtosoMUv2AnDZTABNudDxNlL1L4Oc4vVQEdv0W0CO205z0RLJkATPKe+K3LbuDzdwaEbhd/KG1iku+lGHVdykBEDF9hJ0Ru97l/53nUvexUZgcQqU59hV2hpMEbPrxLMV6nKBguzTE2ZbFTVME/sCf+ksSe7EbFD8EOLeQhQC6UNrEoL5sABAEql27fL0QxYTxmTHfDwogkhfSZ+MqGDf4MES1bNrW+gi+WK0tB3XfCP5w9Q305/Qr2TNr206/gK6G236V5D6V6TmKLYtR1aY7ZpecrzZsj0HWzF/8dt1RX59LisluUYyV8hd2n+EooHW/c3yxWPWIb/CVOdiB8Jklxu9DjZgdKgl3KuqdOkRZ3n/3+QzvQR47MpUwNHQkR9Zw5X6ky7Hj3FQQLfKWcO8/rPpvLVBU3O1CpYhb6uHJlKYiyFzEL9gxlFCBWwVdC2XKisLduZWFBldm9258hgl2EYIeOpyjl9xKF7WKW0MIc/MPFt0liFsZLLr691GIWYlC+f44h8pXOnXMx6IgRyWIWRFF8ZeNGf8yCaJ6LWfiG/Km769Nf3HFS7tgX329niVnww9D8g0vznnS8WkqeiFmwJzvRfYWsObmYhbg/fqYsYhbiFXcUlg+fPqjQ8RSl5CAKu5Qx6KUbs2DPXFwR2oHOYiv8JXREWhTn4BITHT2aO1c7qhCz4Ie9e/uPGymFr5RCQGfOlMV8biMHfZVbNJFksVfU+zK/hUjs0ixThwXqpEPPukCdON4tRGSOkdKnTx+LnfXYNdpph+0yVtEmwwsbWrIWFvOC7xbGkOmB5wY/SXwQ9Rws5sWetRfGOOzQcQ1x3on2CGw2/riCiMtzJ13sVff3WCAIJ1wu1mGBOs9ejMVezp5uvpUxO9ijR4+O8+rBOhyLAS8uqxTz8HACftL57Lo/xAIOnp3Nea6Quh38rPMObjEvC11cYWEB2HCfpTA3Cyc8u5ubx0fAzir881yrV6+22G7MjW87P8/y3NzLwmmwXVYpvkmHHcocFed38RGwa28oo00BP4s4LwE9DvvRdSSgp+dOd1YQA4UE9Ap6Vb2KGEjEQLl2oCd6SFUWA2JADIgBMSAGxIAYEANiQAyIATEgBsTAZc5AKQT0y5xSvb4YEANi4JJnQAJ6ehNKQE/Pne6sIAYkoFeQMfUqRWVAAnpR6RSYGBADYkAMiAExIAbEgBgQA2JADIgBMSAGSsKABPSS0CpQMSAGxMAlzYAE9PTmk4CenjvdWUEMSECvIGPqVYrKgAT0otIpMDEgBsSAGBADYkAMiAExIAbEgBgQA2JADJSEAQnoJaFVoGJADIiBS5oBCejpzScBPT13urOCGJCAXkHG1KsUlQEJ6EWlU2BiQAyIATEgBsSAGBADYkAMiAExIAbEgBgoCQMS0EtCq0DFgBgQA5c0AxLQ05tPAnp67nRnBTEgAb2CjKlXKSoDEtCLSqfAxIAYEANiQAyIATEgBsSAGBADYkAMiAExUBIGJKCXhFaBigExIAYuaQYkoKc3nwT09NzpzgpiQAJ6BRlTr1JUBpyAvuNsY9O6dSvTsmWrouILTAyIATEQYmBQ60YiSAyIATEgBsSAGBADYkAMiAExIAZiMCABPQZJqiIGxIAYuMwYkICe3uAS0NNzpzsriAEJ6BVkTL1KURlwAvoXx5uYvd+0MM2bNy8qvsDEgBgQAyEGfjWgmQgSA2JADIgBMSAGxIAYEANiQAyIgRgMSECPQZKqiAExIAYuMwYkoKc3uAT09NzpzgpiQAJ6BRlTr1JUBiSgF5VOgYkBMZCQAQnoCQlTdTEgBsSAGBADYkAMiAExIAYuWwYkoF+2pteLiwExIAa8DEhAT+8cEtDTc6c7K4gBCegVZEy9SlEZkIBeVDoFJgbEQEIGJKAnJEzVxYAYEANiQAyIATEgBsSAGLhsGZCAftmaXi8uBsSAGJCAXgIfkIBeAlIFeekxIAH90rOZnrh+GJCAXj8861fEgBiIZkACujxDDIgBMSAGxIAYEANiQAyIATEQjwEJ6PF4Ui0xIAbEwOXEgHagp7e2BPT03OnOCmJAAnoFGVOvUlQGJKAXlU6BiQExkJABCegJCVN1MSAGxIAYEANiQAyIATEgBi5bBiSgX7am14uLATEgBrwMSEBP7xwS0NNzpzsriAEJ6BVkTL1KURmQgF5UOgUmBsRAQgYkoCckTNXFgBgQA2JADIgBMSAGxIAYuGwZkIB+2ZpeLy4GxIAYkIBeAh+QgF4CUgV56TEgAf3Ss5meuH4YkIBePzzrV8SAGIhmQAK6PEMMiAExIAbEgBgQA2JADIgBMRCPAQno8XhSLTEgBsTA5cSAdqCnt7YE9PTc6c4KYkACegUZU69SVAYkoBeVToGJATGQkAEJ6AkJU3UxIAbEgBgQA2JADIgBMSAGLlsGJKBftqbXi4sBMSAGvAxIQE/vHBLQ03OnOyuIgTgC+oULFwzXN998433zRo0amcaNGxv+JikXL1602Pz1lVJiX3HFFfa5uZIUuHC8hO5z2PxO3FJKbJ5B9oxniXIJ6Nif7yH0TeBPfBdxvzfnU6FvOIoV9xtJ/Dceu8lrnT9/0XBdvOhvhxo3vsI0acL3HP97y30T35jz52nnQm0c2I3s1VAK9nS2LdQOYcOkdnR+WKjtx0+SYpeSw1LaE/9zvuh7B7hwvpKg6c+DK7aATptWqC93fVbctsU9tOtX4vTlSfvb0vrKRXPmzAVz9uwF789gz+bNG9sriZ/jK+CeOXPeBMIni9usWZPE7VZpecnFfaWwJ5j4YqE+rkkTOEkWm5WSE9pBfKWQPZs1w1eS29Nhh/q4pk0bWeyG1A+5OB5/CbWJ2BKbJilw7tqt0H3OV5J8n0meI03dXLtCm+uPK9La89w5/PCC7Yt8pXFjfIW2pWF9Q6W0Zyn7uDQ+EPeec+foh84XsCf9UJPE9rxwIUkf18RkiVnivm8x6jlbJ5kjcPEy9yYpbq4gafuV5Dfi1i2lPel7XLtVKGbBFxs1SjbWivuOaeqVMgZVzBJtkXgxSy52ru+YRQJ6mq9I94gBMVAKBnLjxzP2SjoX656nWbNmpnnz5g1qXFwKrkqNKQE9PcMS0NNzpzsriIFCAjqN/N69e82+fftso+8rnTp1Mt27dzft2rVLxM6BAwcs9okTJ7z3tW3b1mJ37tw5EfbRo0ct9uHDh733tWjRwvTo0cPiJyknT5602FVVVd7bmCx02E2bNo0Nf+7cOYsN76EJyW7dutnnbtWqVWxsKjrs06dPe+/r2LGjxW7fvn0i7IMHD1r848ePe+9r06aN5SWpPY8dO2axDx065MUmsHCcZ51ILZeAfurUKXPkyJEgh/hThw4d7BXnPaurqy0mf5MUvj1+o2XLlkluK0ndr78+arZuhRd/O9StW2szYEAHw98kZe/eE2bbtiPmwIGT3tvat29uBgzoaPr2TdbGJXmOpHVpK7Arly8gxz+cryRph5gwctihyUZ8hPaCtrShlKqqausr+/f7/b1dO+zZwfTrl6yNO3LktPWVnTuPBdqhJhZ74MAOmSaNiimgY89du3bZK9SXd+3a1fTu3Ttx20/bDHao7ccPwe7SpUtDcRXDt79gwS6zbNle7zO1bNnUTJvW214tW8YXAI8fP2uxuRC8fGXKlF4Wu0uXZH15KUkktsGe9Lu+QnyAPfGZJIV2BWziP1+hzwGbq6GU6upzNfZE7PKVSZN6Wnsm7YcWLsRXdpuDB/390PDhXcy0ab3MwIEdGwothlgbe+7fv9/7TPQPzp5xYhYHRKwN9u7du73YxNoOmwmmhlIWL95t7Rnqh4YM6WSmT+9tBg/ulOix1607YH2RvshXevZsa/1w/Phk45tED5KwMvGt64d8tyKIYs9evXoliisYLznss2fPep+MsQ34xC4NpWzYcNDac8sW/3i1e/c21p4TJ/ZI9Ni7dh232CtX7vPe16ZNs5o+riEtuPA9cG1bu7gizvwDMbPzkSQietr2K5GhYlbesycXsyxf7o9ZWrX6NmZp0SJJzHLGzJ+fi1lCi3OmTiUe6mU6d748YhbmkfAb5jh8hbkY127FNGXJq1VXE4PuNvPn7wwuEiVmoR/q2jXZ2NnFt4cOnfK+CzEL2IyJ6rNIQK9PtvVbYkAMhBigPVqwYIG9ks7FOtyJEyeaqVOn2nlulfQMSEBPz50E9PTc6c4KYiCOgL5y5UqzatWq4MT4wIEDzdixY03Pnj0TsbNx40aLHRKi6SjGjBljBg8enAibwQ7Pvn37du99TACDzZWkIOKCvW7dOu9tiFVwAnYSAZIJJjgBn8G+r4wYMcLis3ghSXHYoYnx/v37W+ykk9ebN2+2z4747ysI/2APGTIkyWPbCVSwt27d6r2PCTH4Bj/JJG0UYLkEdAbq+CyClK/gT/369TPYKc57MrHNtx4SLKJ+i4lGfiepjyUybMzKX32103z22XYrePm/iS7mmmv6mZEjkwk6q1ZVWeyNG/2LM3r3bmexmcBsKAVxAbuG2jj8Az/BjknaISYowQU/JLjS5oOfdLFNKTlcs2a/+eyzr8369X6BrmfPNuaaa/qbGTP6JHqUr78+Zn0FccRXmIwGG39JMnlZF6+YAjr2XLx4sVmyZEmwLx8+fLiZPHly4rZ/9erVFj/UbvXt29dMmjTJDBs2LBHnpay8cmWVef75xeZ//3eV92c6dGhhfvWrSeZXv5psOnaMv1CEtur555dY/FOn/ILrI49MsPjDhiVbJFhKXtauXWvtuWfPHu/PEB9gT2KRJIV2BT/ctGlTgPMO1g/BbyiFBVbOniyO8JWHHhpn7Zm0H/rDH/CVJUERbebMIRb7+9/v31BoMTt27LD23LBhg/eZ6B+wJVeS7BbE2vjhsmXLvNjsCgUXf2GBZkMpf/rTMmtPxFFfueGGgebxxyeb668fmOix//nPDRb7iy92eO9DOKfNuu++0YmwS1mZxTOuH/L9Dv7hvv04oqjDQTTHD8EnNvKVUaNGWX9JOl4tJS/vvbfJ2vPTT/3j1VGjulpfeeCBsYkeZfHiPRb7tdfWeO/r2rWVxcZfWreOv+A70YMUsXJtWxPbYs8441X8wvlIaJFF3UfFD137Ve6sKCtW7DP//d+LzUsvrfYy2rFjS9tPYFMW/8YtiPNg4y+hRWK/+MVEi88CoIZS1qxZY20biln69Olj7Uicm6Rs27bNYjPH4SssJKbdQuRoKIXFW9gSm7IA0Fd+/vPx5vHH4SXZ4lbnK6GFXMQs+CHjofosEtDrk239lhgQAyEGmHN//vnn7RVaiBXCuP/++82vfvWrxJqFLPNdBiSgp/cICejpudOdFcSAT0BnYImQx0WjzxVarc3KWwaYTJIhtoXEFHbCMSlWGzsk0LCr2GEzQOEKTcAxQQM2u2J47tBEChNvYHOBy7OHdmmyU55ndzuEQ7vteEYEXYcNfkjAQjivy3kozQvYbocwzx2aOESIr8t5XHvy3Kzw9xXs6Z7bcR7HnrU5D9kTTJ49jT159rQ7kupbQMdP8S9WJuILoQwBTODwzeFP2J0rlFqQBSosPMBOrVu3tlecgt1Z8FCuSWnSH+/dW2327TtuDh48ZXeIhyZ12rRpbjp3bmmYDOzeva3p0cP/nrnsGmCfMPv3n7T41dX+3e0tWjS12OwS7dGjjWE3EOlXy1HcxAC+gt+E2jgEdPwEf8Hu2JI21VdoK5wfgosvhjJhsDPHYYOfNCNGMflDsOTCT7DniROF7YlNe/TI+UrTpv5Ut+wK3bev2rC7nf9mJ7qvkKqQnTlc3bu3tv7CjqCkpRgCOr7CwhkGbHEyCuAffPf0KWQJoQ31FdpIcLloW8APtf34Idhggs1O9DgLgJLyFqc+GS3Wrz9oNm06ZLZvD2cUwC8GDGhv+vfvYEVuJhnxG1/BR8DeuPGg3SG6fftRQ9pVXyELArtzmIwGu3fv8uyM5DvHlviL85VQP4Q9ifVq2zPUl9OPg+18JbQKv3aWFecrafvyOP4QqkN7gj0RQnP2PBLcnde3L77S3tpzxIgupk8ff9aSEyfOWmwW+4DNdfKkf6LbZVkZNKijxS6ngIEda9szlEnK2RN/4bvHpqF+iNgabBdvE//5Su0sK+ByxY1xsvpG3fsRKbAlNnX2ZBegr7Djj28few4f3jm4iIb0yg6bncrgh3b+uSwrZEKhXQGftMvlKNiTtsXZk/alkD3xFWfPUAxKG1W3jwvFLLXHTeCHxjel5IoYNPftH7SLZrBnKPtE27a5rDlc2JLvP7RADzywN28+ZLF37/ZnBmPXucN2fVySxWKl5Kk2trM1i4IRM1mENXToUDNt2jTDAr1ChZh2/vz59iJWxf5xFpZSl0X8XEkWABV6niT/notZDphNm3K+smuXPztMLmbJ+cqwYbm4olOnQjHLAbuI2LVboaNELuWYxWXkcv1QsWIW4hPaLPAddrliFsa0+Epte4ZiUGKWb2PQzsGYhcWDtfs44qE4MQtZVmi36itmkYCepHVRXTEgBkrJALHHBx98YN5//327QW79+vU2cySLudiE6CvEPNRlw97Pf/5zM2vWLDNhwoRSPmrFY0tAT29iCejpudOdFcSAT0BnsoPdJAxOWbHLyu5Qil4Gs+z4prC7bNCgQV6WEGjA5oqTes2lh0QMB5srJBYyqAbbpQEMpYtFHNq5c6d9docdmqihHh0ZE7/wEtrBgLjgUsVRj0F+6FmYAOK52b0N3+CHVrqzyppn53l59tDqeyY2HecOOzRpwLPw7IjjYId2//OeDhtRvFD6X+wINhNojvPQooUtW7bU7GwqlC6WQMPZkx3u4KdN01jfAjo7N9llT0DFpE5oEQoLXJiIZEKSXeKkugwJl05A57umLlecgl2Y5C7XuX+ka1+0aLdZuHD3fyaC4MW/A3TPnuNWtGK3JykGJ0/2Z8Rgcshht23bzE5cI4r7yuHDp8yGDYfspNXUqb0MaZfTiKJxeC9Uh28HX+G7dkKnT4jEn5zIybeA7UMTxrRtYOMztFeFFhXxLODjI2AnTedc6F3j/jvnNWJPLuyCPRGufeXo0dNWEEPcdPZk57ivsKsdbHyLCUnS+fvKmTOIKIesL7ILFV9BSE9aiiGgYx8yd9BGkylgwIABwb6cfoUdwvQ9o0ePtv1WaGDHznN2/uArhTIR0Gaxkwe/BZurXLu5/v3vrebll1fbxRbs5p0+3Z+J4NSpc+aTT7aZTz7ZbuuyozO0u5h08GCz84/6117bP7g444svvrbYiK5gX3VV/e7UcfalX8GeXHz32DPUVrhsKcRo7OrEnqG+nAkAsInN8EMWZ/kKkw34CjEquOAn2Y2a9FsL1SdLAfYkCwq2xKYh4eqrr3ZYe/bq1dbce+9oe4+vkF4ZbC52aIEdSqNKthSwORIA7LvuSrb7v5i80KZgT/oYfCWUVpBYm3YFm44cOdLaNBTjYHfaFdovl0HF9+wuWwr4xNpglyvFIQvysOVLL62xaWuxfSiuWLt2v7UnIjv2/MlPRgXGThfsrtOXX15jF3xde+2AoBixY8dRu6OZvgtsLrJplKMQl+MrxAp8+9jUVxh3YEsu2gjsGYpZwQSbsQK4XKHFGcQ3YCNugZ00u1mx+CMGdd8+4ia+MmyYfwcoAjj90LJl+8y9944y9903JriQ64MPNlt8BC+wJ0/2x/3E2vgh/nLTTYMs9tChDWd3sePc2ZpxOHEEF31DGgGdnevYP86RMsQpjLVZmFOuRX8ffbTFfvsssuDbD2XDoj3Bltj0uusG2G9/5Ei/by1dusdiL1myx/oKV5Mm/gWlZGECn6NEwL7qqsKLF4r13dTGQSSlnyDGZdxcKGYhBuXbZx7CxaCh8S2ZeGhbqAN2KGZh7OSydjnstPMPWbkiSwHfPun4XQwaWjz15ZfELNuscI49QxluOL7KtVv4IXVDxw9xdAR+iIAP9n/9V/3ELBLQs3qR7hcDYqBYDDBOcUfi/vOf/zQvv/yynWO/9957zcyZM70/Q59F3Zdeesn87Gc/k4BeBINIQE9PogT09NzpzgpiwCegMzFKysQVK1bYdFSsdgpNXiK0U5+AlboMHnyFOtTlYkBC/dBkF5Md1GUCxj1LaJKWlV3UZ6ALdkjMZ3LOPYvDDk3qIc4vXbrU7g4GO5T6ncloh83KeOqHBHeEC7B5T+pyhVYvM2AEHyGcuqFJICa4qQu+ww5NjDMRRX0GhNQnJbqvsCDCYSP6Uz802UUAwXPge+5ZQpNdDF7Bpw71Q6nfGRSDTf1x48bZ+qEdlKFPub4FdNKgskuciRp8NuQrTEZTl4tJIFYvhhZ+OAEdUYK6TGBeCuXw4dMGoYuJoyuv7GvTnCJK+Mrq1VXm3//eZneVUzeUFvXChW9qsNlNQV129PgKqbvnzt1iRbEbbhhkrr9+gGFHUDkKC5awPZOH2DO0ehVxw/kKbTi2D4ncfEPUZ5ELfgh26PuknjtWgbpx0miWgjMEdHyFi/Ts2JOUp76CcPXvf28x8+btqrFnSFzgfOKPPtpqmPQGO5T6nclo/JD6kyf3MD/4wSDTr59/F6rvGYshoOMr7LaiTZw+fbq9Qn057S1ndNGuU3f8+PFeDukHmbzknjiT0Uwu8iz4DBPeM2bMKJuA/uqra8ycOQsMtpo1a7p59FH/im7aodmz55nZsxeY224bap5+erpddOErHB8wZ858m1551qxptn5osc3vfrfI1mfykrp33FGeFPfEZvPmzbP2J57A/qHvmT4Le2JX7En9UMxCamXq01dRN5RGlUkDnoP6zm/T9uVZ2xuEc+zD9+zsye5eXyFlKvWZVMaeoQljdp7ih88+O8889dQ064sh4eof/1hv6yOmgf3rX0/O+nqp7yfWwj4srsVGCOO+Qqzt7EmaW+ojePgK4jz1iV3xLc798xViNberlFib+iGBNvULx7iRXaLYZ/bs+eaXv5xo7RkSrt59d5Otix/gW/iAr5w5c8HWxbdYIEh9xDFfIVah7htvrLO+whUSOmK8XuoqjJ2wEQKoayt8YEwqOnsSB1M/FOMwpqA+fZFrK0IZCBjX4lsIodRPeoRXahLq3EgM6uw5dmx3a88bb/QvPkcUo/6LL66qsWdokeDf/rbS+iIxIH4YSv1Odh2wuRC58BWOAGgohTEP8S6Lu+lv6HuyCui0V/hWQ0rlH+Ib0RJ7stsX+zz8sD82IwMT3/6zz843P/rRcOtbLOT0FQRO6s+bt7PGt0KLxH7zm4W2PruW8a3bb/cvtCylDxGDurbCZSIIxSzMO1Cfv66tCM0nLVq0yNYnZqZ+6Pgh2jbalYULF9Zglyu7BbEn9vn4423WPs88M92EFgiTip1vn/aE+nfe6U9xT9Ym18eBS/3Bg/0Lit98c73FJjMTfkg69/ooEtDrg2X9hhgQA0kZ+Nvf/mbmzJljBXR2lD/44INeCCegI6LfcMMNVnAPbWxI+iyXY30J6OmtLgE9PXe6s4IYkIAuAT3KnSWgG3tkAYsgvjjexOz9pkVQRCxGkyABPZ9FCejRniUBPZ8XCeh+XymVgM6Kapc6lwnGQulQJaBH20gCej4vEtCjfUUCej4vEtCjfUUCejQvEtDzeWnoAjqL7liEQRYtREkybmVN4S4B/Vs/kIAe3VZIQM/nRQJ6MWZ8hCEGxMDlykASAd2lcGdRMRsVWMRVrsXklWIvCejpLSkBPT13urOCGJCALgFdAnr0By0BvfwNnQR0CehxvVACev0L6HFt4+pJQJeArh3o3/UB7UCP/ia0Az2fF+1Aj/YV7UCP5qWSdqCTXYDdvewqZScwadvdzmOyE6RJ4S4BXQI6vqQd6MZoB3rS0YzqiwExIAbSMRAS0IlxyLhDhiSye4UyQKb7dd0lAT29D0hAT8+d7qwgBiSgS0CXgC4BvaE2aRLQJaDH9U0J6BLQ4/oK9ZTCPUqgUwr3KB9SCvfoL0sp3PN5UQr3aF9RCvd8XpTCPX6PLQHd2HOnlcL9uz6jFO7R35BSuBu72IZjHsgkyLFBXIhSKmJADIiBcjIQEtA5bo+j1DjO83vf+17ZjhgqJz+l/m0J6OkZloCenjvdWUEMSECXgC4BXQJ6Q23SJKBLQI/rmxLQJaDH9RUJ6NFM6Qz0aF4koEtAj9u2SECXgB7XVySgx2XK2PPttQNdAnpdj5GALgHd14pIQI/fvqqmGBAD9cdASEB/8cUXze9//3ubGeWJJ54wP/7xj+vvwS6TX5KAnt7QEtDTc6c7K4gBCegS0OtLQD969KjhXFPSLeJ3R44cMRMmTLBXKEXN6tWrDSvyqEPdIUOGeL/AY8eOGXZFUX/cuHG2ftqzYioxhTv8dOnSxV6+wgptVmq3bdvWroAsZ5GALgE9rv9JQG8YAnp1dbU9F/3w4cN5D8SEFm3QxYsXzaBBg8zgwYNNo0aN4pq4qPW0Az2fTgno0S4mAT2aF+1Az+dFAnq0r2gHej4vEtDDXTpxArHE/v37DeNHYgdSmhI79OjRI3MK9+7du1us9u3bex+EsVDXrl2DdYoamATAtAM9nxwJ6NEOox3o2oFeX+2SfkcMiIFkDDgBvaqqytx44412p7krX375pfnwww9Nr169zNNPPxJLGAcAACAASURBVG3uu+++ZOCqXZABCegFKfJWkICenjvdWUEMSECXgB7lzlu2bLEiNGIIIvTYsWO9Xn/u3Dlbl8nUPn362Pp0/HXLtm3bzPr1662A7s53kYD+LUs7duwwW7dutaI1kzo9e/b0cg5/1OXq16+f4QxAJnp8hSCNugcPHjTNmjWzl68gaPXu3dvasNxn70hAj7YSE4rYk/R02J7LV7755psaX2nXrp0ZMGCAnRD0FSYpwd61a5f1Q7BDfkA96lOoi++Uo0hA9/sKZ4XSRnPeIxd+4CssWGKnF+06dcePH5/InLTvYCCY1C2dO3e2PkI/0bp1a9OqVauypVSUgJ5vVgno0a4uAT2aFwno+bxIQI/2FQno+bxIQA+HFixiXrVqlY0niFmIHRDOiR0YJ2U9A52xDlihM7AZB40ZM8bGzeUuEtDzLSABPdorJaBLQC93e6XfFwNiIJoBJ6CvXLnSzsd16tSppiIbzZizZX5cAnppPEgCenpeJaCn5053VhADEtAloEe5cxIBnUmOjRs32gsRlwmHKIEG0W/37t12FzrCH0UC+rfsl1JAZzfonj17IneF1rU/k0rs2iegQ+Bix0eTJk3K0upJQI+mXQJ6Pi8S0P2+Up8COgM/0q26RRW1n6pDhw52wQ+T4GS44CrXmYQS0CWgx+3UJKBLQI/rKxLQJaDH9RUJ6NFMsXjv+PHjdsc54yIuFhSPHDnSxg4UzjVOI6AjuBKfcPE7hQpjob59+9rfJ14p5znKEtDzrSUBPdqDJaBLQC/UtunfxYAYKA8DTkBncSCxRbdu3WoehDkU5srJoioBvTT2kYCenlcJ6Om5050VxIAEdAnoUe6cREAnzR7p2Gtf7JCuWxDVEVAY8CKuIOpKQP+WpVIK6OwsJJsAfwsVdixTl4sJIwI7/pajSECPZl0Cej4vEtD9vlKfAvrJkyftIikmv+sW2hT+jYnroUOH2ksp3I353e8WmTlz5ps+fdqZp5+ebu64Y1g5mlvbP8ybN89mICC9PhkIQhkl6LPwre3bt5tp06bZ+qHsJosXL7b1ESGoO3z4cO974ic8B/Vd5oS0x7FkJVMCejSD2oGez4sE9Ghf0Q70fF4koEf7CunaN23aZMhaxkJeLrLXuEW93JVWQL9w4YLNxEX/wti1UHExCwvFiVc4QqxcMYsE9HxrSUCP9mAJ6BLQC7Vt+ncxIAbKw4AT0Dmi5tZbbzXXXHNNzYN8+umn5t133zUcMSMBvTT2kYCenlcJ6Om5050VxIAEdAnoUe6cRECvfT/3kXJv3759ebBMPIwePdpOWjDxiu9JQP+WplIK6EmaLOyDHZm8YsEDaROZvCpHkYAezboE9HxeJKD7faU+BfRQO4HQyrOQ9h/BdcaMGTYVazmKdqDnsy4BPdoTJaBH8yIBPZ8XCejRviIBPZ8XCejRvsIOLBZPLV++3EycONFMmjQp74gqBHTanyVLltgd4tThaBjSsYdSsieNNRgHEbOQwcstEitXzCIBPd96EtCjPVoCugT0pG2d6osBMVA/DDgBnfnWWbNmmQcffLDmh1999VXzP//zPzaOeeyxx8yPfvSj+nmoy+hXJKCnN7YE9PTc6c4KYkACugT0KHdOK6Czqh/x3KVor42NCMuKOlLzSUDPZ10Cej4nEtAloMftbiWgS0CP6yvUk4AuAT2uv0hAl4Ae11ckoEtAj+srEtDDAjrjRI4E46qb2YSd5KQ55WKhL2lQEdAR012a97h2CNWTgB7Nzm9+s9BmzRkwoIOZNWu6uf32ocWgOzGGBPRoyiSgS0BP/DHpBjEgBuqFgZCAzia0RYsW2c0FU6ZMsUfXqBSXAQno6fmUgJ6eO91ZQQxIQJeAHuXOaQV00n+zoo6/dQtn3ZL6DoFdAno+6xLQ8zmRgB7d2WgHej4vEtD9vqId6PncSEDP50Q70KO/IQno0bxoB3o+LxLQo31FO9DzeZGAHu0rbgc6R34wZuRi/Fi3MNZESHd1ENqnTp1qxowZU7RZGgno0VRKQM/nhaMByJywcOHCmmNnWNxRjiIBXQJ6OfxOvykGxEBhBkICOsfFcFHYhV6ujDeF3+LSrSEBPb3tJKCn5053VhADEtAloEe5c1oBPc6nsXfvXgnoEURJQM8nRQJ69BclAT2fFwnofl+RgJ7PjQT0fE4koEd/QxLQo3mRgJ7PiwT0aF+RgJ7PiwT0aF8hSxljUOYnfAXhnDgYsb1t27ama9eupnfv3mbQoEF2J3qxigT0aCYloOfzIgE92lfefHO9mT17vqmqqjazZk0zjz8+uVifZxCHeJZsiBz30KZNG3tFLcSpl4fRj4gBMSAG/sNASEAXSaVnQAJ6eo4loKfnTndWEAMS0CWgR7mzBHRjVwAy8PrieBOz95sWpnnz5iX98iWg59MrAT3a5SSg5/MiAd3vKxLQ87mRgJ7PiQT06G9IAno0LxLQ83mRgB7tKxLQ83mRgB7tK4y9Tp06ZS9fYWy2cuVKeyGcjx071grnrVq1Mi1atCjaWE0CejSVEtDzeZGAHu0rEtCL1hwJSAyIgQpgQAJ6eY0oAT09/xLQ03OnOyuIAQnoEtDrS0A/efKkXQ3MOensQmeXwZAhQ+xFmhpfWb16tVm2bJkVsCdMmGDr+8qxY8fs7nbqjxs3ztbv2LFjqi+2kgT0c+fO2ckoUh4yuRSaYKIOCyiYOCL93MCBAw3n15ejSECPZl0Cej4vEtD9vlIqAZ1dYLTjtLtMXLdr1y7vrNLaT7V9+3bDs+zatctMmzbNzJgxo2zpySSg5/uLBPTob0gCejQvEtDzeZGAHu0rEtDzeZGAnn5UgYBOLMHFGIV4gvPPCxViFuIV4pY4MYsE9GhGJaDn8yIBPdpXKklAZ/5q586dBltT2NHOwh2urAt3aJPAZn7Mle7du1tsxlZZCrE92FzM8VCYGwO7S5cuWaDtkY0O+/Tp0xardevWFptjNbIWjn0En3ab0qxZM7toCvwmTZpkgj98+LDFPnDgQA2Os2fLli0zYTPfyVh39+7dNTjdunWzz92+fftM2PR/jnP6NArzdWCTjSVrcdhuERt9JdjwnrWQNQb8o0ePWijmf509Q3PBcX73yJEjFps5MlfA5sIns5Tq6mprTy5X4Bpekh7VkURAr21r5z9k00hSeGZ4YR6egm87P0+CE1UXrsGGewrfpLMn32qWgo+Ajc+4QpsCflIOaj+HBPT0VpGAnp473VlBDEhAl4Ae5c6l2IFOB75161ZDgN2pUycbvBN0EEhyhp2vSEDPZ4agFi65+vXrZyeQQsEEQQgBCNwzICMI8xUJ6NHMfP31MTN37hazePEec8MNg8z11w8wbduWNiuBz0YS0POZkYAe7S34SqkEdCZlNm7caC8GNcOGDQsuWJKAHm2j3/1ukZkzZ77p06edefrp6eaOO4aVJcqUgB5NuwT0aF4koOfzIgE92lckoOfzIgE9fTeXVkCnj9uwYYONWZhAHjp0aDBmkYAebSMJ6Pm8SECP9pVKEtCXLFli/vnPf9qNGhQE9DvuuMPcfvvtwXmVOC0d825vv/22+fjjj2uqX3PNNRabsVWWgvAPNs/OhgoKWTvAZvFRloKACy6XEy6ZlwL7pptuygJt7/3kk08s9qZNm+z/ZjEB2FwIu1nK8uXLLfaiRYtqYG699VZr0549e2aBNox3wf7Xv/5Vg3PllVfa5x45cmQmbMRKx7lbtDB69Ghz2223me9973uZsLnZYbvFHAiWPPfMmTMzY3/++ecWf/369RYLYdvZk+NYspRVq1ZZbOY8XLn55pstfpwFdqHfJkso2B988EFNtenTp1vsMWPGJHrsJAJ6bVs7/2HON0l577337PfvFnP06NGjhvMkOFF1v/rqK8vLmjVr7D8jzuOH8JJ0YUFd/LVr11rsL7/8suafbrzxRovdv3//1I8uAT01dUYCenrudGcFMeAT0BHcEC7XrVtnB5hcodVbrBBiQEogRSceCvYY+IJNY4uYx47i0A5XVgaCzV+wuUKrDnlmsFn5xHOHVkCy4pOgjGvUqFEWO9SBExDx7KziApvz1nyFINWJCwQfYIeESwROsBGawYbD0HsSbIOPXXj2UGfCezrO4Rv8kOBKJws2tgJ7xIgRsbze7dp2KyJr3wR38IxYDheDBw+OhclkB88OFzx76Hw7Vgg6znlmfiftSs/63oG+Z88ee+YfAzJ8NvRNMAlEfS7qEhiGvk8G9mDjtwwKQgMDBHSHDXdgp93FH8vAgUpHj54xX365w3zxxddm9OhuZvLknqZLF/+AaevWI2bx4t2G+666qq+58kr/jpSLF78xX3yRw+7atZWZPLmX6dfPvyq4quqEWbx4r9mw4aDF5mrdOtvqyrT8YE+CeVY4Y/+QPVkd7uxJ24Y9WcDiK7QVYLPqG1zwQ6uCGTCDz3cNNoF5OQoC+pdffm1t2rFjS+srAwZ08D7K/v0nzZIlu82aNQdqfKVdO/+CiOXL91rss2cvWF8ZPdq/yvvkyXN2oQX4Y8Z0t/i9eiUfGP5qQHb/YuKEyR76RAbttOehtoJFOQxa8BsyeFDfV1jIQ7YPLmxP3VC7xWCc58B/wZ44cWLZdqC/885G88c/LjOHD58yP/nJKHPbbUMD38RZ8+qrq82rr641N9ww0Dz66EQzfnx3b/0FC3aZP/1pmZk/f5fFvvvukaZFC/9OiTfeWGfYEU/7Aza/UY5Cv+LsybePPUO7GYhZsCdtBbbEpqG2gnS74BObgc0km6+w2wQ/BN/5Stq+PCuXS5bssb7y2Wfb/2NPviF/1py33tpg7dm9e2vzi19MNDff7I91EFzB/uMfl5of/3ikxWchha/QX+GHR4+etr7ywANjs75e6vuJy2hbiM0KxaD0VdiSK052INohfIXJo0IxKPGmwybWxl+KsVMmDTG7dx//jz2XmdtvH2rt2b+/P66YN2+n9ZWqqpPm0UcnmIcfHu/9WfqenK8sM0OHdrLYEyf6+9v16w9abHwGXwG/U6dsu6rScMI9xP/4Cv2R64d8WMSg2JPvnzEi9gxNfhKDgE3sj69whXYDIuaDT1sF9vDhw9O+Vqb7ENDpJ/j2+/XrYH7yk5FmyhT/jr3Nmw+bV15ZbebO3WYeeWSC+cUvJpiuXf27qhCuwD5z5oL1lZtu8o9X6QdfeWWN9Zcf/nC4xR45MvtOtkwERdzMt864lPakduyBHRkbkqks1AcRs7gsZfQ/hWIWYlv8EL/lN7gaN25c7NeKhff22xusvzC+ueeeUWbmzFA2tjPWltj0llsGW38ZN84fs8yfv9O2KwsX7rbY+EuzZv73fP31tbYfIsamXbn++vLFLM6etPnYM7SjlliFb582w8UVoXmWFStWWD+jPQE71A4Rs4DNHJTDzrpzOJZjRFRatGi3tSdjFtqVe+4ZbVq29Meg//jHeusvjFOw5003+WOWbduO/KfdWmZ95e67R5nevf3jm88//9r6YXX1WeuH999fPzFLKc5Af/fdd82cOXMMfymMe5955hkza9Ysu5EhS0Gcnz17tvnzn/9cA3P//fdbbLJ1ZSnMK4LN5QTXG264wWLfeeedWaDtcYfPPvus5YV+noKgCPbjjz+eCZubX3jhBYu9YMECi8WYBGx4z/p9ffjhhxb7rbfeqnnOp556yjz99NN2njRLoe0A+w9/+EMNzD333GOxr7766izQdswFNrzTF1KuvfZay8vdd9+dCZubna8QK1GYTwX7ySefzIz94osv2md3oijzi3ACftZsl3PnzrXYr7/+es1zPvHEExY7NJcR56Vo28F+7rnnaqrfdddd9tmvu+66ghDEtcyvYa+///3v5o9//KPNBvHoo48acHwF7YO6XPfdd599F/qXJOW3v/2ttalbtMD8O8/NlbW89tprFvvTTz+1UMwzOnsSv2cpLLYA+5VXXqmBeeyxxywHjCPTFgnoaZkzEtDTU6c7K4kBn4BOgMXkKIMMgiPEYCbUfYUBJYNWRFmCm9AAhgEw2FwEuGC7lEJR+ASoYDOAQYDmCu1YprMBm06KZ48Sc93vIFaCzQDKYYfOumYyD2wWGIDNFSoOm6AA/JBwgfgLNuKC4zyEzTNzMakMdmilFzw7zuPaE2zsCXbcFE/4C+K7S7VU+/mdj9C5ghkS8Wrfhz3BxZ74Slx74of8Ttq0WvUtoBNY4Vd8e/x26JvAb+GTiwEEtg9NGiGcg42PwV+IQ7h32Ngf7LQcZm0rT58+b3bsOGq2bz9qJwG5Qrw0adLITvoghCJGhQRx2jPEC7BPnDhrhdHz53OpzXztUPPmje0khMMOTTBlfffQ/diTb4xvIqk9aS9CqcloK8DmctiF2n78BUyws6RVysoZ9uQ6duxMbHu2aNG4xp7Nm/snmPbuPWGxDx06Zf3w3Llc2rSowveJb3D16dPW4qfJVlAMAZ0JYyaBEa9pPwv15bT7tCW0K4ioIQGVdsotzqDditOXI56ya4CFFuCH+vKs/hC6n4UwCKNMBrLg4dQpf19+xRWskm9qWrVqZhdOTJrU0/To4U+htnMnR4nsNWvX7rfY1dW5HR++QpvCYpzBgzta7EGD0h07kpUvvndnT/wmjj3xFeyJLbFpSFxg0gd8+rq4fTn+4nylXP0QoujSpXvM6tU5e3IFwmHbR7Rq1dTaEXsOGeJfsIQQvmTJXuuLTDCDjbDmK/RBYPfs2dYuEgqJIln9odD9xJTOnohacWIz/MXZM9QPkVoTbP6CHSfWBptYFV/MOrFa6N19/07fw7ePPYkrsGnInvQRtC20JxMn9gwK4hcuXLS+gi+yAAxfIW7xFeIhsNu3b2H9kCskoqR95zj3MXbCngiRrh8K3YctuRg7Yc/Q4hniWrDxxyR9HJhgxx3fxHnPJHWIq9y3X1VVHcuefPvEt86eoYU8a9cesL5CjIuvEE/7SqNGV9h2hWvcuG4WPyTOJ3nPYtal72DegkWetRf6YkcEVETx0IJS/MPFQ3FiFjdudX0c2MR35SgsiMGexCzEFCF75mIWYq2mZswY7NnDdO8ejllos9atOxArZnG+Uu6YJU0MWjtmKRSDpo1Z3EL10HxSKX1o165czLJmTbKYZfDgTrYPCsUsR44Qs7BAeE9NPBQnZkGcp12pr5hFAvq3HiYBPfprk4AezYsE9HxesgroxBsIwlxkPGDBDDHgpEmTguI+8S2LxBYvXmweeughCegS0EsZOhTE1g70ghSpwuXAgE9A590RqrhYRcfFwNVX2InNaiAGsAwuCw0w6TS4WA3FriQGKb7CZNv48ePt7uMk2AyweW5SsPkKEyg8N6mMmMiP+9yI3GC7lCVR+AzSwOZi8F3o2R0niGOOc5dqKQqf1XRgM8FUCJv7wcee8A2+O38mCnvAgAEWm9XWcbAdBjtASInEBEXdwo56eMaeSTAdLwwAeG523vsK4rzjHHtmEWfqW0B3IiUTjPhs7XOw6r4vE89kHMBOcf0WDARXVgi7VcJRPIIHLvhugrvQd1GqthKRIue3ud3in3wCL7nVtlGFHTPXXtvfilw8M5OCoQIu+MuX7zOffrrd7i73ld6925nrrutvpk/vY3FzPlyqNw/jOl+hrcBXQm0cz+l8xaU7C9nTYeP/4OIrTET4CjvUwXdZCsrlKzyfs+eqVVXm44+3m/Xrvz3XrO7zM5nz/e/3t1kK4tgz54fspDtiPvlku1m48NtzsOpit2nTzFx77QDrLy1bNrV+koaXYgjoOV4uWgGKQdvChQuDfTm7A6dMmRK77QcbbkidBnao3WJyG2x2/MVpt0r5deErTPqRWYAU6i+8sML7cx06tDBPPjnFPPHEVNO5c0vTuHE4xoEPsJnEfO65RRb/1Cm/iP7YY5PME09MMSNHdrG+WKjdKiUvLk5gdzH+Uvv8vrq/y44/7InPxLGn68vZXQw28YKv0J6AzZVry/3HvJSSD7CdPfftq66x5/Hj/jaRXVbYc+xYFnuG7UkfxzeEv/z+9zlfYaepr5ApAWx2/OGH5fYVuKGPwJ5ud0PUsxNrO3siShWyp/MVFlC6ySYfJyz6AXvq1Kl290OS+LLYvlPbnn/4wxLrLwhfvsKu4CefnGp3B8MJNg0V/AR/+f/s3Qd4FVX+//GvBQQbYl3WwqorKCiKCIqKa2HFuiogTRSkGaWXAIFggoRACE2aSFtQkaJiw95QVCxgAUUFFRd0XUSkWVBc9/d8j7+Jk5uZuTNzJzc3N+95Hp///7eZOXPmdc7MvdzPnHN0dLGWvXz5RtfdzzjjT3LrrWeZEX9a7j77lO09pG2q32+1Pe1TpsZegDpYfUVf4IzXnlZf0e8p1mectdajE47OTKXl+/33atR9xF6e1Z5PPLHetKeOLnfbNAjV9rzpptP//97Xf7O61876jNPvKvpcWbz4Q9edjzzyAFO2/qcv+8X7jCtNE6+y9bcCHYmo/860Pqus/qHfRXU6Yv13ptdmfWfRfwtrf/H6zqLfbbWv6L9f/XzGlaaL1Z7vvfe1TJu2Uu6/f43r6XSmCf2c0O8tOiNTvPa0PuP05T/tK9oXvQL6bt0amPJr1z4s7mdcaZpYn8/apn6+s+hvGtqeOqLST3tafcz6zmJNI+10TTooQMtu0KBBynxn0X8va1tqf9GXudw2HXV+660Nzb+dg3xn0b6i/23Y4P6dRWdi0bIvvPAvSf3OQoD+R2sToDv3fAJ0ZxcC9JIuiQbo+pv71KlTzX/6sqf1wnG8fw9Zn0G6f6dOnQjQCdBL+yuVZ/kE6GXKz8lTRcArQLf+YaLTs2sYbU3741R3HaWm/zAJut6F/mNYy3YasWydx5pG2mv6c6c66Q81Wnf9Ac5t04BQ6+01LbjTsRpEatlePy7rj3parv6no6j8bjraxjL3GtGjPxZo2UFHfFpl6wgzt01HZGjZfkeJW+XolwJtT6dwXqdyUeuwI4N0JJLW3VpjyanuOkLNas8wgZW9zGQH6Na59W1DfUHD6wUHa2SOtlOQ69R/UOr9oPeG26blabn6YobXqHa//Tmq/dav/84E3Pr2u9v25z8fKLVrHx54umz90UhHXmhA4rZVr15FTj758DIbHepUL31WaF/xesbpcdqe+l+Q9tQfpLRca0YMNxd9PmvZia5FFlU/0XI0uNTw/Ouv3V+20FBUf/zzGmnhVKetW380gYguF+C26XTdWrb2xUqVwocWUQXoWk9tT30hQn8I9Pos15Ez+gJN0Ge/Ppu1fK/nlj5TtOyymubfqb02bdopy5ZtEF3n2m3T0VYXXXS8+QHQa8Rf7PE6ulgDEf3Pa8aCJk1qykUXqYv7CLEo7w8/Zel3G+0rOnLU/ZlY3UxbGXStQH2uaF/xenFSZ+vRvqL/pcq2a9cv8tJLG2TZsi88w4XzzjvOtGfQZRu0XO0rW7a4fw6ddtpRpmz9LEqVTb9PaF+J99Kf9hVtzyDfWfS7tvUil9v16g9QVl8pq1kKnOqmL+Vpm3q99FenzhHmZQj9f4Ns7733H9NX1q93D+d15hN9Zp1zzjFBii7VffX7bbyX/qyXOLVNvWYpiK2o9dKflu/10p8G51p20H+vlibM6tWbTV/R76Fum77Eqfe+19JETsfqiGXtK14v/WlormXrf14z8ZSmgZ+y9bcCfdbo943YTb+L6jPG7/IN5fc7yw558cUvRKddd9t09Lne+xdfrPeQ+3Ijscfrv69+/86ywXNGLn35VL8T6TIlqbJpSKj3vtd3Fv1eq/d+RfnOojOiWN8rfv7ZfQaK88///TuLzmwTZLP6yrff/uh6mI44176i/yZK5lYaAbq+pKHTRFuDZ/S7zEUXXWT+S3T6af3t7MUXXyy2frO+kKFlJzo9vN4TWm/9z5rNR19k1rITmQpZ21P/ban11rXbrd+W9P7SshOdqlzL1xemtN7WwA/9zdMyT/T7ni7PofXWl6msTadC1/KD/uYc27f1eaT1tq/frKONtWy/S1i63S/6Oaj11vKt7zo65bxOJa7LaSW6WX3F+m1Jf7/Vel9wwQWJFm1eWtO6W4Oh9LcjrbeW7zVLq58T65KfWnd9wc7amjRpYsoP+syPPZ8ODNN6L1++vOhPOrhP6+21bK21s/7mbrWZNe2+n2uy76Pr2+v5gmYWOr26ulj/5tbf7Kx7KGgdYvfX0fFatvVymc66omWredjf+61z6BICWraO1rc2XQdey/f7Pc/p+pjCPXyrE6CHt+PINBKIF6DrpeqP7fqf19TJGhDrFxmvtaSc2DQAsqasdmPVMrXsICG0lqWjt/WLhZ7DbdMf3vRhH/RLmAbbWm+vH2n0i7WWq+XHG21jr586a7lavtfUyVa9g67HZtXbK5xX63hryQVtz7B9xDqPfunXunu1pzqredD2dLqWsgrQtV2073pNWfr7FNGVAwWieo3at/xOn6nlB/mhu7Qfi9ZUyF7TrOv0thpwBf0BUEdaaPk6NbfbpkGolh3kx6jSNgnSnhqeB3kO6bPH73So2leClF3aLvpDkU5x6dWe1vS2Go4G2fbs+c2M5PCa8ltH+2i52l8SuYeiDNC1PfX5qf+Ii/dZrqFFkJct1E8/s7Rsr+eWtRRLWU1r6dTOeu/r+q/bt7uPKNb21BFd1kguv/1Fn1U65b+Wr7MXuG36co6Wrc+vVNn8tKd+N9O+ErQ99bmifSXedzP9HA8SoJW2nbbntm27TZvqaEC3TV/OOfRQ/e7nviSE07HaT777Tr/juH8OHXRQZdNXgrzIUdouftpTPx+0LYO2p34f0r7i9dKPXp9Vdip9Dmlf0Tb1+hw68MBK5tmigVeQTWdA0L6i31vcNn2RS/uhTuGeKltptqd+xmlf0f/i/dtJ+0vQf6+WpqFO96/PFa/lPvTzQfuKPl+CbPpdRfuhrp3ttu277x+fcWU5q0W869LvF9q+Tv/2Dvp55xTsRQAAIABJREFUZP22Ee87i/aVoL8/xLuORP6u31m0r3i1Z6LfWbR8r2VK9DuL9sWyWsbKyc/Pd5aw30H9fMbpbzGp+Z3l9+8V8b+zBP8Oan2//eUX9y+4ZfWdpTQCdA2+dDCHPQDTlzL0v6D/Zortw/o80gDa/hKyvhSkszEF/d4UW7Y+47Rs/c/6bNSwUsvWWXsS2bQ8NbGWZ9Gy9N8EahLFS2rqoeVbg370Oa/11vIT/b6nL/Rpve3taZWd6DNf+5+WbX+hRwNFLT/RAQfanpa59e95LVNNEm1PbT+tt7V8ktWeWm9rpsFE+ouG/1q+1Z763LTMg/6eHVsPnXlIy7bPmGvVO+i/U2PL1vZUE/3P2tRazf20p7aT5RpvSSr3f1seYqyC/sZt9RXr39zaty3zRNpSj1VrvS5r1ie9J9VEy0/0O7aWqXW3D7LUZ4qWn0h7EqCHb3UC9PB2HJlGAn4C9DS6XC4FAd8CZRWg+64gOyKAQFoLRBmgpzUUF4cAAggggAACCCCAAAIVXqA0AvQKjwoAAgggUM4FCNDDNyABeng7jkwjAQL0NGpMLiVSAQL0SDkpDAEEAgoQoAcEY3cEEEAAAQQQQAABBBCosAIE6BW26blwBBBAwFWAAD185yBAD2/HkWkkQICeRo3JpUQqQIAeKSeFIYBAQAEC9IBg7I4AAggggAACCCCAAAIVVoAAvcI2PReOAAIIEKCXQh8gQC8FVIosfwIE6OWvzahxcgQI0JPjzFkQQMBZgACdnoEAAggggAACCCCAAAII+BMgQPfnxF4IIIBARRJgBHr41iZAD2/HkWkkQICeRo3JpUQqQIAeKSeFIYBAQAEC9IBg7I4AAggggAACCCCAAAIVVoAAvcI2PReOAAIIuAoQoIfvHATo4e04Mo0E7AH6YYcdlkZXxqUgkJjAb7/9Jhqiv7m7qlSuVFkqVa6UWIEcjQACCAQQOP+gXwPsza4IIIAAAggggAACCCCAQMUV0N9vdu/ebX7HqVKlivmPDQEEEECgYgu89tprBqBt27YVGyLE1ROgh0DjkPQTsAL09LsyrggBBBBAAAEEEEAAAQQQQAABBBBAAAEEEEAAAQQQQKCiChCgB295AvTgZhyRhgIaoG/atCkNr4xLQgABBBBAAAEEEEAAAQQQQAABBBBAAAEEEEAAAQQQqKgC5513XkW99NDXTY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UAAAQQQQAABBBBAAAEEEEAAAQQQQAABBBBAAAEEEEAAAQTSSYAAPZ1ak2tBAAEEEEAAAQQQQAABBBBAAAEEEEAAAQQQQAABBBBAAAEEEAgtQIAemo4DEah4Avc9+KT0yCowF/7E/DvlvEZnJITw2lvvyZU39DZlTBk1SNq3vCKh8j757F/SsnOmbPpqs/Tp1k5yM29JqLyyOjhq56iv46efdkuvoYXywOPPy1mn15FFM0fLYdWrRX2apJYXdV9MauU5GQIIIIAAAggggAACCCCAAAIIIIAAAggggAACCEQmQIAeGSUFIZC6Alu37ZDWXQfLyvfXyvVXN5VJIzOlatUqgSscdbAbJrT0OoYA3blJ//e//8mX//5GHn/2ZVn63Kuydt3nsn3HLrNzrROOk0Znniotr24qjc+qJ/tVrhS3XxCgOxPZ+2ZcxIA7RPHCSsBTJmX3b7/bLu0yhshb734olfbdVxbcPUqaXtAo1Lntzyct4OLzG8rsibdL9WoHBy7P/ixJ5JlpL+dPRx4uD80eI3VPPjFwfez3nB7stz/Mmv+IDMidYM53QeMzZd7k4YE9Nm/5Tm7unSuvv/2+HHjA/jJ/Wp787dwGEusd+KJsB2jb//POXLnq0iZF/6v9cytI2ccefZQ8OLtQap9Ys9hhsYb6x9kTbpcWV10SpHjPfR9a+oJ07ntH0T5eL4ZFcX32/pXoRfh5GcrJ0O957X1WP5Nm3LtEBo2YZA4/pNpB8sCsMdLwjDp+izP7vbD8LenQM0e+/+FH0ftr0YxRcnrdWkVlhH0mJ3LPB7oAdkYAAQQQQAABBBBAAAEEEEAAAQQQSFkBAvSUbRoqhkB0AgTo0Vkmo6QoX1T4bvtOGXXnHJm78HHZ8+uvntU/oebRUpjTxwSPe+21l+u+qRCg79z1gzz+7CsmxHt3zcey++dfTAjToN4p0rndNeYaqlTZz3dzhXmZI7bwsGGNn0r6DUz9lJVK+zz/ylvS9pasor7ZofVVpg9WrhT/RY7Y63AKdAuG9ZJuNzb37M9OHlEF6PYAW88zrF9X6X9r+8BNEDZA/88330rbjCHy7ppPzAsKM8cPk2svvzDQ+e2uOkvIuOH9zIs2UQboGmLri10H7F+1qG5RBMz2C3UKf6++9AKZXjik2HkD4dh2/uHHnyQjM988l6yNAP0PoNhn2LYdO6VznzvkxVffNjsFDa1jj88Z0M3MPGP/7Ar7TA5al7B9huMQQAABBBBAAAEEEEAAAQQQQAABBFJXgAA9dduGmiEQmQABemSUklt4t0yccX90BTqMJo0qQF+/YaNkDMiXVas/8l1fDdlu799Vbr35etl3n30cjyvLAP23336Th554UbJHTRUdGeu26csAGl7pqHqvlwGs4wnQfXeRyHb89b//laH5U+Tue5YUlfnX4481I1GPP+7Pgc/jFOjqaOTFMwrklFrHByovigBdR8V2GzBSnnz+1aJzhx0FHjZA1xPbQ/wr/95E7irIkoMPOsCXh330eewo4agCdLc2SkaAriPqH5pTKGefeaovD6+dYl8G0X0J0P8Qc3oJyD6CPMgLHrEj2PW+0tkEjjiserEmIkBPuFtTAAIIIIAAAggggAACCCCAAAIIIFBhBQjQK2zTc+EVSYAAPbrWLi8B+n+2bDWj+zRA0O2oIw6Vbje2kOZXXixH1zjCjPDVEGL7zl2y6v2PZdKsBfLKinfMvhpkTMwbIO2aX+YYPpdVgK6Bq46kz8qbHHc0vV6HBn7TRg+Wyy85L26IHkWAHl0v+72kqF6kiLpeUZW3YeO/5fouA+XTDZukbfPL5PmX35QtW7fJ2Ny+0uWGawOfxi3Qbdf8chmX2yfQshVRBOhvvvOBtOiUaaaX7tT2Gpmz4NHQ09QnEqDHjkIPMk2+3fTmNv+Q0cN6+Vrmwavx9D7OHjVNps970Ow2OX+g6Mj22Bdd7J9bbtOyB+kkbtOPZ3RoKXlZt7m+MOTnHD//skf654w396x98xugR3F9TvWMoh/by02kHzrVT90Gj5gk/1z4mPnzuQ1PN1P56+eV12a/Lv28uu+uPGl2YeMSh9if64wq99OT2QcBBBBAAAEEEEAAAQQQQAABBBBAwBIgQKcvIFABBP715dfSqssg0R+dLzrvLJk7abhUO/jAwFceNNALO/rLqWJWEFHWa6CXhwBdA6qCyXOlcOo9hlJH52lIVfOYGq5tHhtOn3zS8bJger7jSOCyCtCfWbZC2t+aXRSe6zTt/TLaS6Mz65oXArRer771vrn2le+vNdfqd21dAvTAj4OED7DWi9ZRwDPGDpXCafeYqcbDTqsdO9W4jgjW8DjIyFbrohINHvXllHF33Sd5E2aZtbh1eunMO+6Ur77+Rrp3aiXDB2YECmwTDS7to9D9+tpHnzutLx22A9jvY68R8aUZoB9d40gzWvm9Dz4xa2eHXZveMvjw48+kReeBpr/p8/ad1R+bFycI0OP3knWfb5R2GUPMizS6OU3Fbi8lNnT3erGDAD2+P3sggAACCCCAAAIIIIAAAggggAACCDgLEKDTMxCoAAL6I/K1Hfqb4FFDA52ytl6dkwJfOQF6YLJQBwR1jj2J/YUJryA89jgN0QunzJOCKfPMn9zWay6LAF2DR13LefXa9aZumd1vkgG33eQ4GnbX9z/IgNyJsujRZ82+fqatJkAP1VVDH2RfL9qaflmXRpg6Z7GEnVbbft9MGNFfPvn0X0WjnPV5py+EaHDqZ0s0QLeP+tbR1RqY98kea9bHDjNNfaIBur0+6jt/Wp787dwGnhR2zyhGaevJtB4de+XKG6vWmOB60YxRcnrdWo71KM0AXUd8t7yqqUy4e745d3bfLmZtej/LPcRW1v6yhNr27NJGRt05x+xGgB7/boudjj3eaHz7Cxjx9iVAj+/PHggggAACCCCAAAIIIIAAAggggAACzgIE6PQMBNJcQEPRnDHTTTBlbWHDgqDBbjqOQE9GdwnqHFsnDRhadx0cKhiyT6t9RdPzzchgDYXsW1kE6PYRtG2uaybjcvvKAftXdW0O+xT2fkYgRxGgR9nfYy/Maf3gZPTF0jqHfcSu9Tx6Yfnb0vaWLPOiT5hnlP2+0eDyvEZnmJcuPl6/wVxGVu9OJiTdd5994l5WogG6fT1sXZu5xVWXFFuL3Prf4lbk/3dINEDXYuz3kIb644b3c52O3R64RzFCW8+vn0X5E+fI+On3masqGNZLut3Y3DW0Lu0AfcSg22RYwTTZ9NVmqX9abfOChV5r0E2fmVY/05dBOrS6Sjr3vcMUQ4DuT3Pbjp1myZEXX33bHOA2qtw+K4KfPkSA7s+fvRBAAAEEEEAAAQQQQAABBBBAAAEESgoQoNMrEEhzAXsQZF2qjtpaPKNATql1fKCrTzTYDXQyl53Legr3KK4hXhmJOidy/I8/7ZYeWQWy5IkX5azT68iimaPlsOrVilU52QG6hisdeuaYNdrjjVq1V/Tl11fJDbdlm6mU461/S4Aer1dG+3ed3nzE+JnFRpvbQ9swgWZsgK4h8cKHn5GeQ8aYUN7vdP56pYkE6L/s2SOZwyfKvEVLi402t7804HcadUs9igA9dhS6zkRy9pmnOjasPWzX2R4G9ezo68UDr16i92OHXjmyfccu0eUXZk+8XapXO9j1kNIO0BfdPVrmL3mq6OWyoC81WBW3W43N7StV9qtsnqG6EaD7f268sPwt85zX57XTLAk6Ul1nqRg+doYp1E8fIkD378+eCCCAAAIIIIAAAggggAACCCCAAALFBQjQ6REIpLGATpPcP3eCCZH0B+kbWlwm8x962vxAraMzNcD40xGH+RZIJJi1TqKjEN9ctUYWPPyMLH/jXdHpxnXTcKtBvVNM0Kkjnw8+6ADHeqVagG6tiR5vKtlHn15mwgHd4o0mTtQ5keP9hON+9vHdqXzsqOuZ6xIE2m9vuam5jBzSw1eYZ58mPF77EKD7aIiIdrG/EHHReWfJ3EnDpdrBB5oRyvbZMvTljWYXNvZ9Vnu/79OtneRm3iLaV/vnTpT7lzxlyvEznb/ul0iAbp/FoUPrq6Qwp49UrlRJ7P0x6FIaUQToel32sNdtlK89aI933/htHPuMEH5fZCjtAP3B2YUmzG/RKdM8W4K+1KDXbu/L1tT8+iwhQPfbM/7YL3Zt89iA/P0P10nrbllmGQC/yxAQoAdvB45AAAEEEEAAAQQQQAABBBBAAAEEEPhdgACdnoBAmgrErmetwbRO2asjuKwpdFtfc6mMze0jBx3oHFbH0iQSzGpZ733wiWSNnCIrVq72VD/qiEMlZ0A3aXXNpSWC0vIaoAexC7KvE6T9+EfnjY+71rG9jFQcga4jeXtnF5pqBg1Vp897UAbnTY57bNQButfI01R85Lyxco30yx0vW7/bLqOG9pTrrrgo1HrQfq5NrfWFCB0VPqxfVzOturXZ/xZvmnGv55MVoOs+H63bIK26DTJTdes2OX+gaNle610nEqDb7795k4fLNZddWFRV+9+CTFMfVYAeOzW70xrk9pA9SB3d2l4/i3TGAWtdcH22a/vEW2+8NAN0DWAfmTdOTjnpeMnIzDdr0+v/5jUq3+n67FP1W1bzH3qKAN3Pg8Bhn3Wfb5R2GUPk0w2bzF+t52jsizAZHVpKXtZtcV+kIkAP2RAchgACCCCAAAIIIIAAAggggAACCCBAgE4fSC8BDf/mLnxM5ix4zPwAqyPCenRqLW2uvVSqVNkvvS7W42o0sJi78HHJyptsQip1uG/qCDn5pOPFPhJQi9DR3uOH9/W19msiwa59+l4/DaHrVg/oflOJNYv9rjNtD9D8nC/sPn5HoAexC7KvU73V+poO/cyfggZg9tGzza+82AQY+1etUuw0yR6Bbhkff9yf5YFZY0x/9rtpMHz1jX3MfTA6u6do8OK0VeQAXUffdhswUp58/lVDU/vEmrJ4VoHUPKaGX2bf+9lHmVshpi4VYG3ffrfdBGhvvfuhBB397DQCXcvVqZ9n3LtEBo2YZE6j/ef+6flS64TjXOsdNkC3jzJ3crSX26h+XVOPww89JK5fVAF6rEX3Tq1k+MCMoiDSHrDr54WuC673XSKb3lu6lIKO9tY1wnWqdB2BH28rzQBdz23NBPLMshXS/tZs84yI9fCqo71N7OvEOy0l4FRO1NfndI6w/djtuqPqh27lx/bPenVOMn3w7ffWStd+I0wbBemXBOjx7jL+jgACCCCAAAIIIIAAAggggAACCCDgJsAIdPpG2ghs2bpNemePLQqB7BfW5rpmMi63rxywf9W0uV63C9m9+2cZM/UemTxrofmxWYPoiXkDpF3zy4pG/H319TcmMNMfl3U7oebRUjCst1zSpKHsvfferkZhg109X9uMIbJ67XpTtgZm/TJukMYN68khBx9k6qU/zK/+6FOzbvADjz1XVPf77sorNo0zAXr8LmwPwewvT8Q7MnbWAl3Pt8sN15Y4LJkBeqLnsgdIXi9VVOQAfcfO76Vjrxx56bWVpq3DvKgQr29Zf/9687fSqusgWfPRp2Kfvt36uwZoI8bPKpolw60POp3PLUDXfXWq7c597pAXX33bHBpvBGvY4FGfcToluH4e2advt+pr78/6bF5w9yhpekGjuHxRBpf257E9+I0NL/2OFPeqvN1dp26fPy3PLB/iZ4s6YHYztE/DHuSljTff+aBo+nf7bAkE6H5a132fEvfqTS3kw3WfmyVfdAsyuwcBemJtwdEIIIAAAggggAACCCCAAAIIIIBARRYgQK/IrZ9G167BX8HkuVI49R7Xq4oiDEh1ss+++FL63j5OXlnxjqmqBjSjsntKxzZXl5jqVEOUnkPGFAVKur+uNzyoZ0c549RajkF62ADdPiVwry5tZUjvm11nBNAQ56kXXpPbBo82IxZ16vlJIzOl6v+PgiZAj98L1VCn6h8+dobZ+ZwGp8ndY4d6jijW9WfvWbxUhoycEneUX6Khdvwr+GMP+7li+4KfcuwhnNfxUQfofuoWZJ8gwV6Qcq19kzWF+0NLX5DOfe8wp3WbEcAeTDqF7G7X5xWg6zH2kdA6+l2nV7+kiXN4HSZA1/tOpyrPmzDLVNFtuQG7gVPI7nR9UQbosUF5ZvebzHN/8zdbi150skb+Hl3jyDDdyRwT+xzK6t2pxIwiXoUnK0DXOgSdtt4+k0LsixAE6KG7TNGBLyx/Szr0zDFr09u3K//eRO4qyJKDD/K37AwBeuJtQQkIIIAAAggggAACCCCAAAIIIIBARRUgQK+oLZ9m1/2vL7+WVl0GiYYeblv902qbqUB1xF26bd98u010redp/1wsu3/+xVyeV3huXf9323fKkPwpsvDhZ4qR6KjjvKzuUmW/ysX+9zAB+i979kjm8IlmZHmd2ifIAzMLJF4oYw8nTjvlr7J4ZoHUOOr3dku1NdA1MBsxfmbc6aaD2AXZ160vx07Vr6M/M25qIa2vbSZH1zhCKleqZAKu7Tt3yYq3V8v46fNl5ftri/qOrhOtMzc4bckM0HU0Yttbhsgbq9aUeJnCz31MgO5HKTn76Esa/XPGi/ZvncJb15vWoDZ2s48IDrIudbwAPXYtbq/pxMME6PZ6xz637NdoXyZBZ4jQZQniTZMeZYCudbGPQtc6LJoxWp5/5c2iae4LhvWSbjc2j7tOuVfP0Wm3r+8y0LwIpaPOZ0+8Xf50xGG+O5v93vVjwNPNAAAgAElEQVR9kG1q9thjvAy1TXSWlI/XbxA/3xXsbXj1pRfI9MIhRTPchAnQo7g+pzLC9GOvusQa+q13kFHjWqY+KwaPmCT/XPhY0Sn0M0zvlYZn/LHkQ7zz+33hzl6OzpCjL78cVr1avOL5OwIIIIAAAggggAACCCCAAAIIIIBAGgsQoKdx41akS7Ovc+x23aU9grOsvO0//Ft1OOqIQ+XOvExpdlHjuAGI/lCtP/gPzZ9iwnevKb/DBLthRxBb54ptt1QL0K166gsLj987Uc456zTHruB2PU47253d+pWfQGL9ho2SMSBfVq3+yHf39PPiBQG6M2eYsMZvw6TD8+vDjz+TFp0Hii4xcEXT82XG2KGiAXnsFjuS2++61PECdD2Pnrtjr1zzQoZubjOThAken3/lLWl7S5aZweGWm5rLyCE9Ssz8oee0v0ig/7efaeqjDtCd1kJ//e335d01n/gKkOP12527fpBbB42SJ55bLhp8zps0XP52boN4hxX7ezID9Ng+p+u0t7jqEtf62kesx+5LgF6Szc/nVexR+r3uuk4DzPIuunk9M9waKswzmQA90G3KzggggAACCCCAAAIIIIAAAggggEDaChCgp23TVqwLq8gBura0fbpTHVU54Y7+cuJfjgnUCb7Y9G8ZO+1eOf/s+tLm2ksdjw0ToKf7CHS/JjoCv3d2YdyR6gofVYCuZeksA6PunCNzFz5ugj2v7YSaR0thTh+5+PyGni9eJDNAD/sChnWdyRyBHuiGq4A720NHt+nbLRb7NO5+RgTH3jde690/s2yFtL8129wPOiPJohmj5PS6tYq1SNAA3T5rhhbkNn27dRL7NO6xI5idukbUAbqewz4K3X7OMGGn/fjYcH5Qjw6S2aOD48sEXrdBMgN0rYf9BQ+vNtGXMHS0utvLBgToJVs1aJ+yv4BhlaYvd80cP0yuvfxC309PAnTfVOyIAAIIIIAAAggggAACCCCAAAIIIBAjQIBOl0gLgYo+hbuGN5NnLZQjDz9UWl7dVParXKlU2tVvWBx7cvtxOo34sP5di6a7jd03yBrosT/K20MvrwAtShy/JrmFd5t1yf2MJI4yQLeuVcOyR59eJkufe1XWrvvcTKusW60TjpNGZ54qba9rJmc3OM1XyFVWAXqYkYF++0QUa6BH2a/SrawdO7+Xjr1y5KXXVprQ+qHZY6TuySe6XqZ9f90p3ohg3cfPCHTdL3Z6aB1pPGlkZrFnUtAA3f4Z5Cfwt+/vZ5r60gjQY4NutTm34enyzztzRWcxCbt9tG6DtOo2SDZ9tVnOaXCazJ2UG2rplGSugW71C2uJAa82sb/8kN23i1nXfa+99iriChOg+/lcCNMeQftxvHOURj90+g6ghj2HjDF/0raw1kIP2p9YAz1ei/J3BBBAAAEEEEAAAQQQQAABBBBAAAE3AQJ0+kZaCGiAXDB5rhROvcf1etym6k0LgBS/iNiRjhqE9uzS2qyLq+uMavigP8yv/uhTs1b6A489Z0aH6g/n86flFZv6N1WncNcmeGL+neaanLawAbpXmWXV7MkM0PUaLTtdJ1rXwNVlBvxu9tkpvEY9E6D7FQ23n31EuZ8R13qWcXfdJyPGzzQnbN/yChk3vJ/ny0F+A3Qtb93nG6VdxhD5dMMmcRrZGjR4tIeqfqact8/MofVxCmLt0qUVXMY+m/28qODVA3748SfpNbRQ1EOf3/MmD5dLmjQK1WmSHaBrJe391Kkd9foyMvPl8WdfMc8hp/XrCdBDNXfRQfYXMLQP6YtyM+5dIrrEgG5ZvTuZlxb23WefuCciQI9LxA4IIIAAAggggAACCCCAAAIIIIAAAi4CBOh0jbQR2LJ1m/TOHitPPv9qiWtqc10zGZfb13XUc9ogpPCFvPz6Kuk2IE82b/nOVy011BrQ/aYSP5QToPviS6udFj7yrGRkjjTXFG9q7NgLnz7vQRmcNznusUEC9LBTS0fdKGFG5EddBz/l6UjnEeNnyfjp9/nZ3XEfP6PWgwToepKFDz9jRrnqyzr16pwkC6bny9E1jjTnDxKgx4bbYS4y3qj10grQ7eUmOgpa29k+crhfRnsZ0qeTr6DTyawsAvR4AXm8gF2vgwA9zB3w+zHq3z93grk3dcvo0FLysm6Tpc8ul679Rph79ZBqB5kXFxqeUSfuiQjQ4xKxAwIIIIAAAggggAACCCCAAAIIIICAiwABOl0jrQR+/Gm3zF34mMxZ8JgZWagjxHp0am3W9K5SZb+0ulY/F2MPgfzsH2SfMCOj3/vgE8kaOUVWrFzteSqdPlhnDGh1zaUlwhcC9CCtlB77rl67Xlp0yhR9ScbPSGTrqrft2CkdeubIKyveiTt1PgF66fUV+5rRiZxlWL+u5oUaty1ogG4fLa1l2gPfIAG6fe3sRK5PR2tfc5nz+s7lIUD/eP0Gad99mPnsjX0hIYxLWQToWk/7bAL2mWvsU/97TfFOgB6mtX8/xv5Sy8knHW9eatGZR2L7v9OyC05nJUAP3xYciQACCCCAAAIIIIAAAggggAACCFR0AQL0it4DuP60Fki1AF2xdbr9N1etkQUPPyPL33hXdC1g3XRUWYN6p8j1VzeVK5qeLwcfdEDgtvG73nXggj0OsIclj84bX2y6efthZT2Fu3X+KK9dy0rGKOjY9bMXzRglp9etFfdSnlm2Qtrfmm1GLWq/0nWuq1at4ngcAXpcztA7aDu07jo49PHWgRc0PtNMCV692sGOZQUN0LWQ9z9cJ627ZYmG/PoM0iUjdBmGIAG6fZaDRC7S6+WQVA/QtX79cyfK/UueMlPi33dXnjS7sHEiHFJWAbrOknJz71wzZbh9ZgD7ixJeyxAQoIdr9g0b/y1tM4aIvoihfWhy/kDR2YOszX6vOv3d6awE6OHagqMQQAABBBBAAAEEEEAAAQQQQAABBEQI0OkFCKSxQCoG6OnGbQ8Hda1WDcGcNivA1kBm8cwCOeKw6q4U9gAmzEh/r/NH7Z+MAF3rbDfxsySDBqIde+XKG6vWOK5xHesQJECP2jCdy9NRu/1zxpv2021sbl/pcsO1vi9ZQ7XruwwsWqt8wd2jpOkFzmtqhwnQddrxiTPul+FjZ5g6XXx+Q5k98Xb55ttt0rJzpmz6arPnyxf2WQ401POqn9NF26cE95qmPtUDdPvIYWvabT9rVHt1hLIK0LVOs+Y/IgNyJ5jqWevCWy9KxGtnAnTft3fRjvbR/fo/Oo0wj71X/cxyQIAevC04AgEEEEAAAQQQQAABBBBAAAEEEEDgdwECdHoCAgj4FrD/GB1VsGudXH8c37xlq7y75hNZtfoj0WBp8zdbZd3nG4vVT8OLk048Tg6rXk3OPvNUaVi/rjSqX9d1VKrviwu5o9/g1QrQ/QTOBOglG0Onb+/c9w4zHbtuvbq0lSG9b3ZcmuG77Tslc/hEMxWzblf+vYncVZDlOauB33YM2U0q7GH2ADzMGts6Y0XOmOkydc5iY9i9UysZPjDDcV3tMAG6lhnbtwqG9ZKr/t5E2tySJWs++tQzQLcH4Pocun96vhx+6CG+29u+5rYe5PaCQSoH6PqMbpcxxLzkYJ922zeCy45lGaDb+62ONh85pLv0yCowz58gMyF4vVQV9fU5MQaZScFPe5VWP7TPFuK1xrn9xSitr33ZBaf6E6D7aVX2QQABBBBAAAEEEEAAAQQQQAABBBBwEiBAp18ggIBvgdII0DUge/n1VTJ22r1x10Z3q6iG6k3OqW9+TD+3YT3Ze++9fV9Tojv6CV5/2bPHBLrzFi31NeV5aQToiV6n/Xh7iOLnhYCozq39pEOvHNm+Y5cpsvFZ9WRwz47SuGE9qVypkmgY+dKrK+X2MXfJ5//6yuyjoe3iGQVySq3jPavhpx2juo6KVI59JG+Q9evtRs+/8pa0vSXLTMX/1+OPlQdmjTHrIsduYQN0LUfb/4bbsk3f0nPo9NHDRt8lK99f6xqgx4b72X27mDXa99prr0BNbDdyC2dLK7i0lxvmBQf7yGF9Ds8cP0yuvdx5HfdAKCJlNoW71tPetjozQMc2V8u4afeaPhhvFgVGoAdr6a++/sZM3b567XpzYFbvTuY+cpvB4JGnlknXfiNMW9iXXXA6KwF6sLZgbwQQQAABBBBAAAEEEEAAAQQQQACBPwQI0OkNCCDgWyDqAF1Hk/XLmSBPPv+q7zrE27Hbjc1lWL8uctCBwddQ9yrbPlowXh3C/N0eXhGgOwvqLAX3L3la+mSPNeFJvE3DlXmThruuS28/PooA3d5u8eoW9O9eI1mDlpWs/WNHV1tTYQc9v32adD3WrZxEAnQNTPMnzpHx0+8z1Wt6wdny5dffmPWYr7+6qUwamSlVq1YpVnV9fmnwp7NmHHjA/vLQnEIzK0bQzT7a2a2cVA3Q7WHmzW3+IaOH9ZL9KlcKSuC4f9QjtIMa2tc8tyro9QKHtQ8Buv/mj73vzmlwmsydlCv60oLbpu3YP3ei3L/kKbOL1wwjBOj+24I9EUAAAQQQQAABBBBAAAEEEEAAAQSKCxCg0yMQSGOBVF4DPXbaZG2GM06tLa3+0VQa1j9V/nJsDTlw/6olQivd7/sffpSfdv8sn234Ul5f+b48uPQFWfvJ50Ut6WeN7KDNXtoB+tE1jpSHZo8xUyAToLu3joboL776tvQZNtasT+22qeO00YPlzHon+2rqih6gv7FyjfTLHS9bv9suo4b2lOuuuCjwSOpYaB29fW2H/uZ+9RM8ejWUtf607qNTak8vHCIH7F+12CGJBOhaUOxIWKtwtwD90aeXSYeeOWa3eNN6e12bhohD86fI3fcsMbs5TVMfNPz11elFJJER6HYvbV+dvr7WCcf5PXXc/co6QNfR9f1zxpvnsbX5mWWgvAbo6zdslP45E+Stdz6Q2/t3lW43tSgxCjzqfvjC8rfMPaTPCJ3B4L678qTZhY3j9o33P1wnrbtlib7EopvOGKEzXMTO/kCAHpeSHRBAAAEEEEAAAQQQQAABBBBAAAEEXAQI0OkaCKSxQCoH6PZpizV8mVaQJQ3PqBMqtPvtt99Ep3nunzvehKr6Q/yCu0dJ0wsaRda6pR2ga0WtdeVLI0C31mCPDOT/C0rmFO72uv/402557OmXZfFjz8nrb78vu3/+xUzne/7ZZ8iN118pfzvnTMf10d2uvyIH6BpedRswsmgmiNon1pTFswqk5jE1QncXfdFh3F33Sd6EWaaMDq2vksKcPmaq/TCbfTTwEYdVN6O969U5qVhRiQboWph9RLVVuFOAHhuuDuvX1Uw7HXazT1N/2il/lcUzC6TGUX+Mwo0NLoOcp0+3dpKbeYvjIWEDdA39s0dNE32xIYrN6TmSyDPXqc3ChL/2dtFR0fqSU92TT/S85PIYoMe+xKEzITwyb5xZcsS+JdIPY9s49iW6IDMY6PNl4oz7ZfjYGaZ6+sLUgun5JZZ2sD/Xg/bT8jjrR9BrZH8EEEAAAQQQQAABBBBAAAEEEEAAAXcBAnR6BwJpLJCqAbr9R/ggo87iNdVDS1+Qzn3vMLv17NJG7hiYESqQj3ee0v47AXppC5csP+oA3XoZIpEriaJOfs6/Y+f30rFXjrz02kqzexQB+rffbZd2GUPkrXc/NGUumjna18hSt/rGBtZOI4GjCNDta3pbdXEKY+3PVrdA34+9tU+8aeoTCS5LI0B/ZtkKaX9rtq+lFPw4pGqAvnPXD3LroFHyxHPLzQjnccP7xZ2ivjwG6L/s2SOZwyfKvEVLTXOVdoCugb2+YDPqzjnmfGFmMNDR5x175cobq9aYMjI6tJS8rNuKjZonQPdz97EPAggggAACCCCAAAIIIIAAAggggICTAAE6/QKBNBawhzxeIUqyCaKemteqv/163aZdTva1hjkfAXoYtcSOiSKsjrrdoqiTX5Wop3C3j9ytf1ptMzrUa11jP/W0vyDTqH5dM2X44YceUnRoFAG6Frbu840m/P90wyZTttOzxD6DhtuU8n6uydondsR+7DlTKUBPpC5uJqkaoGt9td9lZOb7ntWkPAboep1hpnAP0sftbfz2e2vl+i4DZfuOXaYItynY45Vvf5FDQ/95k4fLJU3+mHmGAD2eIH9HAAEEEEAAAQQQQAABBBBAAAEEEHATIECnbyCQxgKpGqAzAt2700UdxOrZrCncjz36KHlwdqEZZcz2h0AUYXXU7RZFnWhjBBBAAAEEEEAAAQQQQAABBBBAAAEEEEAAAQQQCCZAgB7Mi70RKFcCqRqgK2J5WwM9mQ0fdRCrdSdA927BKMLqqNstijols99yLgQQQAABBBBAAAEEEEAAAQQQQAABBBBAAAEE0kGAAD0dWpFrQMBFIJUD9C1bt5n1yl9Z8U5R7c84tba0+kdTaVj/VPnLsTXkwP2rStWqVUpc3fc//Cg/7f5ZPtvwpby+8n15cOkLsvaTz4v2a3NdMxmX21cO2L9quewbUQexikCA7t0Vogiro263KOpULm8AKo0AAggggAACCCCAAAIIIIAAAggggAACCCCAQBkKEKCXIT6nRqC0BewBemmc64n5d8p5jc4IXbSG6JnDJ8ojTy0LXUbsgd1ubC7D+nWRgw48ILIyk11Q1EGs1t8K0EvjWpzWLy6N85RmmVGE1fZ2i7quU0YNkvYtr4i6WMpDAAEEEEAAAQQQQAABBBBAAAEEEEAAAQQQQACBGAECdLoEAmkskOoButL/+t//ysuvr5Kx0+6VFStXh26NCxqfKQO7d5BzG9aTvffeO3Q5qXAgAXryW4EAPfnmnBEBBBBAAAEEEEAAAQQQQAABBBBAAAEEEEAAgVQUIEBPxVahTghEJFAeAnTrUv/3v//J5i1b5c13PpA3Vn0g7675WL7btkPWfb6xmEalffeVk048Tg6rXk3OPvNUaVi/rjSqX1eqVzs4IrWyL4YAPfltQICefHPOiAACCCCAAAIIIIAAAggggAACCCCAAAIIIIBAKgoQoKdiq1AnBBCo0AKlEaBXaFAfFx9FgO7jNOyC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wEEEEAAAQQQQAABBBBAAAEEEEAAAQQQQAABBBBAAAEEEEAgOQIE6Mlx5iwIIIAAAggggAACCCCAAAIIIIAAAggggAACCCCAAAIIIIAAAikuQICe4g1E9RBAAAEEEEAAAQQQQAABBBBAAAEEEEAAAQQQQAABBBBAAAEEkiNAgJ4cZ86CAAIIIIAAAggggAACCCCAAAIIIIAAAggggAACCCCAAAIIIJDiAgToKd5AVA8BBBBAAAEEEEAAAQQQQAABBBBAAAEEEEAAAQQQQAABBBBAIDkCBOjJceYsCCCAAAIIIIAAAggggAACCCCAAAIIIIAAAggggAACCCCAAAIpLkCAnuINRPUQQAABBBBAAAEEEEAAAQQQQAABBBBAAAEEEEAAAQQQQAABBJIjQICeHGfOggACCCCAAAIIIIAAAggggAACCCCAAAIIIIAAAggggAACCCCQ4gIE6CneQFQPAQQQQAABBBBAAAEEEEAAAQQQQAABBBBAAAEEEEAAAQQQQCA5AgToyXHmLAgggAACCCCAAAIIIIAAAggggAACCCCAAAIIIIAAAggggAACKS5AgJ7iDUT1EEAAAQQQQAABBBBAAAEEEEAAAQQQQAABBBBAAAEEEEAAAQSSI0CAnhxnzoIAAggggAACCCCAAAIIIIAAAggggAACCCCAAAIIIIAAAgggkOICBOgp3kBUD4FUErjvwSelR1aBqdIT8++U8xqdkVD1XnvrPbnyht6mjCmjBkn7llckVN4nn/1LWnbOlE1fbZY+3dpJbuYtCZVXVgdH7Rz1dfz0027pNbRQHnj8eTnr9DqyaOZoOax6tahPk9Tyou6LSa18OTzZ1m07pHXXwbLy/bVy/dVNZdLITKlatUpKXElu4d0yccb9cuzRR8mDswul9ok1y7Re6Xi/lSkoJ0cAAQQQQAABBBBAAAEEEEAAAQQQQAABBOIIEKDTRRCoAAJRhVVRB7thQkuvYwjQnTvz//73P/ny39/I48++LEufe1XWrvtctu/YZXaudcJx0ujMU6Xl1U2l8Vn1ZL/KleLeEekY6IXpi3Gh0miHMPe+1/0Y1TMpljhMPWPLIEAv/Y6rz6SP138h9z74pDz/8huy7vON5qQ1j6khV/69idzY8go5+aS/yF577VX6lYk5w2+//WaekQ8tfVFeem2lfPjxZ7Ln11+lyn6Vpf5pJ8s1l18o111+kRx1xKGB6rZ798/y8hvvyH0PPCmr166Xf335ddE1NzmnvtzQ4nI5+8xTZe+99/ZV7s5dP8jTL70ujz/zirz17geyect3xQzbNW8mdWqd4Ks8+zPd18ltOzm9TBekPP0M+stxfzYv5J3X6HSpV+ckqVwp/ueQWz2jbD/7cyqIi98XDFP5PghyveyLAAIIIIAAAggggAACCCCAAAIIpKMAAXo6tirXhECMQFRhVRThlL1qYUJLAvRg3fu77Ttl1J1zZO7Cx00I5LWdUPNoKczpIxef39AzuEp2gB4kjHG7vngzHITpi8FaonzvHeber0gBuv1aw7S010wOyb7fwtQ/yDG7vv9BRk6cI7PnP+L6TKq0777S9cbmMrRPJzlg/6pBig+9r4aZ7675RIaOmiorVq72LEfD9Oy+XUwd4710pOW++Orbkjl8okYXCwEAACAASURBVHz+r688y7328gtldHZP+dORh7vu9/Mve+SexUtl7LR7ikJzt521PH2mH3FYdc/zJvKMTTRAj62Y2l7/j79L/1vby1+O/bPv9iyN9ivNAD1V7wPf4OyIAAIIIIAAAggggAACCCCAAAIIpLkAAXqaNzCXh4AKEKBH1w+s0anRlVhyOvwwYaVTfdZv2CgZA/Jl1eqPfFdXg6vb+3eVW2++XvbdZx/H45Id6CUS7lgXEG9EYKIBehR19Gqksl6SIEyfLIsAfd6ipdI7u9BQPjpvvPzt3Aa++761Y5gR6ATo/pj1hR4Nkh9a+oKvA9pc10zG5fYt9RD91//+V+765wNyx7iZcV80sld8UI8Oktmjg+uzUkPd+5c8LX2yx/out0G9U2Tm+GGiLzQ5bfZnlR9EHdk9e+Lt8qcjDnPdPZHnV9QBulVJ/SzK7HGT9OjUWvaPs7xDabVfaQXoqXof+OlP7IMAAggggAACCCCAAAIIIIAAAghUFAEC9IrS0lxnhRYgQI+u+ctLgP6fLVulc587RMMW3XS64W43tpDmV14sR9c4wkyRq+HO9p27ZNX7H8ukWQvklRXvmH01uJiYN0DaNb/McSR6eQvQj65xpDw0e4ycfNLxrh2BAN37HikPAbqOzO2fM160rrrpCGEdxRp0GvCyCNA1KJ44YoCZJjx2S/b9Ft3TsnhJGnIWTpknBVPmmT8cUu0g6Z/RXto2v0wOq15N/vvbb2aE9vCxM+SJ55b7ehZFVVf7CxDWCOj2La+QurVPkAMP2N+cZsfO7+Xt99bKuLvuLRqhrs9KDbt1pLfTps+VG27LLloyQ5fJGNyzozSqX1eqVq0iavLFxn/LPxc+JjPuWVIUst/c5h8yelgvx9Ht1rNKZy3o2aW1ND7rdDn80GpmqvZf9uyR9Z9tlNn3Pyr3PvBEUXkZHVpKXtZtvl6K0uuI98JRPPfYQN6tPL1+XU7k0883ybIVq+TBx5+XTzdsKlb8FU3PlzvzBniOoi+t9ovqu5P9glL5PojXrvwdAQQQQAABBBBAAAEEEEAAAQQQqEgCBOgVqbW51goroGuttuoySPRH5ovOO0vmThou1Q4+MLBH0BAt6Eg5rwpZU3CX9RTu5SFA1x/oCybPlcKp9xjSCxqfKZPzB5r1hd02PUanec/Km2xCFw2bF0zPl+OPKzmFbnkI9DTs6tgrx6xh7KfPE6B7Pw6C3vtaWrJHoL+w/C3p0DNHvv/hR3Mxxx59lCyeUSCn1HJ/ccLpqsME6IEfpiJmHewWnTJly9ZtZtpuDTmdtvJwv/m5fg2fr+8y0ASmGp7PmzTccYaA2ICx/mm1zbPIa1pzP+f32kf7aptug6XpBWdLZvcOcuTh7lOe//DjT9I/d4IsfPgZU6Tb8yX2hQ6v0fSxI9X1WvWln7onn1ii2ivfXyubv9kql19ynuv65rHl6b3w4OxCqX1izbh9THdIVoAeWxlte72P9XPIPt19vJkISqP9tG6lEaCn8n2Q6H3E8QgggAACCCCAAAIIIIAAAggggEA6CRCgp1Nrci0IuAhoOHhth/4mGNW1UB+aUyj16pwU2CtoiJaOAXpgtBAHBHWOPYX9hQmvINwpvLCPEB3Wr6sZwRu7lYdAzx5OWiORdWTrxBn3x22ReOulxy0goh28AuiITuG7mDB9MpkB+sfrN0j77sNKjF71M311LEKyAvTp8x6UwXmTTTDsFpZq3crD/RavI8WGyfpCj47wdpsdYNuOnWYGDV07XLfZE26XFlddEu80of+uYe0Xm/4tF57bwDWUthe+YeO/zcsAOlra7TP1683fSquug2TNR5/KX48/Vh6YNcbxhSSrXH3xo9uAkfLk86+a/2nRzNHS7MLGoa9Jg/6MzHx5/NlXTBnzJg+Xay5zHinvd8S438okWp6uD673xvyHnio6Zc6AbqJLWTj1mdJoPz1x1AF6qt8HftuX/RBAAAEEEEAAAQQQQAABBBBAAIGKIECAXhFamWus0AI6oitnzHSZOmdxkUPYqY2DhmgE6OG6XlDn2LM8s2yFtO462PzPQdvaHgzp1Lkzxg4tmsLYOk+qB3o6+nLcXfdJ3oRZpu76wsjZZ54qfmcPqIgBul8bPz3a8ktWgK4vjNwyYKS8sWqNqd45DU4z/6/1f2vwWpjTRw495GA/1S/qJ/FG7foqzGWn/3zzrbTNGCLvrvnEBMnjhvdznK5bD0/1+82Pg70v6IwYGuZWr+bdHrpOeue+d5jir7+6qUwamWmmPU+FTT9Xh+ZPkbvvWWKq8+i88SVG09uv2W/97fdhFM8h6yUNraNXeYkG3rFtEkV5sSP9/byE4Ldv+Gk/LSvqAD3d7gO/3uyHAAIIIIAAAggggAACCCCAAAIIlEcBAvTy2GrUGYEAAvYfbK3Dwk5tnGiwG6DarruW9RTuUVxDvDISdU7k+B9/2i09sgpkyRMviq6xq6MgdX1i+5bqgZ6+BKDhpI5KtgdXfkPiKIKreG3s5+/JHIHu18ZPvZMZoL+z+mO5bfBo09a6ach239QR5v9vH5HuZxkD69pKewS6vuChMyHojAj6gsf8aXmOU5lb9Un1+81Pn3j06WVmen3d3Ga2iC3HPpPGaaf8VRbPLJAaRx3u53RJ2Udf0hkxfqY5l9MzQ0en6yh1fR41v/Jis8/+Hi8AaL+4fcx0mTxroSkz0WnUtQz7Z0F5C9C1/us+3yjtMoYUzSzht+/46QDx2k/LiDpAT8f7wI81+yCAAAIIIIAAAggggAACCCCAAALlUYAAvTy2GnVGwKeAfQSXBjU3tLhM5j/0tFkjOMzUxokEs1aVdeTXm6vWyIKHn5Hlb7wrGpLopmviNqh3igk8deTzwQcd4HiVqRag+w3b7D+cxwtGEnVO5Hg/YZ2ffXx20ch30/6VPWqa6MhL7VMaTmpfj7clugZ6vPLD/J0A3V1NX/S4a+6DUjh1nuz++Rezoy5XMHv8sKJ1oz/8+DPp3G9EUbh+1BGHyu39u0nLq5u6jvbWcvze02HaVI95+fVV0qFXjlkLXNc9z8u6TfbdZx/X4mJH8zrtmCovfTjVzR4MV9p3X3lk3jhf96T9uvXzS4/Tl3pSZZu3aKn0zi401XEagb5j5/fSsVeOvPTaSl9TuOu09fqSwSsr3jFrlS+eVSA1j6mR0OXaPwvK0xTu1kXbZxPR/81tvfkwSPHaT8uMMkBP1/sgjD3HIIAAAggggAACCCCAAAIIIIAAAuVBgAC9PLQSdUQghIAGifb1rDWY1mmCdeTj+On3mRJbX3OpjM3tIwcd6BxWx542kWBWy3rvg08ka+QUWbFytecVadCl6522uubSEsFSeQ3Qg9gF2dcJ0n68U7DjhV+eR6BrQHH/kqelT/ZY2fPrr9Ivo70M6dPJM5y0LCp6gB7iERP3kKincNf23bxlqyx69DmZ9s/FsnnLd0V1cBthrlOl98uZULSutB5wdI0jpe8tN8jVl14g+qyJ3UozQLev1V6vzkmyYHq+qY/XlswAXV+6Gj15rsy8d4lcdvG5Zup7XeM7kc2+tnfQYHjkxNlSOPUec3p7AKz36w23ZZuXEPxOtb/w4Wek55Ax5tnQrvnlMi63T0JTwlv9xG0NdK3zrPmPyIDcCab+Xs+j2M/rzO43yaCeHX09u9zaRu+XEeNnmc/7Px15uDw0e0zRyyWxx0Qx5bq9zCjLW712vbTolClbtm4z94peh74sk+jmp/2iDNBL4z5I1IDjEUAAAQQQQAABBBBAAAEEEEAAAQTcBQjQ6R1pJaDh39yFj8mcBY+ZKT91Ot8enVpLm2svlSpV9kura/W6GP0xfu7CxyUrb7IJC6xpjfVH5/9s2Sqd+9whGkDopqO9xw/va35gj7clEuzaR13GO4/+XUcqDuh+k/S/tX2xEMHvuup9urWT3Mxb/JwqoX38hm1B7ILs61R5tb6mQz/zp0TWQHebdjhVR6Db+1jQGRYSDdD9hJyJdLRk9edE6hh7bJQBuoZPGn4+/ORLxU5TZb/Kktm9g3S/+XrXZ/zPv+wxgXDehFlFo9WtQrrccK3kZXUXLcfa/N7TQa3Wb9goGQPyZdXqj8zsCPMmDfecut0q30/fimoE+jPLVkjrroOLLi2KKbM1+GzVdZBZ713Xp19wd37c9c+tCtifhaOze5oR+7rFBs7xRvLbl3XQz8P7p+dLrROOC9qERfvbw9BG9eua8g4/9JAS5emocv28ffHVt81nWvdOrWRgjw7FpnLfvftnmTxnkYyZPM98Xgd9drldhNtSFk77Rxl4a/lRlmcfya9l67IizS5sHLrt9EC/7RdlgF4a90FCCByMAAIIIIAAAggggAACCCCAAAIIIOApQIBOB0kbAf1xsnf22GIjDa2La3NdMxmX21cO2L9q2lyv24Xoj/Fjpt5j1lHVH+P1R/uJeQOkXfPLZK+99jKHffX1N9JtwMiiEP2EmkdLwbDeckmThrL33nu7GoUNdvV8uia1jiTTTafh7ZdxgzRuWE8OOfggUy/9wX31R5+KTqv6wGPPFdX9vrvyiv1YToAevwvrqFv11sDK/vJEvCNjQ6mxuX1FA8bYLRUDdJ3VoNuAPNn01eZA12xdGwF6yd6hI1h1iYV7Fj8hS599xaxHrJsGj03/do7c2PIKOfmkvxQ9V2JLiDJA17Lto471/9YQTWcY0JHc1rPNq49/senfcnvBdHnqhdfM80VD7AdmjZGGZxSfFrw0AvSV76+VjMx882KX0zPZq97JvN/sS01onXQk9NA+neM9Ojz/bu8HOhPKpJGZvkd+218Gin2JRJ9zHXvlyhur1ri2pVZMn2v5E+eYkdhqPzl/oOh3gkS2N9/5wIyK1iA23ktK+tLabQNHmRBdtzq1TzAzrJzX8HRZ9toqyZ80R9Z+8rn5m75gcPfYoQlP3W6feUFfjls0Y5ScXreW6yVHGXjrSaIs75c9eyRz+ETz3UC3O/MypUPrqxJpPvHbfvYAPfaE+tLNqSf/VZr+7Wy5ptnfpPZfa3p+fyqt+yAhCA5GAAEEEEAAAQQQQAABBBBAAAEEEHAVIECnc6SFgP5AXjB5btFUr04XpT9Y6w/wfoKW8ory2RdfSt/bx5k1VHXTsGBUdk/p2ObqElPBaqitIzqtH/V1fw2kdNrYM06t5fhDcNgA3T6Nba8ubWVI75tdR4tqaKcB122DR5vpeWMDFwL0+L1TDXWq/uFjZ5id/YQyOkr3nsVLZcjIKSZc1NkKdHrp44/7c4kTJjPQi3e1sf1Fp+SeMTbb18hee9kE6MWld33/g4ycOEdmz3/E9AenTZ8vnW+4Vob26eS4DETUAbr1nP/PN1vllpuaS51aJ3gGVk511v7y8fovZNrcB8x00ANuu7HEszHKAF3vK31uDs2fYka/q9n4O/rJDS0u9133ZN5vpTGFu05b36LzQPPilgafOi185UqV4t3a5u/2+9JpFgYdMd/+1mzTR93CefuLF1FM3a7t0T93oty/5Cnf08fr7Dh3zX1QCqfOKzELgvVZ7TQ63RfS/++kYf6/Nn0tDzz+vMxd9Lj5/PT7PIwy8NbqRF2edU9q2YnOxhGk/bwC9Ni2ufLvTWRk1m3yl2NLfmbqvqV5HwTpJ+yLAAIIIIAAAggggAACCCCAAAIIIOBPgADdnxN7pbiAjpJs1WWQaGDjttU/rbYJBP1MVZ7il1uiet98u02mz3vQrAusIY1uXuG5VcB323fKkPwpomvD2jenaY3172ECdPvoMR1598DMgrhr/mpQljNmukyds1hOO+WvsnhmgdQ46vcp5lNtDfRxd90nI8bPjBukBLELsq9bX42dql9H22bc1EJaX9tMjq5xhAmwNEzcvnOXrHh7tYyfPl90lKzVd7xGaSYz0PO6F2OnPta1kDU8b3xWvRKHBQlCwkyHnSomUTy7NETtnzuhxHPBrWxdBuLOvAEl1sqOOkCP4tr8lBFFgK73ls4AMXTUVNHZEXTTe1BnQtGlEYK8yFXe+1a8ENyrTeIdq58V2aOmmc8//cyLnbFk564f5NZBo+SJ55abmSkSnbpd2/X+JU9Ln+yxJrQP8mLeb7/9Jk+/+Lr0yCoQ/ey1tqpVq8j43L5y/TV/D7TmuT1UjjXU0dEd2/zDrLt+5OHx17D3s0yAUzu5PSujDtB19Hnv7EJThUQC9KDtF+RzQ+vm9cJCvL6cyH3g57nGPggggAACCCCAAAIIIIAAAggggAACwQQI0IN5sXeKCryxco1cfWMf15GSWm0N1x6cXSi1T6yZolcRrlr2dU6tEvRHXJ3mtNlFjeMGNbEjJL2m/A4T7Np/SA8yfa91rth2S7UA3aqnhjeP3ztRzjnrNMeGdLsep53tzm69wk/Ia19z2W/v8vPiRVkHek7hpI6Ynz1+mNQ9+UTHSw0ShPixjT1JWZv4bd94+8VO46/PkoE9Oso1l/1NDqtezRyulo8+/bKMmTJXNm/5zvxvTmtQV8QAXUPStes+lzFT7imaKl59GtQ7RcYN7ytnnFo7XhOU+Ht571ulHRzaPwMvPr+hzJ54u1ljXZ8T+izVmVaimrpdp5Tv0CvHjO7WEcd3FWTJwQcdELdNdfTxwBGTimaHcTpAXzAbnpkRdykV61i3AF1f1Gh9zd/l4iaNpHGDer7ql+oBuv0zMZEAPWj76f28Y9f3svdeextH68UX/d+37dhllqXRGXaefWlF0fdPtxc1Svs+iNsJ2QEBBBBAAAEEEEAAAQQQQAABBBBAIJAAAXogLnZOVYGKHKBrm7yw/C3p0DPHrMd6QeMzZcId/eXEvxwTqLl0feCx0+6V88+uL22uvdTx2DABerqPQPdrYo2g8/MiR1QBujaijnQcdeccmbvwcc8XTHTfE2oebaZX1hDKa4RsWQZ6uravjvq3X8+1l18oo7N7es4uQYDu73Hw9ntr5fouA01AqEHQvEnDXV9K0Jk/bhkw0qxBfeAB+8v8aXnFps6vSAH6th075cnnX5Op/1xctJ61iutI4MzuHeTWji1l/6pV/DVCzF5leb+FqnDMQckIDnUWFQ3KdVS4zp7RvuUV8sWmr6VtxhAzdXYUU7drOe27DzPr2Hu9aGa/fA3xlzzxopnRQe8p3XSGjCG9O4nOiqPLrcTO/tGzSxsZ2P0m12VOrPK9RqBb+1j9r/vN13uWl+oB+siJs4uW6AkboIdpPz/9X9v4mZdWmBHy1gtFOh3/8IEZxWYUSMZ94Ke+7IMAAggggAACCCCAAAIIIIAAAggg4E+AAN2fE3uluEBFn8JdR41OnrVQjjz8UGl5dVPZr7K/9WWDNqvfsDi2XPtxOo34sP5d5YD9qzqePsga6LEjhb0Cu6DX6nd/vyZBpoWOMkC3rkPXH3706WWy9LlXzQhZK8ypdcJx0ujMU6Xtdc3k7Aan+ZpCONmBnvYJvcd1Sv97H3iiaJkCDYdGDulhwrJE+3yUa6CfdXodWTRzdNGIbb99qaz3sy+doIH4vMnD5ZImjTyrZQ/cdV1ybY9999nHHGO/H70KCTIzRTKMgtyrOvr5tkGjiqZpt9cv3prIfq8l2feb33r53S8ZwaF92QGdjeLeqXfI7PmPmqnd/YbdXtfz8adfSMdeuSaM1xHe+mLJ385t4EkQO124Hpc3+Da5/h9/L/a80llgHnjsOckePa3ouTyoRwfJ7NHB1/PYqoS+rKYvTL3/4Tp55Kll8vATLxY9K9tc18wsH+D2uRv1lOtRlqeOt4+Zbr7j6Kaz63RofZXf7mf2C9N+gU4Q8yKjznS0eFaB1DymRlExybgPgtaZ/RFAAAEEEEAAAQQQQAABBBBAAAEE3AUI0OkdaSGgwU/B5LlFI5ScLirIWqVpgZJCF6HhrY4E1OlOddOAsWeX1nJeozNMyKijnfUH99UffSo6UlvDBB1J6DSqNVWncNfremL+neaanLYgoZzfUL6smjhZgZ6GYrre8D8XPlZsVK9ed1ThpGVIgC6io6jb3jLEjCjXdc1njB1q7kGvTcO//jnjzVTZ5zQ4TRbcnW+mz9atrAJ0DRJ3ff9jsWpv/PI/Zipm3fR5tPHLr2Xn9z/Ku2s+lp3f/yCXXXSu3N6/q/l7kHs1NiTV45td2FiG9Okk9eqcFHcJDT/3cLLuNz91CbOPhs4tOg807kFflrDfl5ndb5KhfTq7VuGjdRukVbdBsumrzeYz5tMvNskPP/wkE/MGSLvml4VuC/tSGEHWsV/3+UZplzHEjFjX42ZPuN1zdo8VK1dLtwF5pv5O67kHtf/siy+l++DR5n7WLat3J+l/a3vHUD7KwFvPFWV5OrNOtwEj5cnnXzXXoS8n6T3mdwvbfn7Lt/bTz6uMzHx5/NlXzP/06LzxxV6ySNZ9ELTe7I8AAggggAACCCCAAAIIIIAAAggg4CxAgE7PSBuBLVu3Se/ssUU/stovLN7oq7RBSOEL0bVHNRywpjiNV1UNEAZ0v6nED/4E6PHk0ufvTuGkTn+sIdq5DevJ3nvvHdnFRhmgR1apmIKCho9B66FBn07frqOqg0yTrKN8B+dNltjlCaIK0P1MVR30WmP3t19vkABdy9HgLGvkFDn0kIOlY5urzahTryUQEq1reTve3g+aX3mx6MwhfqezX/jIs5KROdJccuyMI7EO+ryYce8SGTRiUtGfEv3sty9ToJ9JfsN4rYsuNZE3YZapS8GwXtLtxuZx+4V9KvqrL71AphcOcR017qcfxE5b/sCsMXL8cX8ucWiUgbcWHmV59hmG/CyBYr+4sO3nx9ZpH+tZ6NRfk3UfhK07xyGAAAIIIIAAAggggAACCCCAAAIIFBcgQKdHpJXAjz/tlrkLH5M5Cx4rWqe0R6fWZk3vKlX2S6tr9XMxfgMsP2XF7uM12tqtvPc++MQETTrSzms76ohDRWcMaHXNpSVGyxGgh2mt8nuMzi6hQdS6z/4lfW9pJ3VqnRBpcG7JEKAXHzEeL6y09yhrxgSvAD02kLevSR/vxYBkBOi67vQdAzNMwBk0QC+/d1dyam5va133e/HMAjnisOq+Tq73/ojxM82+sSN6nQrQF7VuuC1bdNSybjpqfVDPjoGmQrfKjQ1fx9/RT25ocbmv58+Ond9Lx1458tJrK80U8m7Bdew16CwQHXrmmLXRNejW4/T4sJsG+SPGz5Lx0+8zReiyDNdcdmGJ4qIMvLXwKMt7aOkL0rnvHabOQV4qSKT9wnrbZ4+JfYYm8z4IW3+OQwABBBBAAAEEEEAAAQQQQAABBBD4Q4AAnd6AQBoLpFqArtQaiL65ao0sePgZWf7Gu2Zta910itsG9U4xU/zq9NEHH3RA4JYp6zXQvQKeIKFcaUzhXlohZCqt963h02tvvi8vvfa2vPfBOvny683FZjzQEaQnnXicnFjzGLmg8ZnS5Jz6Jpyy1uwO3OFsB8QGRomU5XZsvKA50XOW5gj0RAJ0Xdahd3ah6+VZ7Vp1v/1k1/c/iE6drZuOBD/80EPkz386QurUOt78b/vsu4/UOekEOfDA/aXaQQfKccf8ybS/Pm+sUeNB7tXYSvmdbt06R7z7x3oWxNsv0bYvzeP1xbYeWQWy5IkXTXD+0JxCM719vG33z79In2FjRUdlH13jSHlo9hjR9c3dtv9s2Sqd+9wh+jKMtennyvxpea5La7iVlejIZfu9FGTUvX4+Ds2fInffs8RULcyLarHX5BXqWvtGGXhrmVGVp890bdMXX33bVHVsbl/pcsO18bqO+V5xy4CRZvr6IDMHxC04zg5e1sm6DxK9Bo5HAAEEEEAAAQQQQAABBBBAAAEEEPhdgACdnoBAGgukYoCebtzPLFshrbsONpflNWrXCsz8jMAkQPffS3SE5eq16yV/4hzRtgi6aTDX/ebrpWObf/ieVjroOWL3T3S0e6Lndzs+0TXQY0NerxdagoxAD3K9UdgSoAcR97evfSS539kNvt78rbTqOkjWfPSpXHTeWTJ30nCpdvCBjifU4LlwyjwpmDLPLCWgQevICbPNs0FfltH1x/2Oeo8ifLX3/aAvvthfdqrIAbo+2/WzsOeQMabN9bNzwfR8+dORh3t2uijaz1+vLrmXvZ9PLxxqZj+yb6V9H4StN8chgAACCCCAAAIIIIAAAggggAACCJQUIECnVyCAgG8BezgVxQ/79hPrj+Wbt2yVd9d8IqtWfyRvvvOBbP5ma9FoUmtfa7TpYdWrydlnnioN69eVRvXrSvVqB/u+jih39BvY+R1xqnUjQPfXQjraeOTEOTJ7/iOy59df/R3kspeObJ02erCcWe/khMrxc7DfPuOnrCj30RAyZ8x0mTpnsRx4wP5muudLmjTyPMXb760166Zv37FLOrS+Sgpz+kjlSpXMMQTodWTRzNGiz6rYze/zIB1GoOu1a5+/tkN/c5/6nYbbPnV3dt8u0v/W9q5riL+w/C0z9blO3a7Lf+iMB4seedaEr3rOrN6dzPHxZpuIKny1j0DXz6f7p+eb2RDibfaR23oPPjJvnOiLKWG32CnctT82u7BxieKiGjFuFRxFeTodf4deOebZop/7k/MHiq5p77VF1X5hvO3T77u1XWnfB2HqzTEIIIAAAggggAACCCCAAAIIIIAAAs4CBOj0DAQQ8C1QGgG6hnb6Q/nYaffGXRvdraL647pOx90vo72c27CerzVqfV90nB39hKG/7NkjmcMnik5F7Wcq5tII0KO6Xi3H7zTVUZ4ztqwffvxJ+udO+D/27jtOiiJt4PhjBkU5cwYBFQMGRFBQDMgh4TAQJOoqSZS0wC6wxAWWuOQkEpQgSQQjAoo5YAADKGLEnBAVI+id936e8p25ZpiZzrOzs7/+D7ZD1beqe2b6qXrKpHeObJquudX19aXeFRfLmadXkLJlDpHSpUtF//7XX3/Jzp9/MQMzNCXwvQ+tkzfeeneP4+dPGSqX16oWZtFNMLFRRM5kvQAAIABJREFUmx7mGk5n44ZaIMvJrQFxTW+vHmefUSnu5WODVUvuHCV1L/tfwJ0Auv8AeiTQfs6Zp5q1w48/Nvns21T1E7fXiQ0u2g3OsKbu1hnHmr49UT/c9umX0qpzf9n6/rY9Zpv/9POvclvfUbLq8efMEiF2qdy/+Opb6ZQzwtyfftN+W9dA13PNnjBIrmuw99rjsY5vvv2etOiUJ19/+50E0eZq0rbLINGAfrK12IMIeFvr4ud8GvRf+9R6s2zDN9u/N6e9peU1MnpQdznowL8H58Tbgmw/t/07drZ8oowJYd4HbsvM/ggggAACCCCAAAIIIIAAAggggAACyQUIoNNDEEDAsUDQAXQNEvQaMlEeXfe84zLY7djpxiYyqFcHObSM+zXUk53bmnLargxe/q5ph++bWyiVK5UPZQa6lzIlOqaoA+garJi1cKX0HT7FFLHUQQdKbpcsue3mZq7SsGtAfeOmrdJv+BST9UC3WtXPk7sn58uxRx8RJNke50rnALo1FbYWWh36dL1Zrq1/eXQmtd4LD655RsZOm5c0wEUA3V8A3Trwxs3a4aF1XJ8nnrPoAcnJn2jOosHce6YPj7um+e4//pRxMxZI4fQFZt9kwVN9FvXOnySLV66OmzXBOiAkWSr3oIOv+oyaNGuxDB03y9RBn+8zx/Y3z5d99tknrqS1DLpDl3Y3yNA+nfeYNf/Q2mfkoIMONJkh3MymT3S+SEH8BLzjVcbr+fQ7gaY5n7f04WhWkRbX1pNx+dlJP9ODbj83XV2fmQuXr5K8gqmya/cftrPlw7gP3JSXfRFAAAEEEEAAAQQQQAABBBBAAAEEnAkQQHfmxF4IFEuBdF4DffuOH6R9z2Hy7PrXorbnV6ksN1xTV6pXrSKnnHy8lDm49B4ziCM7apre33ftlg+3fS4vbnhT7nvkCdny7kfR82ia1/H5PeWQg0sH1m5hB9B1LW6dZampxJmBnrzZNMiiM0413b/fmaJ6pa+375D22cPMzFPdwp4Vns4BdK1/vNn9yVqkzqXVZcbYPDnu6CP32K2kB9CdPHySZaSwrgGu59J1vTu0uc7JaT3vo20/euo8mb1wpdSvU8uk5He6drjdRWOf+RpUHpDdQRrUqWXWNtdA5DvvbTPX11njummgXdOfn16x3F6n1yD14pVrJHvgOBNs7ZzVTArybt8jsKznHDN1XjQY37drluR2zdpjn7CCr3pefU7pOuy66UCfG5s3kptbNJbTKpUzSx3oIJ6vv90hq9Y9bwYNRGZcJ6p35LPhrMoVpW3TBtLgqkvluKOPiH5OauD6o0++kHsfelzuXLDCBHR1u6TG+TJ30uC97tEIqteAd6I2d3o+3U8/W3UA0+IVa0xmEOtyHG2aNpDRA7sVSfBcy9Vn2GQ5u3JFk9mg0iknSdlDy0Qz3GiWAR2gMWXOkj2+x9h9/wj6PrC77/g7AggggAACCCCAAAIIIIAAAggggIA3AQLo3tw4CoFiIZDOAfTYWVgzxuRJ9fPPSjg7Lxm4BiHWPfuK9M6fIJ998Y0Jqsamk/bbYGEH0LV8kXXlwwigR1JB+3WIPd5JSvqgr7nhzS1mPWUdSNG8cV2ZMiI37kALN9dd+/R6adGxnznk1puayIj+XW1neLo5v3XfdA+ga1mdrC+v99nNLRub9aWP+Mdhe3EQQLfvIcnuH+sa4HqmRv+sLXeMyZPDDg02u4a1lNb7QP9/UK+OZu3woDZrSnG7c2ra9WRLKljPpQOPlswcKRXKnbDXaa2B7Hjn9PtstGYPib34+g2bpFNOgflccrpp1odZ4wbGXUrC+tng9HzVzj1TZo7rL6dV2HsQQuQcsQFvp+fW/eL1YT/n03Oqga5lf8O19Wyfw2G1n5fP/IZ1L5XJBTm2g06CvA/ctBX7IoAAAggggAACCCCAAAIIIIAAAgg4FyCA7tyKPREodgLpGkC3vlzXINw9dxTI1VfU9O1rDTh169BShvXp7Ckg77sgPk9AAD05oDUAnd2pteTn3upTXOTtrR9K0/Z9zNrDdkF5L4EV3wWMc4KwBy/oDF9d53zBvavkkceelfc++tSUQmcD1738YrmxWUM547RTEt5jBNDtWz1RG+pM5Ft65MuLr74p5U863szS3b37D8dradtfOf4eD655WrK6DYn+MegAup74tU1b5fZ+o82a5Ym2iuVPNJkgal54btz+pTPluw8oFH3m62fI1JF9RGf+JtqW3r9WuvUfa2Y3x87GDisAGymL1rPn4AmiwXS7TQdJjMi7XU45ee+BAHqsk4EtkWvojPebW14jfbpmxR3gYi2Ln4B3kAF0HeCgqevbtbo2umSEnVlY7efmOa/l7tGxldyW1UxKlTrIrsjm70HcB44uxE4IIIAAAggggAACCCCAAAIIIIAAAp4ECKB7YuMgBIqHQLIAVlHWwPpiOtnsPbdltNbXLgjq9typ3J8AenJt6wz0xvUuk5mF/X2n63903fPS+rYB5sJ2M9DdBFbC7DdhB9D9lr2kB9CTtU8k6BdvH+s69BqYu2vSELl7yUPy8GPPyrlnnWZmWuuSD2FsYaZwt5Z3167dJm35ohWrzSABTTWuddXZ0q2b1JdGdS9NGIiMXV+86b+uMlkoki3ZYQ24azmsqdzDCsBa66tt+vLGzbLk/rXy3Euvm4Epummdzzq9otS9rIY0qHOJVD61fDRFeLL21QEW969+Sh5a84xsee8j+XHnz2Z3HWyhfUT9rry0upnJ7WQrqgC6lrfcScfJJdXPM+Wtek5lk9rezRZm+2n2Ar3vNLX8ux98Em03q3Xjqy+T+lfW8pQZws994MaIfRFAAAEEEEAAAQQQQAABBBBAAAEE3AsQQHdvxhEIFBuBdA2gMwM9eRcKM4Ae5ICForoRvvv+R2ndub+88vrboayBPnfiYNGgXKKNALqzlieAfpYsmz067kzaRAH0ROt6v/DyG9Lm9oFm2YIW19aTcfnZSdeFdtZC7IUAAggggAACCCCAAAIIIIAAAggggAACCCAQT4AAOv0CgQwWSNcAupIXtzXQU9lNCKDba1uNNIVzbtebpGu7FnJw6VL2B///Hn/99ZcJwmcPGh9NJ31ZzQtEA+hHH3m44/OwY3wBAujuAug6S3ne0oclr2CqSTVunW1unZWu2jrAo3BItm1qbvomAggggAACCCCAAAIIIIAAAggggAACCCCAgHsBAujuzTgCgWIjkM4B9O07fpD2PYfJs+tfi3qeX6Wy3HBNXaletYqccvLxUubg0lI6TkBUZ2H+vmu3fLjtc3lxw5ty3yNPyJZ3P4qeR9fCHZ/f03da76JqaALo9vKakrlfwVRZuHxVdGdNh9zq+vpS74qL5czTK0jZMofs0X80YL7z51/km293mJS89z60Tt54693o8To7f9a4gWbdZTb/AgTQnQfQdW3rAaNmyKrHnzPw2pfnTxkql9eqFm2In37+VW7rOyq6j64TPmZQD7mqdnVHab/9tyhnQAABBBBAAAEEEEAAAQQQQAABBBBAAAEESoYAAfSS0c7UsoQKWANYYRCsWjRZLqlxvudTaxA9d+gkeWD1057PEXtgpxubyKBeHYp1euMwA+iBQVtOVFRrcev6sWOnL5Cpc5aaGbt+Nl17efzQnqKDONiCESjpAXQninrvjBzQVW7vO0o+2PaZOUQzKkwqyDFrge+zzz57nObr7TukffYweeGVN6L7zho/UK5veKWTy7EPAggggAACCCCAAAIIIIAAAggggAACCCCAgAMBAugOkNgFgeIqkO4BdHXV1MTPvLhRxs1YKOs3bPJMram3+3TJklrVzy32szEJoDvvBrpm9KYt75tA+mNPrXcdSD/x+GMk5/YbzbrSbtK/Oy9hyd2TALp922sAfemsUbLikSek7/ApZua5Zs9o0qjOXsHzyNk++fwruTVnhLy0cbMU92wb9kLsgQACCCCAAAIIIIAAAggggAACCCCAAAIIpF6AAHrqzbkiAikTKA4B9AiGBkK/2b5DXn7tLXlp41vy+uat8v0PO+W9jz7dw0tnZ55WqZwceXhZueiCKlK96tlSo+rZcnjZw1LmGvaFCKB7E/5h50/ywstvyguvvmn6z7ZPv5Bvtn8fPVmk71Qqf5LogIvaF1eVUyucLPvvt5+3C3JUUgEC6PYdJJK9QfvmkLEzpXXTBnLheWcmDJ5Hzvj9jz/J2GnzpV3ra+X0iuXsL8QeCCCAAAIIIIAAAggggAACCCCAAAIIIIAAAo4FCKA7pmJHBBBAIDUCYQTQU1NyroKAM4EdP+yUFh37yYY3t0jzxnVlyojcPdard3aWcPbKL7xTJs1aLCefeKzcN7dQKlcqH86FOCs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cAAggggAACCCCAAAIIIIAAAggggAACCCCAAAIIIIAAAgggkJYCBNDTslkoFAIIIIAAAggggAACCCCAAAIIIIAAAggggAACCCCAAAIIIIBAqgUIoKdanOshgAACCCCAAAIIIIAAAggggAACCCCAAAIIIIAAAggggAACCKSlAAH0tGwWCoUAAggggAACCCCAAAIIIIAAAggggAACCCCAAAIIIIAAAgggkGoBAuipFud6CCCAAAIIIIAAAggggAACCCCAAAIIIIAAAggggAACCCCAAAJpKUAAPS2bhUIhgAACCCCAAAIIIIAAAggggAACCCCAAAIIIIAAAggggAACCKRagAB6qsW5HgIIIIAAAggggAACCCCAAAIIIIAAAggggAACCCCAAAIIIIBAWgoQQE/LZqFQCCCAAAIIIIAAAggggAACCCCAAAIIIIAAAggggAACCCCAAAKpFiCAnmpxrodAMRa4575HpWveGFODVYsmyyU1zvdVmxdeeUMatelhzjFtVF9p26yhr/O9++En0qx9rnz2xTeS3am15Ofe6ut8RXVw0M5B1+P333dJ9wGFsvzhdXLheWfJstmj5cjDywZ9mZScL+g+GEah8wvvlEmzFsvJJx4r980tlMqVyodxGVfnzJR7LbbSQd97QfevTHMP2ttVJ06wc9BtFkSZOAcCCCCAAAIIIIAAAggggAACCCCAAAIIpFaAAHpqvbkaAkUisOOHndKiYz/Z8OYWad64rkwZkSulS5dyXZaggx1eAhXJjsmU4FLQzv/973/l8y+/lYcfe0Yeefx52fLeR/Ljzp9N+59esZzUuKCKNGtcV2peeK4cdOABtv2CALotUaA7EEC35+QZZ2+UjnsE/awLoo5ePpeCuG5Y5/jrr7/MM3/FI0/KUy9skLe3fih//vvfUuqgA6XqOWfItQ2ukOsbXCnHHn2EqyLoeV9+7S1ZtGK1PPfS6/LJ51+Z488+o5I0rneZtG5SX8qdeJyrc1p31vN//NlXcu9Dj8sPP+6U/JxbPX1viS3Ar7/9Ls+/8obMX/aIdG/fUi6+8BzPZQzrwDBsf/r5V1nz1Ivy8Npn5ZXX35Jvtn9vil/+pOOl9sVVpdX1V8tF1c6R/ffbL6xqeT6v375gfc44LYSf78pOr+F0v6+375D22cNEn019u2aZe7ZFp35msKjfrbgMgnzmxY2S1X2Iqe78KUPl8lrV/Fbd8fFh3I+Ri+v3c312rlz1pDz+zMvy+uatsmv3H3LA/vvLaZXKyRW1LpTWTa6Ws06vKPvuu6/jMifaUa+39f2PZeF9j8q6Z16S9z76NPocaPTP2nJjs4ZyxmmnyD777OPpWsmeM+eedZq0bd5QLr/4AilV6iBP548c9O///Ede3rhZHlr7jDz1/IZoPf5R9lC59KLz5cbmjTxfR79PrnnyRdMmGze9Y34vWT8v9dmQ6kHD+rnVO3+iLL1/rbS8/moZn99TDjm4tOGw/vb189yyPidjB7Vbr+Gr4UQcD7zWz6innn9Vnl6/UV57851oG+v1I79dm/7rKqlZ7Zw9+lMyK79l53gEEEAAAQQQQACBkilAAL1ktju1LmECBJeKV4MHGVT6/sefZNTku2Te0odN0CTZVrH8iVI4JFvqXFo96cszAuip7U9eAujWNvJa2mQv4tJtsArPOK+tXLTHeX3WRe4Jr6VPlqEkUwLoGih5ffO7MmDUdFm/YVNSKg0ODOzZQTre2MTRIKqvv/1O+hVMlQdWP53wvHrOwb07SqebmjoOympQ5J33tsmS+9fKikfWRYO8foICWsAfdv4ka59cL4tWrpaXNmyOfhYGkUnHax9MdFzQtr/9vkvumHefFE6fbwJzyTYdRDdxWC8547QKQVfL9fmC7AvFOYBuDQZpsEgHwH7+1bfRbEuuYWMOKC4BdH2ezVq4UvoOnyKnVjhZ7pk+PCX9NOj70cr/7Xc/mPvS7vt5UNmHfv7lVxkx6S6Zu+iBhL8HNHCvnwMDsttFA7RO+tjuP/6U+x5eJ8PGz4o+txMd5yfjmPaDlze+JQNHzzCDwu1+08wYned4kJQ+c+598DEZOi55HXSw2eSCXLn6ypqeBxo4MY3so+UqnDZfxkybLxdXO0fmTcmX4445KnqKTAqga/t+9MkXpg1WP/GC7e9WRTjx+GNkUM8O0uyautHvGl989a206txfNm153ww6yu2a5fh7iJu2YV8EEEAAAQQQQACBkiFAAL1ktDO1LOECBJeC6wB+AzfxShL7Et9rUCn23O9v+1Q654w0MyicbvryTIMet93SPOHLhlQH0IMwTxQw8xMsC3JGRrIXpATQ7Xsvzzh7oyD38HPfWMvh9Vnn95kwemA36ZzVLC5JUHUL0tvtufSF+x13L5dh42c7egEdOb+TF806W/LWnBHy0sbNjopld84//vxTXnntbVly/xpZte75aHYU68ndBtD1Jfw323fIA2ueMTP23njr3bhlTbcAetC2Xr4DpDI4GdsoYfQFvUZxDaAnChoH+d2juATQtR11MIEuH7TikSckMpggMgvX0cPI5U5B34/Wy7u5N4MIoOtg2tyhk4ydky12lnOyY7Rdho+fLTMXrHByal9Ldlm/6zm5mM5Id5KxwBqkdnJe/a00qSDHZFrxOlvfyXV0n7VPr5e2tw2UQw4pHbcumRJA37Vrt0y9a5mMnTrf1fcWNYp3jzzx3CuS1e3/s1ZMHSpX1a7hlJz9EEAAAQQQQAABBBDYQ4AAOh0CgRIgQHApuEb2G7iJV5IwAujWlJ96TZ0x0enGptKkUR058fij5cADDhB9OfvjTz/Lxje3ypQ5S+TZ9a+Z4tm9GCKA/ncrBvkSmwC6v3uUZ5w/P7dHBxVkLqoA+rLZo+XqK2rGrXZQdXNrGuT+1meTzgRvfs0/pW2zhnJ25YpS5pCDzaV2/vSLvPrGFhl/x8LoDHV99s+eMEiua3BF3OJYZ8PqDvrcGpDdQRrUqSVlDysjGgDVWe/6ORmZ9W4XwHDymeo2gO702ZxOAfSwbc+qXFE639TUBBGOPeZIM0BOg0aaBnzJyjXmO0BkhrpmoZk7abAcXvawILul7bnC6At6Ua/PGdsCh7zDm2+/Jy065YnOgp46so+5h50E64IKqIVcPU+nt5r4mclsd/Ew7sfINWO/n+szWlOO39yisUnbrt/PNW38Dzt/NjNolz+0TrJvbW3SVnvZYoPD+kzu3bmttGpS36Qi/89ff0Vn/a56/DlHvwMi5YgXeL6s5gXSvUMrqX7+WeZzQbdffv1NPvnsK1n+8Do58/QK0uLael6qIpHvep99+fVev2nU7Otvd5iBWONmLIjOhNfU8UtmjjQzleNt+lto8co1kj1wnAnc6uegtsfttzSXU8qdYJ6V2h80VfzgsXcYq8jn372zxpj6hLVZZ1L36txW+me322twc1D3e7IU7nb181uGeAM8tJ+2ur6++T5yxqmnyGGHHmKef9peulTA1g8+NllwdPDdoWUOlvvmFkrlSuWjRdW+OXDUDJk5/z6pVf08uXtyvuulauzqzd8RQAABBBBAAAEESoYAAfSS0c7UsoQL6CyKGzr0NQG/Ky+5UOZNGRp9qeGGxu1LSGsgws114u0beVFW1GugO3nB67auQQfQ9aXBmKnzpHD6AlMUfZmlL191rdNEmx6jaSTzCqaaF0iawlVfOFUod8JehxBA/5vEaZDGSX8IM4DuZoaZ00B0uqVw5xnnpJcFt09QQWa3nylea6DPtwEjp8mdC1aaZ9ryOWNNGuB4W1B181rWII7T+7Nlp35S97KLJLdLlhxz1OEJTxsbKEr2HUFfVnfsNdx8RiSbqRx7Tl0TfWZh/7gpga2fqfrCvFHdS6VZ47rmZfnN3YeYAK/fAPr5VSrLDdfUFV3jd86iB2TqnKXGI50C6GHZ6hrBYwb1kKtqV0+6hnJkjWld71e3+VOHyrX14w+kCKKPxjtHGH1Br5Oq50yQLtbvWW4HNPgNZgVZj6DPZf1+axcY9XPtMO5HLY+2a+/8SbJ45WpTPP2uPWN0P7ng3DP8FDfpsTpQqnmHPia7R7IBTbHB8KrnVDa/A6zpwmMvpBk+uvUfaz4TdCDAqIHdTPBZg85hbLocx7IHH5ebmjcvhBubAAAgAElEQVSSg0uXSniJre9vk7ZdBskH2z4z+yQbbGG9XzR4PmFYL2nTtEHc52VsoPeWltfI6EHdHS194tbD2teT/SYL6n4vqgB67PcFbYObWza2/e4S8dRlShYsXyV1a9fY63ud1WbMoO7S6cYmjgYhuW0r9kcAAQQQQAABBBDIbAEC6JndvtQOASOgAYHrsnqbFxxHH3m4rLirUPTFk9vN7UvITAyguzXzsr9b59hrWIOJyV66xB4X+/JsUK+O0vu2tntVoagC6G7TWFqDwWGkcLdrW6fBaLvz+E3hXhIC6Dzj7HpRsH8PKsjs91nntFbfff+jtO7cX155/W3bYGxQdXNatjD20xlyH3/2pVxRq1rSoGnk2ts+/dIEWDTYkOg7ggYuNB2qZirRWewaYE2WElXPqWuQaiBD99fvHRddUGWv6uq6rjob/vqGV4oGbCKBFz9Bgfc++lQKJswxa9TqIALNwBLZrEHadAmgh2W7ctWTculFVZMOoIi46Ky+8XfcIwUT55j/uvWmJjKif9fQAmHx+n0YfUGvk6rnTJD3sg5oaHP7QNm9+4+kWSHiXdPPvRNkHcI6l7V+Q3I6iX6/czIz32l5wrof9fqRdNx2g5CcltVuP12bvPeQCeYe0M0uk4HWvX32MHny+VfN/nMnDjbp8uNt1tnRdpmr7MoZxt91sFRO/kRz6qwW/5LCIdlmdr91i33uJZrlbT3G+tmmgwtWzB0rZ59RKfAqOO3nQd3vRRFAj5cdYXx+T5MtLYh72ukghMAbjxMigAACCCCAAAIIZJQAAfSMak4qg8DeAvrjccjYmTL9rnujfxzYs4MJjLr9cer2JSQBdG890q1z7FX0BV2Ljv3Mf7tta2sgpWHdS2XWuAHRlL+R6xBAd9auBNCdOfndi2ecX0H3xwcVZPb7rHNacmvQIllAQM8XVN2cli0d9rPO0NfyPDh/glxeq9oeRbMOUtFU0uOH9ko66y5eYGJQrw6Ov3cEFRSI9U3HAHqqbRP1OU0X3bRdrmzf8YMJYOiszWSzPFPVd/32hVQ9Z4LysAY9NYOQDlZxk07fr1dQ9QjrPNbPfCezpN2WI6z70Rqc1oCzBrN1rfEwN2tfcNqXdJ309j2HmWIlyv6hz/dJsxbL0HGzzH6tmzSQ8fnZUjrJrPAw6xnv3NbnWaJ66OAtzXTy1AsbzOxlzU4TL/OW9fxa91kLV0rf4VPMf48e2E06ZzULtHrWz0+7cgV1vxdFAN363SysQRhvb/1QmrbvY5bCGJffUzq0uS7QtuJkCCCAAAIIIIAAApkvQAA989uYGpZwgXhppnUmr5d129LhJWRRp3BPRXfy6+zneE2F1zVvjOjMtUQzlwmgO+sFBNCdOfndi2ecX0H3xwcVZPbzrHJaal0r87a+o0TXdnUSbAmqbk7Lly776ezj4RNmm+LES3dr/bvT9N4b3txist/o+reJBmQlqn9QQYHY86djAD3VtonMrdlr3GQuCbsP++0LqXjOBGngN+Dj1yvIuoR1rpdfe8sM9tBni9PnkdOyhHU/rnv2FWl1a57JBqbLSdwxJs8sVRHm9uCap03mEN0SZZWKvb71OXDOmafKvbPHyPHHHrXHbhqM1Awjr29+16R4XzZrlJx39ulhVsX1uZ3cB9Z93AwasgbndRDEpOE5JoV9UJvVt0u7G2Ron84Js4E4qaeTcqU6gB6b7aBv1yzJ7ZoVeNYT64AkP8vYOTFkHwQQQAABBBBAAIHMFCCAnpntSq0QMALWdcU0hWqbpvVl0Yo15oXTJTXOl7mTBstxRx/pWCuIl5A6c+TljZtlyf1r5bmXXhd9UaObrstX7dwzzWwHfdGe6KVSugXQnabXtr7Esksb69fZz/FOguNO9nHcqRzs6NQ49lTplMLdbfDIWhcv9ffaRk6D/umyBjrPuFsd3EHB7xJUkNnPs8pJrXQWl15D12jVzckamEHVzUn50mmf+csekR4DC02RYmegWwdWuVlKw5o6v3Kl8nLvnDFS/qTjHVU7qKBA7MXSLYBeFLaJGkBnnt/Qsa8JirkJJjlqUB87+e0LYT9nfFQt7qEz598n/Qqmipt7zXoiv15B1yeM81nTrCdKz+3lumHdj7GZcuwyoXgpe+wx+vk3eOxMmTpnqejs3gfmjze//ew26/dH/e2ox+mAGutmHQzgJCOJ3TXD+Lv1PkjUR17asFka35htBjV069BShvXp7ChLivW7chiDjSKZxJy0W1D3e6oD6NY+pMvKLZk5Uk48/pgwuoJEsiok6s+hXJSTIoAAAggggAACCGSMAAH0jGlKKoLAngKx64ppYFpTrmrKvQkz7zE7t7i2nozLz5ZDyzibAeH3JeQbb70reSOmyfoNm5I2l65Xqusa3nBtvb1GohfXALobOzf7xoO0Hh8vFW8yfGagNwzsURLUC7Z0D6AnArMbKOIXmmdca8nPLZoAunWZiHizlZ22rd9nnd113nz7PWnRKc+k7tT0tRq00DW+k212S494DWrFXlMHf4yeOk9mL1wp9evUMuuz2pXNrr5+/h55zsRbA/2rb74zgdXN73wgbmZw7dr9h2QPGidL719rlgKJF4hJVOagggKx50+3AHpR2DoxL4o10J2UK1Eq5mR9P+znjJ/7LvZYHeDaKWeEPLru+YTps+2u5+besQZL3TzbrM9JXYPcyWdRogG0p1csJ3Uvv1hubNZQzjjtFEcBTGuKa7eDc5L5hXU/WgcT2aXktmvfyN/VUz8/xkybL2eeVkGmjMyV0yqUix5u7UtujUZMmiuF0xeYc8XO8Ff74RPmRH9LBjUYQIPZvfInyI7vf5RRA7rJ9Q2vdNQXEnlZU/EnSt1t7cdeA+hu7hsnbWtdUqVG1bNl8cyRctQR/0h4qJv73elz0u33Ordl+OPPPyV36CTRgXu6uV1uzImjdR/r8mROMzG4vQb7I4AAAggggAACCGSuAAH0zG3bElkzDf7NW/qQ3LXkIflg22dmPbOu7VpIy+vqSalSB5UYE/3xPW/pw5JXMNWMqleHe6YPlzNOqyBfb98h7bOHmXVeddOZsROG9jQp+Ow2Py8hn3lxo2R1HyI/7vzZ7jLm7zrqPqfLTWat9v332y96jF1wI7Kj0xd6jgqTZCenwU03dm72jVc0tb42q5enlxLWlwyJZqB5nd3s1dqpcez5i3oGupM0mE5MvNTfaxt5mYGeqA5hBtB5xomk6hkXr32ts5X9lMPvsy7Z/bP1g4/l5u75svX9bSbDyfwpQ/da1zve8XafMUG9LLcOQtByFOVLXWugJd4LezXUNUS/+Opbs2avm3S11oD1stmj5eorajp57InbF/KOTioi6RZALwrbRFZBDYxx2hZO9/PbF8J8zjitg9P99LdL8w59RL+LeV1b2Y1XqgLo2s97Dp6QdACtfu9v3+Y6GZDdztHAXjezdJ36h3U/WlN+B5XdwXpOrV/sLGtrRomLq50jS+4cKYeXPcwRhfWeie2H1s8LnTG8Yu5Y8/vSz2Y9p57HbcA/9tqatrvf8Cly99KHkmZysLa3m3axfleON+jMj4VmV2h1a395aeNmcTKQyc39nqxcqZyBbh2oErRfvDoGMTDJT5tyLAIIIIAAAggggEDxFiCAXrzbj9JbBPRFQY+B48ysjdhNX/iOz+8phxxcOuPNdu3aLWOnLzAp+zR4ri+kJhXkSOsm9aMj+fUluM5wiQTRK5Y/UcYM6iFX1a4u++67b0Ijry8h9Xq6Vp6+7NFN09316txGalY/V/5x2KGmXPoSb9M7H5jR6Msfejxa9nvuKNjjhbtdcCNSeD9BHTedxGlw042dm33jldW6dp518IRdvWJn9CaaseE1OGt3/UR/d2oce3xRB9Ct6//6eUHkpf5e26g4BNB5xv3d01P1jIu9r6yzo/RvbgOq1vP5fdYlembo4JVbc0aYF9DxPgOTPYvsPmOCCqBbl/XQ8uR2uUkGZLf3+pj0dZx1PeF4M8G8zDaNFMg62MLNrLagggKxMOkWQC8K23idxbpObFAzZH11SsvBfvuC9TkTWyZdUkDTB2tGJs1SEfaa1HYm1gGQbjMIRc7txisVAXTNOtUpp0A+++Ibu+qbvzv9zRbEYIPYAoV1P1qf99bP7k+/+NoMeNYU05Elrc4+o5I0rneZ+d1W7sTjEppZv2PG+yx20w9iL2Lth7HfNayDQ63py3UQ+/2PPiXzlz1sloHQ36CaUeyfl18sbZo2kIsuqJLwN+bOn36Rm7sPkade2GCKUqHcCbJ8zlgzANztps8yXQahYMIcU4ZkS7dYA7lunntWWy1fkANGrUH9yQW5ZmBEss1POyf6Pubms1rP4bYM1tT5bgd3uO0Pkf0jWRXOOfNUuXf2GDn+WPuJA16vxXEIIIAAAggggAACmSVAAD2z2rPE1kZf6I+ZOi+abi4ehKYE15cAGqzN1O3Djz+XnoPHy7PrXzNV1MDBqIHd5OaWjfdKha5BbV0X9snnX41y6Mywvt1ulvOrnB73JYfXYMecRQ9ITv5Ec53uHVpJ/x63JMwIoKkBVz/xgtzeb7SZrR6brtMuuBGpTKqCS06Dm27s3Owbry+roabqHzpulvmzvpy4c9yApGvP6gunBfc+Iv1HTDMvnHQ2ia5Hpy+xYjevwVmv951T49jzF3UAPTZAFpsG06mHl/p7bSMvAfRU3WvqxTPuf70mle7Wvhr7otvPy0i/z7p499Brm7aazw99Ca1b365Zkts1a6/PwET3X6rWQE+XFO76rOidP0kWr1ydcKaeNZjidqa811ltbl/Iu32e6v5BBj2cXj92v6KwjVdW7fdtbh9ovnfpYA79LmjN/uO1fkEc57cvJAugW8unwb7BvTtJs8Z15aADDwii6K7P4Xf9c72gG6+wA+j6HG7bZZDJCqZbZACtrsVd9rAy8tdff8nX3+6QZQ8+JpNnL4lmqUoW9Iygup2p66Qxwrofx99xjwyfMNsUQYOTGhxfcv9a6T1kguhSF/E2/Q3Xp1uWdGvXIu5vJrsU7tZArNt14pMNJLAG7iO/0T765Atp32t49HM3Xn30N6YOzNVBaPE2PyncNSX4t9u/N79pZy5YIVve/ShhJjPrta0Dh/T/nbwrUPeRk+6KprAP+rPEmgnEyWeUm/s92T3g9bPa7TNH91/6wGPSOXeEKY6fQZhO7unIPpFr+hnQ7OZ67IsAAggggAACCCCQOQIE0DOnLUt0Tayj4RNBVD2nsgkIOklVXtwwv/3uBzPafsbd90ZfxCQLnkfq9/2PP0n/kdPM+qTWrUOb66Qgr4uUOujAPf7fS7DDus7ZWZUryvLZY0RT/iXb9OXEkLEzZfpd90pscCbd1kCPvBSzm5Xoxs7NvokcY1P1awrjzjc1lRbXXS0nHn+0HHjAAaKB9h9/+lnWv7pJJsxcJPpSTDftO1NH9jEvNeJtXoOzXu8rLwFkvVZRBtBjZ+lqeZykYoxn5KX+XtsoXQPoPOP+7hnWF6VFFUCPnfWmzwtd21oDIm63IJ51kWvqPbfsgcdkwKjp0SCMBgJzbr/JVTAsVQF0t1Zh7K+fAYtXrpHsgePMwKlEwQM/L9a9HhtUUCDWLd1moHv10Xr5OdbqYv2+kGzwXBh90Mk5/fYFpwH0SFlubN7IpE8viqxVkf5pndnrxMi6jxuvMAPo1nNr+ewG0OpnS+fckSbY7uQ3m/X8sYNt3ZpF9vdzTyU7NnYpix9++MkMYtbnrt3mdhBY5Hx+ZtMnO9b6N/1ee0vLa/YYJJGsPvo9Ye6kwXLc0UfaVTvp3+0GU2s2ifycW00/shs4v+7ZV6TVrXmmLfS30ozR/aTBVZfEPU4HfCxasVp6DZ6wR9s5CXQ7rXCkH9n9roycz839nqwMfvq+2zIEtQyQU1Pdz9pngmwvN2VgXwQQQAABBBBAAIHiKUAAvXi2G6WOEbCmAkuE4/SHaHHD1XUSNT16ZLadll9n0Wjat6uvrGn74kBH3+uP5gEjp5nge7KU316CHV5fcCV6gZBuAfRIOTWI9PDCSXLxhefE7UJuXog4ednrJL3e+9s+lc45I2Xjpnccd2snAy+8BmcdFyJmRy8BZD2F2wB6ovJ5eTFrTaMfOa/Xmbpe6u+1jdIxgM4zrmG0axZ1AF0DrjpoqGDiHNFZPDqDUIMdvTq3lUG9Oth+3sTeY14+U+Ldpx9/9qUMGDVDVj3+nPmzk+dYovu9JAXQdbZlVvchZsBBo3/WljvG5MVNYe3nxbrXY92+kHf6+UIAfU8pzYTQO3+iGUip903ssjlOXcPcz29f0M/D33btlkPLHGwGD0Y2/f+vt38vD6x+SjRTkmZmimx5PdpJ79vapnQWvvVz2816zLH2brzCDKBbA5NO0rLr58ushSul7/Appkp2WXt0/8FjZ5olq/wMOLD6eX1e6TkSHau/rbIHjYsOVp40PMfMkv740y/k1puaSlaLxnLKycebzF/aHq+8/raMnjovul683aBWJ59lbgfcJQugW2cPawD9jz/+bdYa1xnm3Tq0lBoXnG3uMx3U9vGnX8qMu5fLwuWrogHn1k0ayPj8bCldupTnx0ayAPq/6tWW+lfWkstrVpOTTjjG9nuJNQtL5PuDDqK5/Zbmckq5E8wzQAeDv/PeNlMXzZagv5WP+Mdhpq10CzIgG/mM0uC/phrX71rJNjf3e7Lz+On7bstg/Rx22ze9dhprRgYnv6G9XofjEEAAAQQQQAABBDJPgAB65rVpiaxRSQ6ga4M/8dwrktVtiPzy629mDceJw3pLpVNOctUXNAAxbsZCufSiqtLyunpxj/US7Mj0GehOTSKj7Z0M5AgqgK6NqFkGRk2+y6yxaDfTpWL5E6VwSLbUubR60hdOXoOzrjqkZWcvAWQ9vCgD6JEXx1oOTZ2p7a/+cycOlqb/usoVhZf6x878cnXB/9852cCBVAdyecb93Sipdo/tN9aBIV3a3SAnn3Cs9CuYatYQ1gwvdtlFYs/n9PmZqP/q+rEaPNGX85E0uPqM1QCF3XMs0TlLSgDdmlo52cA5dfLzYt3rsW5fyDt9xhFA/5+UBrgKp82XMdPmm//0OtPVqb3X/cLqC9byxGZk0mxVK+aOFV2POlWb1wGnseVz4xVWAN2ahUcDgMtmjZYLzj3DlnLTlvelabtc2b7jBxOMHdanc9Lvo0HM2LcWyuvzKtlzMvb7WOVK5eW3Xbtk5tj+Uqv6eXHrt2vXbhk5+W6ZMmeJKZ7ud/fkfDNA2ukW1gx0q5F+3u7a9Yd0bd9COmc1i5vtJXZprjKHHCyLZhTI5bWqOa3KXvvZzUCPHKADw0YP6JYwbXxkv9isXckKpgMaJg7vLVs/+FimzV1mvvfos0KzdwSxue3Tbu73ZOXz0/fdlqEoAujWMhJAD6Kncg4EEEAAAQQQQKDkCBBALzltndE1Lekp3PVFlQYRjjnqiFDXbvQa7LAep2nEB/XumDA1pps10GN/ABdFcMmpiZsgaJAB9MiNrzOrdE3uRx5/Xra891E0xfHpFctJjQuqSKvrr5aLqp3jaLYVAfTkj1Prmoo6g2TayL6SN3KaPLv+taSzPBOd1U3fiZwj0wLoPOP+btmieMZZ+6XO0szJnyj6AnzFXYXmM6d5hz5mFrqubarLf7jZnD4/refUvvDyxs0yY9598thT6/cYGNSu1bXSr/stcsxRyWdsJStjSQig64v/m7vnm8w1mrJ2/pShSYMZfl6sez3W7Qt5p/2OAPrfUnofaTaJcdMXmHvIyQxhp8ZB7xdWX4gtp87G7z6gUFY88oT506BeHc0s9FRtmRRAt65P3rDupTJr3ADzuWG3aeD8ho595fXN74qT7D9ug4121/f6vNLzJjo29vuY00wP32z/Xm7pkS8vvvqmyQ6x5M5RUveyGnZViP49FQF0vZgGzgvybk/6+0GfN2OmzpPC6QtM+XQA3tA+nR395nBSYU2tvvPnX+TDjz8XHcCqg+oiGSXsBohFzp9oWTPr9XVps1EDu0nTRleZ9euXP7zOBOfvm1soOjAiiM1tnw7q+ein77stgy47p4MvdXMyUCYIVwLoQShyDgQQQAABBBBAoGQKEEAvme2ecbWO/WEer4KJ1vbMOIw0rJC+xNA08zqzRDdNtditQwuzZu6Rh5c1sy/0BdOmdz4wM3WXP/S4eaEbb5ZCuqZw13olS+HnJgjqJaiUymbP1AB6UDMSXn7tLTODSjNCDOzZwbyA1zUTu+aN8ZQi103fifSDTAugp7J/e7lWJj/jIh7WOrZt1lDGD+0lBx6wv0yatViGjpvlaRa6m2fdf/7zl8xauMLMltWU49btrMoVZWhuZ7mqdnWTBtfPlukBdOvSHho8H5/fUzRddLJ1YjXV+7VZvQyr23Sr1jaeWTggYYab2DZz+0LeaZunWwC9KGz1O/Mddy+XYeNnm+9aGuCcXJBjmyrYqXHQ+4XVF+KV05p23E8adS8GmRRAt7aZFws95uJq58iSO0fK4WUPS3gKt8FGu7KEcT/Gfh9zM6DAGmh0O6DDmrLayWAEq431czC3y00yILt99M/WZ7pmF9DBdJqFxm6zZhe48pILZd6UoWYZmDC2337fJaOm3G0Gl+um2dk0A5RdOnQNxOsgYx0s+NTzG0QH6OummSga17tMWjepL+VOPM58v++UM0IeXfd8YMsHRBzc9umgno+pDKBblwFI1XOWAHoYdxrnRAABBBBAAAEESoYAAfSS0c4lopY6a6HHwHHmx2zsls4za0pE44iIvpTqlFMgOqPCyaazLXK63LTXGpQE0J3oZdY+XgLIKuA2hXsQAXTri1JN56hprSuUO8GkI23fc5iZhe70RV7sy7SgZ7n46SVFPRPaT9nDOjZTn3HqpQG3kZPukgkz7zEzlpfPGSvVzz/LUGpad53N/NLGzWYt9P7Z7RzPKnMTQDfX2r5D2mcPE/0c0E2Xneif3d682D7owP+tbeynjTM5gK7BgFtzRpi20s/YSQU5JiCQLHiullYTt7PFRkyaG5116Gad2KCCArF9Id0C6Km21XtZl3TJK5hqguc6kHHupMFy3NFH+rltQj02rL4Qr9BfffOdmQG9+Z0PAg+M2SERQN9TyMm65m6DjXZtEMb9aF2rXa8fG5BOViZreXQ5IF1mSdcXd7JZ7xu3QUprgDP2u7F1kIGTQQ6Rslq/k+ts7XvnjJHyJx3vpCqe9tGMEr3zJ0bXnveyhFKiC1ufE24HJ9hVxm2ftrazn4EJqQygW5feO+fMU81a78cfe5Qdja+/E0D3xcfBCCCAAAIIIIBAiRYggF6imz/zKq8jzuctfUjuWvKQSSmradu6tmthZjyVKnVQ5lXYpkZBzABJdAk3L8Ij53jjrXclb8Q0Wb9hU9KS6xp/mjHghmvr7RWIIYBe4rqxFKcA+gOrn5aOvYabwMSYQd2l041NosEp6zrebjJieK1/mD0lXQLoPONuDbOZo+e29t28Hu32Gti09un10va2gXLIIaVt04FbC+w2gK7HvvrGFhk1+S5zb115afXAAucpgSzCi8QGzycM6yVtmjZwNGPfayDmjz//lNyhk0xmGbfrxIYVNE23AHoqbeMFzzW1trZNOm9h9YV4dbYG+ZwEcIN0I4C+p6YTf7fBRrv2Cut+tA4kcjNY00/ft/ZlXU5Ig5R2M7AjPrq8w/AJs80/H5w/YY8lPqzBTzfBY2v/TtWAUP3NeF1Wb/Od3O0AhGR9ZcObW8x5dSa628wAdn3QbZ/2087Wsngd7KbncNtPrQMQvCxPYGcY7+8E0L2ocQwCCCCAAAIIIICAChBApx8gkMEC6RZcUurI+rVL7l8rz730ejQ9ns5qrHbumWbNQ01veNihh7humaII6lkDQLEvmawVcBME9RJUssOyBg3s9nXzdycvON2cL96+buysx6d6Bvq2T780SxVo2sx4s8y17xdOm29SUDtZdzhSF6/19+teHI7nGRd+AF37c9sug8ygtETZE6wz1HXg2uKZI+X0iuVsu1AYzzrbi5bAHbzOPI9QWdcldjNbzLoOstsAjtsX8k6bNd0C6KmyLY4zzyNtGlZfiNdnijKArm00YOQ0uXPBSl+z3914eQ1q2q2v7aYMTu/d2P2sZXeTFj3Z9cK6H60zut0sg+HHUQeV69JBK1c9aQLnTlOt79r9h2QPGmdmbscb+KTfBZp36CP6ndfNbwCvfc1r/9Dj/Pglu25kgEEYwd9I2n6ngwx2/vSL3Nx9iDz1wgZX7Wytn3Wwm5u+4vUZbb2eniOyLFBQmYTitZ31mbVs9mi5+oqafroWxyKAAAIIIIAAAgiUIAEC6CWosalqyRNIx+BSprWCzrxs0bGfqVayWSWRl/ZOgghhBJUIoLeW/Ny9g41BpWu2popMFhy3pnLXQOM904eLpnpPthFAT6zDMy7cJ6o1Zfpxxxwly2aNkvPOPj3uRa37Ok0L7fdZZw12hSHhZqZgGNcP4px+g+daBuvLbg0YPDB/vEn9bbdZ17x1O/svrMBHugXQU2FbnIPn2sfC6gvx+q/eLzd06Guu6SY9td294PTvkVmgflJcu/GyBku1jE6zS2lWiR4DC0214gWErYFoP2mlk7lZA4duny+JzhvW/Widsexm1rafNdm1jtaZ5E4/z6yzg+O1ndXdaZBXy2LtE24C707vnXj7ubkXnF5HlyK7pUe+vPjqm6K/6XSpJv1+FNQWGWxR5pCDzWetWiXbYoPRTtvZek5rm7sZJBc5hxfndc++Iq1uzTPZAbSu86cOlatq1wiKca/zPLjmacnqNsRcy4lraAXhxAgggAACCCCAAALFToAAerFrMgqMQNEJWIONTl+yOS2trhH4zfYd8vrmd2Xjpnfk5dfekm++3SHvffTpHqfQl/enVSonRx5eVi66oIpUr3q21Kh6thxe9jCnlwp0P6cBWDcp+fwGleJVMMEOzasAACAASURBVBMC6H4aLtGMH6ftl+za1pnlul+8FNfW460zejUIZZdC128A3Trrx49homPdzKYK4/pBnpNn3P80v/jqW+nWf6w8+fyrjtfLtvbtpv+6yqzXesQ/Ej+b/T7rCKAn7/1BBM8jV7C2VZd2N8jQPp2TrnWvn+kavCmYOMecwu36s15eyDt5FqRbAF3LHKZtcQ+eq09YfSFef1nxyBPSvucw86eggrJO+mVknyCCPG69rPeEk+Db7j/+lN5DJph+q1u87wDW7x0asNLZz/qdPcjNOtghyDTaYdyPmo1Dg3fPrn/NBFtXzB0rZ59RKSlH7DNUA4zX1r/CFaE1hXnjepfJzML+csjBpZOew3oPDOzZwSzZss8++0SPiS3XuPye0qHNdbbl0t91TdvlmrTnqbq3rPW/9aYmMqJ/16SfW3aV0LrPWrhS+g6fYnaN52N3Dru/WwdbOG1za59t9M/acseYPFeZ3Pw+99w+c9Tgp59/ldv6jpJVjz9nSM6qXFEWTB1mlt8LY4sMJvEzOCmMcnFOBBBAAAEEEEAAgfQXIICe/m1ECRFIG4Ewgkv6cldnWIybsdB2bfREEBpUr31xVenVua3Uqn6uozVdg0J1EoC1zg5wMuvCb1ApqLolOo/1xaiT+vgtTxDB/7AC6Np/77h7uQwbP9vMomh5/dUyPr+n7QvK9Rs2SaecAvnsi2/M0gUzx/WX0yrET3lNAN1vD3J+PM+4v600EN6l3xgzmEm3vl2zJLdrlqMXz/o8z+o+RH7c+bPUubS6TB3ZJ+Eay36fdQTQE/dtHQDRKWeEaJ/Wz8hJBTnSukn9PQIhzu8MMel6NW2vpu/VWYf3zhojZ56eOHuGdUkLL7P0vLyQd1KfdAygh2X7119/yaIVq6XX4Anm88lpZggnjqncJ6y+EFuHr7/9Tm7uni8vbdxs/uQ0eBWkhTVrw8zCAdLyunquT+/Wyzqb3EmQVZ8pbW4faJ7xuiX6fjVn0QOSkz/R7OP0u5GbylqDo0GmZA7jfowNOnfOaiYFebcn/UzVAcStO/c3z1wNKi6fM1YqlDvBDZFYA/dOZvnq/u2zh5mBc8kC/dZg+LlnnWZmYWu692S/G3rnT5LFK1ebXdwOqHJV6f/f2ZoZKqhrWr/fuJl976b81tnguV1ukgHZ7W0Pt97zbj/vrdmDvKakd/vMiVQo9lniZFCxLUacHcJY7sFLOTgGAQQQQAABBBBAoHgKEEAvnu1GqREoEoGgg0v6srLXkIny6LrnA6tPpxubyKBeHeTQMu7XUE9WiLADNdYXMX6DSoFhJjgRAfS/YXQW1sQ7F8n4GQs9BSf0RZwG0TUdpLb/+PxeUveyGnsNACGAHnaP/t/5S/IzThU04Lb6iRek15AJpl/q5iZ4rvtroEDXXO2dP9EEWHSJAg2iX3jemXsFb9PxWedkUFTqeqS3KwUdPNdS6GChIWNnyvS77jWFShaM/fmXXyUnf5Ise/Axs++QnE4myGadxWhXM68v5O3Om44B9DBsMyV4ru0ZVl+w9hWdzawZN3SGsG6X1bzABPl0PeBUbt99/6MJmr7y+tvidcasWy/rjFe74Nv72z6Vzjkjo4Or1CZRAN06iEb3696hlfTvcYuUKnVQQlL9/NBMVK+/9a60b31tUvrIjNKgA5lh3I+x/VidRw3sJje3bBw3iK7pznsMHBf9faSB1L7dbnY0iC0WzTqQIdnSQfqddtyMBVI4fYE5xS0tr5HRg7pLvHWpYzMbJcs4EzvQtFb18+Tuyfly7NFHuLq1dCDBuudekdbX17edXb1r124ZOflumTJnibmGl0Fc1sJpv9SU7Z37jDQDX3UbM6i76G9ON59rTirsJdgb22d1Kamxg3tIs39dlXRQ+bff/SB5I6aKzkDXTQc9zp002HVWN7fPnIiDui5euUayB44zv6N0q1j+RBkzqIdcVbu6owHxOpN98f1rpG7tGglnr1uzVehge31PEHS7OWlb9kEAAQQQQAABBBAongIE0Itnu1FqBBwJpPP6wNa1oCOVOb9KZbnhmrpSvWoVOeXk46XMwaWldOlSe9VV0//9vmu3fLjtc3lxw5ty3yNPyJZ3P4ruF8ZMl7AD6DpzQ1M6arApHYNK1kZIdQDdUWf3uJPXYNn3P/4k/UdOk6X3rzVXdrqeeWwxrTPRNX3hPdMLzMsj6+Y3gO6RJulh1mdLUaZw5xmXPBWr27bXGVvDx8+WmQtWmEP1pX3O7TfFfYGe7NyxQfR6V1wsM8bkyVFH/GOPw9LxWef1meDFevTUeTJ74UqpX6eWSXcfRLAujOB5pG7WGZH6f7pW6uDeneTSGueZz2rNtrL+1U2i9dJnm25eA5FeX8jbtYPXAPpLGzZLr/wJsuP7H2XUgG5yfcMrA30BH6RtWMFzfT6E0Wft2sxPX9BBHE8+96o0rHuJyfaiy/9Evldq0EmDYcseWGueeZEZ1Rp8mj9lqFxeq9peRdNj9J4dM22+nHlaBZkyMjdh9hi7esX7u55/wMhpcueClZ6Dfm69tF07546Uhx971hSp1EEHSs/ObeXGZg3luGOONEEsnZm8ctVTMnbaPDO4qu5lF8m6Z182+yf6DhAvOKbfc3p3biu1L75AjjqirDm31nnH9zvlpY2bZOb8FebZYfe9Qn8HaIYNHYDrZNa827YI8n6MXFs9Js1aLEPHzYoWp8W19aRr+xYmm8f+++0n2hZPPb9BBo+9Qz765Auz38XVzpF5U/L3WmfbaV+M/b2lAw4GZHeQBnVqSdnDyhj/d97bZu7tSDpt/U67eOZIOb1i/MxIWq5X39hispJE7hv9PMjrfou5bzRNfLzzJpsFb/eMjfTrn3/5TVpdX1+ua3CFnHHqKSaYrsFQvZ4u/fXEc68Y54hfsvs50hDT5i6TfffdxwSQy590fPQZob93tC/o/bj8ocejQd4wfmda++jM+fdJv4KpjtP967GxA1b0/66+oqZ0vrmZnF/ldPnHYYfu4aS/nWfcfW90sKQ6LZpRYAbHud3cPnOs59d208Ew46YviPrq32teeK60bdZQLq95gRxz9BFy4AEHmMP0e4b+Bnvz7ffkgdVPy/2rnpSjjzpc7ptbKJqePd629un10qJjP5ONZ8mdo8xgZTYEEEAAAQQQQAABBJwKEEB3KsV+CBRDgXQOLsXOiNDgSvXzz/L0QlpfFq979hXpnT/BvAwN4wdy2AF07V6RdeXDCCoFkQY93i2QihTuYd56XoNl1llYXoPnkXppuuyJdy6W/tntzIu72I0AeuIewDMu+JeAOgtNA0T6ortt84aeZrxpi0VmbOkLzrwe7eKuhR7Gs87v88LrM8HtdSMvdCPHBbWGr99nvd1sTmsKW7s6O3k2WvuA3fli/56orH4/r2ODd9ZgnZYhrDVUg7IN4rkYL4AZVp+NtGsYfcHtOTWIpMuwNGlUJ+73UWuKdS13GGs56/fZVrfmGRYvwR4vwSw3fU+Dhxq8bNnp7zImC3ZrcKxw2nwz4MDNZhdAt7aD0zW43Vxf93Vj4uRZp+eMTStuVyY9rw7miLdeupu+qN8z23YZZNLB221OAs6Rz/jY2cPJzq2/zSYM6yVtmjbYa2axk2esl+ea3f0cKa+bz81ks+3tbJ3+/e2tH0rT9n1EM7W56d/WQblOr6X7qdOM0f2kwVWXePod7uWZYy2fPieWPfCYDBg1PTogw035k31vCWJQkpuysC8CCCCAAAIIIIBA5gkQQM+8NqVGCEQFvLxscMoXCfY63d+6n3UGs75QueeOAjNK3u+mKeja9xxmTtOtQ0sZ1qezpxcBfsvh9/gwgkpuXg65KX9JDaCrkc70LJyxQLq0uyHQGWix/gTQE/dInnHF8xkXadEwnnVunl/x9k1VAP3BNU9LVrch0SIUlwC6DoxY+9R66TGwMDpzLZ6jzh6bOKyXyaqSbHMb4LSeK1UB9J0//SI3dx8iT72wwVw+rAB6ULZBPBfjBTDD6rPxngdu7+NEfcFN/9JsCfq9UbMhJdqs6c51nzAC6NZ1q3UG5vihvVxlAfESzNK+d/+jT5l0zpHlO+IZaPB8ZP+u8s57H0mjNj3MLnbBbg1gLVy+SvIKpsqu3X8kbVr9TaBpzXO7ZMkxR8VPn29dT9zr2uBO+ldQ92PstTS9+NjpC2TqnKV7zLiN3U/7oy5/Em9gpe7rti++tmmr3N5vtGgwPdGmGZCmjeprZv86SXHt1EjTtU8uyJWrr6wZ97xOnrE6WHrFqidl4KjpSftopG5O7ufIvk5+I2lmhoE9O0jHG5u4uh+d9LXYfXQgY+8hE0xGMq3H/KlDHadV//izL2XAqBnRbAJ219fzjx3U3fazOtl5vDxz4p1Pyz522oI9ZvvblV+zWgzN7Zww5bvOzNdMCTp4RNuv921tHfVtu+vydwQQQAABBBBAAIGSI0AAveS0NTUtgQLpkmY5lt46O8xutpubZgvqB7yba4axbxhBJScvh7zUpSQH0L14eTmGAHpiNZ5xuXGXufDSz4rimDCedX7rkaoAeljpsP0+651+Juu6o5oeW9Pa6prFun6pBklqVK0i7dtcJ5dedL6j7AVuApyxbZuqALpe1y69sN9+Zz3er21YAfSw+myk7mH0BQ1E6azM1U88L+s3bJb3PvwkGsTVgFiVM06V2hdXlab/qiNnnV7Rds1dp2mz/faHSJam4445SpbNGiXnnX2641P6+S6s388XrXjUpGvXWbCR+1rTOndse71cdEEVY2R9TtoF0CMF13OvefJFWbnqSbOGeiT1twaIK59aXq6tf4VJDW+3NrY1VbUOYBzap7OjZ41jwJgd/d6P8a6rgWddl3nBvavkkceeNWnCdVML7Y86SztinajcXvqiBu9XrXteFq1Ybdb01gENOvtYlzdo3aS+NKp7adI16hOVRY10CQC9h1/fvHWP8zZvXFeuqX+5HBxnSS7r+Zw+Y7UOz7z0mtyz/FHRWfjqqJvWQ+9hTc/doM4lpk9pX3Wyafl1OYCVjz5pUoNHBpFoX9R7r0nDOtKw7qW2a687uZbTfayZKNwONI/0L73X9Dxb3vtojyUqvDolKrufZ068c6r/U8+/avrqux98HL0/IveItq2m29cZ8yefcGzCdrYum6DPUl0qLV42B6dtwn4IIIAAAggggAACJVOAAHrJbHdqXUIE0jW4xAz05B0wjKBSOgZh0+E2TFWwzE9d07Ht0uXZki7liG1fnnHOenwYzzpnV068V3F4JvitI8cjgEB6C2iGm1ad+5sAYeesZlKQd3uoQeL01vhf6awBMaeDfYpL3SgnAlYBDerf1neUmUne6J+15Y4xeSkN4GdCa1gH2+R2uUn6druZ52gmNCx1QAABBBBAAAEEUixAAD3F4FwOgVQKpGtwSQ2K2xroqWy3MIJK6RiETaVpomsVh2BZOrZdujxb0qUc8foXzzj7OzyMZ539VZPvURyeCX7ryPEIIJD+AkvvXyvd+o+VQw4pLcvnjJXq55+V/oUOuYTWz/whOZ1M+ngnqcZDLhanRyAUAf0+0ub2gfLrr7/L7AmD5LoGV4RynUw8qWZoGDN1nhROX2DS0y+ZOVIqlDshE6tKnRBAAAEEEEAAAQRCFiCAHjIwp0egKAXSObi0fccPZr3yZ9e/FiXSdSdvuKauVK9aRU45+Xgpc3DpuOmJf/n1N/l91275cNvn8uKGN+W+R56QLe9+FD2PrtE4Pr+nHHJw6aLk93ztMIJK6RiE9QwU4IHFIViWjm2XLs+WdClHvC7JM87+Rg3jWWd/1eR7FIdngt86cjwCCKS/gKbM750/UTSQrumK504a7Hgd5PSvnfsSamaX3vmTZPHK1WZd6LkTB8vRR8ZfJ9392TkCgfQT0CBw4bT5MmbafILALpvHOvhg6sg+ou8G2BBAAAEEEEAAAQQQ8CJAAN2LGscgUEwEglgHM1lVVy2aLLouotdNA0y5QyfJA6uf9nqKvY7rdGMTGdSrgxxa5pDAzpnqE4URVPK7Lm4yg+K8DnpxCJYRQE/c+3jGpfrpFOz1wnjW+S1hcXgm+K0jxyOAQPEQ2Pr+NmnbZZB8sO0zyevRTnrf1rZEpiDW1O2LV66R7IHjmJFfPLoupQxI4OvtO6R99jDR7yatmzSQ8fnZcQeXB3S5jDiN1eyWltfI6EHd5aADD8iIulEJBBBAAAEEEEAAgdQLEEBPvTlXRCBlAukeXFIIHV3/zIsbZdyMhbJ+wybPNjobpU+XLKlV/VzZd999PZ8nHQ4MI6hEAD1+yxaHYBkB9MR3Jc+4dHhieS9DGM8676X5+8ji8EzwW0eORwCB4iOg35Gzug8xBZ4/ZahcXqta8Sl8QCW1ziadVJAjrZvUJ3V7QLacJv0FIgNpPvnsK6H/J28va6YKHeSvmTuOO/rI9G9kSogAAggggAACCCCQtgIE0NO2aSgYAv4FikNwKVJLnV3yzfYd8vJrb8lLG9+S1zdvle9/2CnvffTpHhAH7L+/nFapnBx5eFm56IIqUr3q2VKj6tkZldYyjKASAfT491NxCJYRQE/8LOQZ5/9zoijPEMazzm99isMzwW8dOR4BBBBAAAEEEEAAAQQQQAABBBBAAAEEkgsQQKeHIIAAAmkmkI5BpTQjCqw4xSFYRgA9sObmRGkmkI7PuuLwTEizZqQ4CCCAAAIIIIAAAggggAACCCCAAAIIZJwAAfSMa1IqhAACCCCAAAIIIIAAAggggAACCCCAAAIIIIAAAggggAACCCDgRYAAuhc1jkEAAQQQQAABBBBAAAEEEEAAAQQQQAABBBBAAAEEEEAAAQQQyDgBAugZ16RUCAEEEEAAAQQQQAABBBBAAAEEEEAAAQQQQAABBBBAAAEEEEDAiwABdC9qHIMAAggggAACCCCAAAIIIIAAAggggAACCCCAAAIIIIAAAgggkHECBNAzrkmpEAIIIIAAAggggAACCCCAAAIIIIAAAggggAACCCCAAAIIIICAFwEC6F7UOAYBBBBAAAEEEEAAAQQQQAABBBBAAAEEEEAAAQQQQAABBBBAIOMECKBnXJNSIQQQQAABBBBAAAEEEEAAAQQQQAABBBBAAAEEEEAAAQQQQAABLwIE0L2ocQwCCCCAAAIIIIAAAggggAACCCCAAAIIIIAAAggggAACCCCAQMYJEEDPuCalQggggAACCCCAAAIIIIAAAggggAACCCCAAAIIIIAAAggggAACXgQIoHtR4xgEEEAAAQQQQAABBBBAAAEEEEAAAQQQQAABBBBAAAEEEEAAgYwTIICecU1KhRBAAAEEEEAAAQQQQAABBBBAAAEEEEAAAQQQQAABBBBAAAEEvAgQQPeixjEIIIAAAggggAACCCCAAAIIIIAAAggggAACCCCAAAIIIIAAAhknQAA945qUCiGAAAIIIIAAAggggAACCCCAAAIIIIAAAggggAACCCCAAAIIeBEggO5FjWMQQAABBBBAAAEEEEAAAQQQQAABBBBAAAEEEEAAAQQQQAABBDJOgAB6xjUpFUIAAQQQQAABBBBAAAEEEEAAAQQQQAABBBBAAAEEEEAAAQQQ8CJAAN2LGscggAACCCCAAAIIIIAAAggggAACCCCAAAIIIIAAAggggAACCGScAAH0jGtSKoQAAggggAACCCCAAAIIIIAAAggggAACCCCAAAIIIIAAAggg4EWAALoXNY5BAAEEEEAAAQQQQAABBBBAAAEEEEAAAQQQQAABBBBAAAEEEMg4AQLoGdekVAgBBBBAAAEEEEAAAQQQQAABBBBAAAEEEEAAAQQQQAABBBBAwIsAAXQvahyDAAIIIIAAAggggAACCCCAAAIIIIAAAggggAACCCCAAAIIIJBxAgTQM65JqRACCCCAAAIIIIAAAggggAACCCCAAAIIIIAAAggggAACCCCAgBcBAuhe1DgGAQQQQAABBBBAAAEEEEAAAQQQQAABBBBAAAEEEEAAAQQQQCDjBAigZ1yTUiEEEEAAAQQQQAABBBBAAAEEEEAAAQQQQAABBBBAAAEEEEAAAS8CBNC9qHEMAggggAACCCCAAAIIIIAAAggggAACCCCAAAIIIIAAAggggEDGCRBAz7gmpUIIIIAAAggggAACCCCAAAIIIIAAAggggAACCCCAAAIIIIAAAl4ECKB7UeMYBBBAAAEEEEAAAQQQQAABBBBAAAEEEEAAAQQQQAABBBBAAIGMEyCAnnFNSoUQQAABBBBAAAEEEEAAAQQQQAABBBBAAAEEEEAAAQQQQAABBLwIEED3osYxCCCAAAIIIIAAAggggAACCCCAAAIIIIAAAggggAACCCCAAAIZJ0AAPeOalAohgAACCCCAAAIIIIAAAggggAACCCCAAAIIIIAAAggggAACCHgRIIDuRY1jEEAAAQQQQAABBBBAAAEEEEAAAQQQQAABBBBAAAEEEEAAAQQyToAAesY1KRVCAAEEEEAAAQQQQAABBBBAAAEEEEAAAQQQQAABBBBAAAEEEPAiQADdixrHIIAAAggggAACCCCAAAIIIIAAAggggAACCCCAAAIIIIAAAghknAAB9IxrUiqEAAIIIIAAAggggAACCCCAAAIIIIAAAggggAACCCCAAAIIIOBFgAC6FzWOQQABBBBAAAEEEEAAAQQQQAABBBBAAAEEEEAAAQQQQAABBBDIOAEC6BnXpFQIAQQQQAABBBBAAAEEEEAAAQQQQAABBBBAAAEEEEAAAQQQQMCLAAF0L2ocgwACCCCAAAIIIIAAAggggAACCCCAAAIIIIAAAggggAACCCCQcQIE0DOuSakQAggggAACCCCAAAIIIIAAAggggAACCCCAAAIIIIAAAggggIAXAQLoXtQ4BgEEEEAAAQQQQAABBBBAAAEEEEAAAQQQQAABBBBAAAEEEEAg4wQIoGdck1IhBBBAAAEEEEAAAQQQQAABBBBAAAEEEEAAAQQQQAABBBBAAAEvAgTQvahxDAIIIIAAAggggAACCCCAAAIIIIAAAggggAACCCCAAAIIIIBAxgkQQM+4JqVCCCCAAAIIIIAAAggggAACCCCAAAIIIIAAAggggAACCCCAAAJeBAige1HjGAQQQAABBBBAAAEEEEAAAQQQQAABBBBAAAEEEEAAAQQQQACBjBMggJ5xTUqFEEAAAQQQQAABBBBAAAEEEEAAAQQQQAABBBBAAAEEEEAAAQS8CBBA96LGMQgggAACCCCAAAIIIIAAAggggAACCCCAAAIIIIAAAggggAACGSdAAD3jmpQKIYAAAggggAACCCCAAAIIIIAAAggggAACCCCAAAIIIIAAAgh4ESCA7kWNYxBAAAEEEEAAAQQQQAABBBBAAAEEEEAAAQQQQAABBBBAAAEEMk6AAHrGNSkVQgABBBBAAAEEEEAAAQQQQAABBBBAAAEEEEAAAQQQQAABBBDwIkAA3YsaxyCAAAIIIIAAAggggAACCCCAAAIIIIAAAggggAACCCCAAAIIZJwAAfSMa1IqhAACCCCAAAIIIIAAAggggAACCCCAAAIIIIAAAggggAACCCDgRYAAuhc1jkEAAQQQQAABBBBAAAEEEEAAAQQQQAABBBBAAAEEEEAAAQQQyDgBAugZ16RUCIHwBO6571HpmjfGXGDVoslySY3zfV3shVfekEZtephzTBvVV9o2a+jrfO9++Ik0a58rn33xjWR3ai35ubf6Ol9RHRy0c9D1+P33XdJ9QKEsf3idXHjeWbJs9mg58vCyQV8mZecLoz75hXfKpFmL5eQTj5X75hZK5UrlfdUnnfqE3/vWep8Gcd/7guVgBBBAAAEEEEAAAQQQQAABBBBAAAEEEEAAAQRiBAig0yUQKAECO37YKS069pMNb26R5o3rypQRuVK6dCnXNQ86iOclEJfsGALo8Zv0v//9r3z+5bfy8GPPyCOPPy9b3vtIftz5s9n59IrlpMYFVaRZ47pS88Jz5aADD7DtF2EEnG0vmmAHL30o9lRh1MdLAD3ZMUHfe1699Ti/5qkMoGfKM8FNe1nbx+lxmTAQxmld2Q8BBBBAAAEEEEAAAQQQQAABBBBAAAEEELATIIBuJ8TfEcgAAQLoxasRgwyWfv/jTzJq8l0yb+nD8ue//50UomL5E6VwSLbUubS67LPPPgn3DSPg7LWF/AZz9bph1IcAeuIWJYDutbc7O44AujMn9kIAAQQQQAABBBBAAAEEEEAAAQQQQAABBBIJEECnbyBQAgQIoAfXyJHAaHBn3DsdflAB9Pe3fSqdc0bKxk3vOC7uAfvvL4N7d5Tbbmku+++3X9zjwgg4Oy5gzI4E0L3K7X2ctV2DO6vslfUilQH0TVvel6btcmX7jh98Zd8I0iPscxFAD1uY8yOAAAIIIIAAAggggAACCCCAAAIIIIBApgsQQM/0FqZ+CIgIAfTgukFxCaB/vX2HtM8eZtJt63bs0UdIpxubSpNGdeTE44+WAw84QDS1+48//Swb39wqU+YskWfXv2b21SD6pIIcad2kftyZ6ATQ7ftTcZyBnokB9DmLHpCc/ImmwU6tcLIsnzNWKpQ7wb4Bi/EeQQwqKcbVp+gIIIAAAggggAACCCCAAAIIIIAAAggggIBvAQLovgk5AQLpL/DJ51/JDR36is78vPKSC2XelKFS9rAyrgvudma0l5mQiQo1bVRfadusYdL1l1Ox3nFxCKD/+z//kTFT50nh9AWG87KaF8jUkX2k/EnHJ2xzPUbTvOcVTDWp3s84rYIsmTkybrAxnQLoD655WrK6DTH1GtSro/S+ra3rfu2lPkH1g5NPPFbum1solSuVl6JeAz3TAuhff/ud3Nw9X17auDnaJ8YM6i6dbmySdIkC1x0ozQ4ggJ5mDUJxEEAAAQQQQAABBBBAAAEEEEAAAQQQQKDYCRBAL3ZNRoERcC+gAZXrsnqbwOjRRx4uK+4qn57BQgAAIABJREFUlHPPOs31iQiguybzdIBb59iLWAdMJAuExx6nQfTCafNlzLT55k+JAtJeAs6eIGwO0hn0wyfMkQkz7zF7Nqx7qcwaN0DKHHKwq8t5qU8mBtBdofnYORUp3Hft2i3DJsyRGXffu0dJ/1H2UJk/ZahcXquajxqk96EE0NO7fSgdAggggAACCCCAAAIIIIAAAggggAACCKS/AAH09G8jSoiALwENig4ZO1Om3/W/QNLAnh3MTN199tnH1bndBnYzcQa6KzCPO7t1jr3M2qfXS4uO/cx/u23rbZ9+Kc079JEPtn2WMCDtJeDskSLpYTrDuFXn/vL65nfNfho418EhF11QxdXlvNSnJAXQNRi9fuNmWfPkC7J+w2Z578NPZNfuP4xxqYMOlNMrlZeaF54j9etcIjWrnSOlSh2U1D/sALqWd+Tku82yBLpp6nbNvDH7nvuj/55Z2F8uPO8sV/2kuOxMAL24tBTlRAABBBBAAAEEEEAAAQQQQAABBBBAAIF0FSCAnq4tQ7kQCEjAGqyKnFLTRt87a4yceXoFV1fxG9h1dbEEOycLDqUihXsQdbA7h19nP8f/9vsu6Zo3RlauetIEGJfNHi1HHl52jyJ7CTjb1dnL3631jBzf9F9XyZQRuXLIwaUdnzJd6lPUKdxjwXTwzb0PPiZDx82Sb7Z/78jzxOOPkUE9O0iza+rK/vvtF/eYMAPon33xjVnzXAeR6BaZcX7h+WdJ7/yJsvT+teb/jz36CCnI6yJNG9WRfffd11HdistOBNCLS0tRTgQQQAABBBBAAAEEEEAAAQQQQAABBBBIVwEC6OnaMpQLgQAEfv3t92jQSGfntmlaXxatWCO//PqbXFLjfJk7abAcd/SRjq/kJzAbuYgG5V7euFmW3L9WnnvpddF047ppoKvauWdK88Z1zcznww49JG650i2Anizoaa2Ada3uVYsmG/9Em19nP8c7CSY72cdxp/K449b3t0nbLoPMTHkN9Fcod4Isf3idOVvfrlmS2zUrYQA39pJB1eenn3+VR9c9b8qxcdM78uPOn82ldO352hdXlVbXXy0XVTsnYbnSKYAem87fbTN179BK+ve4Je5s9DAC6Drr/L5HnpDhE2ZHg/0aJJ9ZOECuqFXNZNvQ5+Hw8bNl5oIV0eo0+mdtGZF3u5xy8gluq5i2+xNAT9umoWAIIIAAAggggAACCCCAAAIIIIAAAgggUEwECKAXk4aimAi4FYgNgGlgevzQXjJp1uLomtEtrq0n4/Kz5dAy8YPVsdf0E5jVc73x1ruSN2KarN+wKWl1NPA1JKeT3HBtvb2CjcU1gO7Gzs2+8SCtxz84f4Kr9Z6Lwwz0r7fvkPbZw0T7gm7TRvWVupfVkJu758tLGzfLAfvvLxOG9ZI2TRs4ml3sN4DuZqZ2zQvPlVEDusr5VSrv1XTpFEB/YPXT0rHXcPnz3/82ns2v+acZgHPGaRXk8LKHRl11HXodOPD+tk/l4bXPyp0LVpj07nrM1JF9pOX1V+9VzyAD6HrtFauekHEzFsoXX30bvdZlNS+QicN6S6VTTtrj+rv/+FP0/hgwctoeaehvbN5IurS7wQx2cLu0hdtnswbyR0+dJ7MXrpT6dWpJ4ZBsOfrIw92eJuH+BNADo+RECCCAAAIIIIAAAggggAACCCCAAAIIIFBCBQigl9CGz9Rqa/Bv3tKH5K4lD5mZqbr2bdd2LaTldfVs1+XNJBMN6M1b+rDkFUw1ATB1uGf6cBP8ig0+6mzvCUN7ynHHHGVL4Cew+8yLGyWr+5DorFy7i2kALqfLTWatdmsqaKfrqmd3ai35ubfaXcb3353OQHdj52bfeBVQ62uzepk/+VkDvUmjOiY4fXDpUntcxm/A2Q/69z/+JLlDJ8mKR54wp9EA7fj8niZlu7WPaf8Z2KuDdM5qJgcdeEDSS/qpj5eZ2jpAZNa4gXsNbHC6rrpdBgM/vnqsZqjolDPCzKbXzBBzJw6WOpdWdxRY3vzOB9L6tv6iqdR13fF5U4ZK2cPK7FEkPwH0v/76S77+doe8+sbbsuzBx+XJ516JBsL1Imo7uHcnada4btJ2//Djz6Xn4PHy7PrX9iibDmy44Zq6pr4aTC8d0/f92urxml6+Rcd+0VMN6tXRPOeC2gigByXJeRBAAAEEEEAAAQQQQAABBBBAAAEEEECgpAoQQC+pLZ+B9d6+4wfpMXCcCfrEbtYgWwZWfY8qaSrjsdMXyNQ5S6OzRycV5EjrJvWjATCdqakBssgM3orlT5Qxg3rIVbWrJ52x6zWwq9dr1bm/bNryvimrptzu1bmN1Kx+rvzjsENNuf6PvfuM06I6+wB8q7G32LBr1KixV7BFY9SoscWGXYkKCCpKERFBQUUQQYpYULCAEjv2xBp7R41ijS222ILGgj36/s7w7uOzy5bZZReX2Wu+JOyeZ2bu68yzfvjPuU8KMZ998dUYd9Utcc1Nd5bu/fLzB8QOW29WqlGAXvcT/P6H/8m8n578cqWXJ+r6ZNUweGj/btH+wN2n+9iMBM513UNtv0/t/ruceGYp9Cx/MSR9Lq2G/vuDT8Th3U4tvaiRp0X3jNSTwtCDOvettFL7iEP2jNVWXiELX9M9Tfnk0+y7NmrsVTHpmReyEtddc9W4YvTASHuGVxzNJUBPf0v36dAre37a7btLtkJ6rjlrfwmhoob0DKXV3ReMnxjLL7tkXHvRkFh9lRUrTWtDAvS33n0/uvYdmm37kF4KqnrMM/dcceSh+2QvTLRaPN9q7hTG3/3AE9FvyOh44eXXq330UiB/4F47xfFHt4t0jcY4yrdzSOfredQh0afr4Y1x6uwctf2NTPWst9Zq8acdt47tttoke+HAQYAAAQIECBAgQIAAAQIECBAgQIAAAQKVBQTonohCCKTQZvCoS2PIueNrrCe1BE+rkpu6Pe/PCVp1VWVahTuob5f48367TtcKPYXaKYxMgWPFkYLqXl3+HOuvvVq1QXpDA/SxE26I4/oPzy5T297I6fcpcPzb3Q/FkSeckYWgqfX82af3LK0EFaDX/YQlw9Sq/5ShF2aDN91onbhgaJ9sRW1NR2ptPf7qW+LE08/JAsrUrSAFvGlv8arHjATOdd/99CNS0Jmeie79hpX2t07h+eghJ2YvY5QfqfZ7H34yOvU8vTS2IlztePAe1XZaaGg9qRV3p54D4+Y77s9Wap93xgnxx223qPFvTHq5ZeDIS+LssVdkt5xW9x+0906l2xeg1/x0pHn9y8TbshC9PEBPz8Fh++8WB+29cyy0YL6tKKpeJf3347EnJ8d5l14bd9zzSKXzp84cV104KAudG+uYmS3ca7vn9L3oeVS76PznvafrMtFYtToPAQIECBAgQIAAAQIECBAgQIAAAQIEZkUBAfqsOGvueTqBtDJ1n/a9Iq1srOnYYJ3Vs0AwT6vyWY34w/98EqPHXRvnXXJ1qZ1xbeF5RX2pHfaJA8+JK6+/vVLJadXxgN5HTbfisiEB+rfffZe13E4ry9dcfeW4ZszgSqtuq7NOgVa/M0fHuRdfHeus8eu4eszgWHrJaS3mm9se6Gedf3mcNmxMjattK+qrj119xtb0rFZt1Z8C3k6H7BX77r5DLLv0EtmK4hRK/vezz+ORJ56NYaMnlFZH17Z/dbpeQwPn+n6v0v2lrgUDR1yctb2uOGoKz8vP/9SzL2UvYbz0yhulH6fAML1IkFbflh8Nraf87076zpxx0jHTvahSteby7gBppfrpJx5d+kxz2QO9agv3cWefMl27+ZrmsryFe3px44oLBsYiCy9UaXhDVqCnE6TgudtJZ8V/Pv5vbL/1ptnLCssvs2Sufe7zPnuffPpZPP7081lr+HsenBT777njLPfiVd6XjCpMUrv6887sHUstsVheJuMIECBAgAABAgQIECBAgAABAgQIECBQaAEBeqGnt+UU9+ikybHrwV2rbe1boVBTO+FZXemNt/6dtesuDwpTW96RA3rGDr/frM4V92nlcQpsU9vlr7/5ttaW3w0JdsvDyaqryWuzr7hW1XlrbgF6xX2m0Pnmy0bEphuvU21ZNdVT3eBy55qMqq5erm7cK2+8FZ2OGxhPPvti7sc8z4sXDQ2cc9/E/w+8/q/3RMceAyp9r7fabMMYNfD4WlfTV1wnvVhy8pnnl14QqWkrh4bW05AguLbvQ3MJ0JNfeqkmdahIq73Tiwdtd/tDtlp+tVVWiIUXXKAUWqeXHD77fGqkZ+3m2++PC8ZfV3qJZ/BJx0THg/ec7m9QQ9zq++y05PHppaXPv/gy5ptn7kp7uKeff/jRx1nXkdHjr6vUtv6APf8YZ/Xv2iR7vrfkuVA7AQIECBAgQIAAAQIECBAgQIAAAQKzpoAAfdacN3ddRaAlB+iJ4u4HHo92XfpFWjmaAsbhp/aIVX61XL2ek3+9/e8Yet5l8dtNNoj9dt++2s82JEAv+gr0vCZpBf6xfYfUuVI9wTdWgJ7OlboMDBp5cVx65c21vmCSxq684rLZftdpRWptWx00NHCu1wMZEakTQVp9Pmz05ZGC/aMO2yfbi3q+eefJfarU/j21dL/wsolxaq/O2d7kVY+G1lPUFejJJ632Pu2sMVnQ2pCjppcV0rkE6A0RbdzPpO0Ezjx3fIwae2X2dyF9v664YFBst1Wbxr2QsxEgQIAAAQIECBAgQIAAAQIECBAgQGAWFBCgz4KT5panF2jpLdxT0JiCkFaLLxp777pdzD3XnE3ymOQNi6tevPxzqY34ST06xPzzzVvtPdZnD/Sqq7DLg7m0333/nkc0iUP5SfOa1La6uDavmgrIswK9/LNpz/sbb7s3brnzwXjhn69n+8unIwXKbTZcO/bfY4fYZKN16mxBnj7T0MC5IZORWtGfcfYlcUjbXSJtw1BbsN+Q889IPeUOqUX+Wf27xZ47bzPDe6BX1y0j73PWUIPqPpe6U1x7811x6lkXlvaTr+v8FftqH3Vo25hnnrmrHS5Ar0tx5vy+/AWVdMV2++6SvUCTtndwECBAgAABAgQIECBAgAABAgQIECBAoCULCNBb8uwXqPYUBAwedWkMOXd8jVX1O67jLLeXbVGmKIW3qc182s86HRuvt2Z0ab9vbNFm/VhskYWzwDGFkc+++Gq2V/o1N92ZrYpcYP75YsJ5Ayrtv9xcW7inum6dMDKrqbqjoQF6bef8uZ6PmRmg/1w15r1u2pv9oM59S6t4U6vzFESuu8avs3bY6YWQKZ98Gum5HTX2qtI+85u3Xi8uGdk/0nYLFUdzauFeXn9arXzfo09Faqn/1DMvxj9ff6sSz4rLLR3rrrlq7Pun7bMOGAstOH+tfAL0vE9X0497/qXXYq/Dj4/3P/xP9oLK1WMGxxKLLdL0F3YFAgQIECBAgAABAgQIECBAgAABAgQINGMBAXoznhy3Vj+Bj6Z8Esf2HRp/vevB6T5YWzvh+l3F6IYK3Pfwk9HxuAG5V7KmlsLHHXVI9Oh8UKVV0QL0hs6AzzWFQHp556zzL4+h546vs0V+xfVTaH7h0L6VXgxJv2uuAXpVt/LvYENe8BCgN8WT2LBzpm0/Oh53evbfzeo6HzTsrD5FgAABAgQIECBAgAABAgQIECBAgACBWVtAgD5rz5+7ryLw5Vdfx6VX3hQXX3FTvPrG2/HrlZaPow/bN9vTu6Z2wkVGLA+qGrvOhgRn/3ju5eh9+jnxyKRna72dFDCmjgH7/Gn76VqKC9AbeyZnzfPl2Se+IZWl7ghXjTkj64yQ90gh+tU33hGnDK271flmG68bg/ocHeuvvfp0p58VAvQUuD742D9ivyN6Z/d/5QWDYqP11oh/vf1etm96OlLHibfeeS/7/y/884349/sfxbfffRfnnnFCtlK9vgF6hUve+WiqcQ35m9dU99JY5y3vJiFAbyxV5yFAgAABAgQIECBAgAABAgQIECBAYFYXEKDP6jPo/gnUItDcAvR0qylsfOzJyXHF9bfHA48+HWn/+nSkPaQ3WneNaLvrdrHTdr+tsw10dWX/3Hug3zhu2HSriivu8+du4d5UIWRDAufG+NI2pwC9op7PPp+areS95ua74slnXyztM59anG+56Qb12me+qlFT74H+0itvZK28U/jdVEdFAC1Abyrh+p9XgF5/M58gQIAAAQIECBAgQIAAAQIECBAgQKD4AgL04s+xCluwQHMM0Is2HWkP7H07nJCVdc6gXnHQ3jtVW2JFgJ1nn+GmCEsF6PmevJ/rhYB8d9d0o5ryb0XFXQvQm27+GnrmTz/7Iv58TL+456FJsdIKy8Q1Y8/MOrc4CBAgQIAAAQIECBAgQIAAAQIECBAg0JIFBOgtefbVTqCeAjO693Ftl/vxxx/jg4+mxNOTX85W7z721HPxwYdT4p+vv1XpY2lv9FVXWSFrsb3JhmtH6w3WijYbrBWLLLxQPatpnOG1tZQvv0JFgJ0noBWgN87c1Ocs9Zmf+pw3jU1dF9KWEk8+82I89eyL8Y/n/hnvvPdBfPDRx5VOlbowpBBzuaWXjE03Wic22WjtrOX5XHPOWd9L1nv8R1M+iX069Mq+f9Ud88w9V6y2yoqRvn/lxzJLLRFrrrZS6UcrLLd0LLt0q+zfSy2xaCyx+KIx++yzxYILzF/ajqG+K9DrXUzZB36OrhQzcr8z+7Pp7+xeh/WM1Jr/91tsHJeefUosvNACM/s2XI8AAQIECBAgQIAAAQIECBAgQIAAAQLNSkCA3qymw80QaN4CTRGgp3DxvoefjKHnXVbn3ug16aRQL7XI7t7poNi89box++yzzzTIPAF62v+55ykjYtxVt8TPFaA3Jkh52+c89TTmtZvqXE0RoKeW7pdfe2uce8k1DW6NnkL1ff/0hzjqsH1jhWWXaqryZ+p5BegzlbvGi6U964/pMySuu+XubMxJ3TtEj84HNY+bcxcECBAgQIAAAQIECBAgQIAAAQIECBD4GQUE6D8jvksTmNUEGjtAf//D/0T3fsOzfaMb6+h48J5xUvf22YrXxjymfPJp1qp90jMvNOZpS+daftkl49qLhsTqq6wYTbECvTFvWoBeu2bqpvDwE89Ep+MHxtvvftAo9ClIP/PkY2PvXbadqS+I1Ofmn33hlWw1c1rNPnJAz2i37y7VflyAXh/Vphn78X8/ixMHnhNXXn97doHUtv0vowfGaiuv0DQXdFYCBAgQIECAAAECBAgQIECAAAECBAjMQgIC9FlostwqgfoKNOW+xhX7Gdf3nirGp5Dt8G6nxv2PPFU6xfprrx777LZdtN5g7fjV8kvHAvPNG/POO890l0jthr/6+pt47Y134uFJz8S1t9wdL7z8emncfnvsEGf17xbzzzdvQ29vus81dYCe2l5fd9GZ8ZtVVxKg55i18pcMcgzPPaQxVtSnF00OPLJv/PfTz7Prpvbn22zZJgu/U7vzJVstVqmlecXN/fDDD/Hp51/E1KlfxeQXX832pb76pjtL50mdFkYMOC4O2HPHmG222XLXNLMG3n7vI9lLJuk44pA94/QTjy61bS+/h5YeoKeV32eMujTGXDYxdtxm8xjSr2sssdgijTJNj06aHGdfdGXsvN1vY/PW68USi/0yFph/vuzc6fl6/8Mp8de7H4rhF0wodUVo7s9Vo8A4CQECBAgQIECAAAECBAgQIECAAAECBOohIECvB5ahBGY1geYcoI+dcEMc1394RppWP543uHe0Xn/NBgWDKRi66/7Ho0f/YdmK3xQIXXHBoNhuqzaNNmVNHaCnG614KaEpVqBXtChvNJD/P1FjBM4NuafmGqCncLRTz4Fx8x33Z2Xttcu2MahPl2i1eMMC0i+/+jrOufiqGHLO+Pju++9jg3VWjytGD4ylWi3eELYm+0x5V4J0kbR3e7rPiv3Qm+zCdZy4Oe6BXv6iQbr9xmydXt4lJI95+lt5co8O0fnQttW+7JDnHMYQIECAAAECBAgQIECAAAECBAgQIECgaAIC9KLNqHoIlAk01wC9PGxLAc7l5w+IHbbebIbnLu3lm1a1p6NL+/3i1OM7NSiQn+EbmcETCNDrBmyuAXr5d66xQuRvvv0uevQblnUmSMeN44bF7zbfqG6kmTQitaz/y8TbomvfoVnIX3F073RQnNj1sJ81mG2OAfqNt90b7br0Kzn9XAH6mquvHKf16hzb/Lb1LPl3ciY93i5DgAABAgQIECBAgAABAgQIECBAgEALFBCgt8BJV3LLEWiO4VHSL1/NXb7394zOTHm9bXfdLs4+vWe1LeBn9DpN/XkBet3CTWFU91XrHlG+Argxn8Hyes8Z1CsO2nunum9mJoxI4fnf7n4ojjzhjKzVfGpXP9dcc8Znn0/NOkH0OPLg6HbEgTH3XHPOhLuZ/hLN8W9gU7ZwT904npr8Utx654Px8BPPRKq/YiuBNB+rrrJCbLnJ+rHbDr+LTTZa52d9ueFneSBclAABAgQIECBAgAABAgQIECBAgAABAjkEBOg5kAwhMKsKNMfwKFlagV77E9UU4XBFC/fGfGHh5/xeNIVRY9TTklagV20vn/x6H3tYbLzeGlkniIrgduc/bBmn9z4yfrX8Mo1BXK9zNNe/gfUqwmACBAgQIECAAAECBAgQIECAAAECBAgQmKkCAvSZyu1iBGauQHMOj2a1PdBn5sw1RTgsQJ85M9gS9kBPq5zvfuCJ6HXayHj9zXdLsMe03z9OPPbQmHvuuWLirX+PHv2Hl0L0tDK9W6eDov2Bu8diiyw8cyYjIluBvffhPePtdz+Irh0PiP49j5hp13YhAgQIECBAgAABAgQIECBAgAABAgQIEJg1BQTos+a8uWsCuQSac3j00ZRPslWq9z/yVKmW9ddePfbZbbtovcHa8avll44F5pu32hbsX0z9Mr76+pt47Y134uFJz8S1t9wdL7z8euk8++2xQ5zVv1vMP9+8uZya2yABet0z0hRGdV8134jUxv3AI/tWCo+32bJN7L3LtrHmaivFkq0WiwUXmH+69tkpmP708y9i6tSvYvKLr8Y9D02Kq2+6s1IL7hEDjosD9tzxZ9mzOrVlv/mO++PcS66u9H1L4Xjfbu2jw8F7VmrV/tSzL2Wt3V965Y0SXBrbdrc/RMeD94w1VlupyVuIN+e/gfmeJqMIECBAgAABAgQIECBAgAABAgQIECBAYGYLCNBntrjrEZiJAuXhUVNc9tYJI2OLNus3+NQpRO95yoi44W/3NvgcVT+YgrmTurfPAspZ9WiKcLhiBXpTmGy83ppx1ZgzZurK4nKjxq6pMep5dNLkOPKEQZVWaM/Iff5y4QXjzJOPzUL42WeffUZOleuzaW/zFJinFeaPPTU5br3rwUg1fff995U+v9nG68bpvY+KDdZZvdpQ/+P/fhaDRl4cl15583SfXXKJReP3v20df9xm89ho3TWi1RKLxlxzNu5e6QL0XNNtEAECBAgQIECAAAECBAgQIECAAAECBAiUCQjQPQ4ECizQ3AP0RP/9//4X9z38ZAw977J4ZNKzDZ6NrTbbMI4/ql1s3nrdmRIwNvhGc3xQgF43UnMP0FMFKYC+/Npb49xLrol33/uw7qKqGZFWbB/cdufo0n6/WGHZpRp0joZ86MV/vhH7dOyVtT6v7lh26VbRp+thsdcu21VadV7d2BTGv/TKv2LAiIvi1jsfqPF2Bp90TLYyfbbZZmvILVf7GQF6o1E6EQECBAgQIECAAAECBAgQIECAAAECBFqMgAC9xUy1QluiwKwQoFfMSwrZPvhoSjz21HPx6JPPxdOTX4qPP/k0/vn6W5Wmbs5f/CJWXWWFbLXzJhuuHa03WCvabLBWLLLwQoWZYgF63VM5KwToFVWkl0RefePteODRp+PJZ1+MV157K95574P44KOPKxWaVpmvtMIysdzSS8amG60Tm2y0dqy75qqNviq7bt2I9H288LKJ0eu0sysNT9ssHNf54NhuqzYxzzxz5zlVaUxFkH7epdfENTfdGV9/823pd9v8tnVcNOLkRv8eC9DrNUUGEyBAgAABAgQIECBAgAABAgQIECBAgEBECNA9BgQIEGhmAk0RoDezEt3OLCCQVtAf3XtwfDH1y9hrl21j2y1bx5JLLNYoK8SnfvlVPP7083HdLXfHpGdejFEDj4/W66/Z6CoC9EYndUI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ksVDNAAAgAElEQVR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EKAXfooVSIAAAQIECBAgQIAAAQIECBAgQIAAAQIECBAgQIAAAQJ5BAToeZSMIUCAAAECBAgQIECAAAECBAgQIECAAAECBAgQIECAAIHCCwjQCz/FCiRAgAABAgQIECBAgAABAgQIECBAgAABAgQIECBAgACBPAIC9DxKxhAgQIAAAQIECBAgQIAAAQIECBAgQIAAAQIECBAgQIBA4QUE6IWfYgUSIECAAAECBAgQIECAAAECBAgQIECAAAECBAgQIECAQB4BAXoeJWMIECBAgAABAgQIECBAgAABAgQIECBAgAABAgQIECBAoPACAvTCT7ECCRAgQIAAAQIECBAgQIAAAQIECBAgQIAAAQIECBAgQCCPgAA9j5IxBAgQIECAAAECBAgQIECAAAECBAgQIECAAAECBAgQIFB4AQF64adYgQQIECBAgAABAgQIECBAgAABAgQIECBAgAABAgQIECCQR0CAnkfJGAIECBAgQIAAAQIECBAgQIAAAQIECBAgQIAAAQIECBAovIAAvfBTrEACBAgQIECAAAECBAgQIECAAAECBAgQIECAAAECBAgQyCMgQM+jZAwBAgQIECBAgAABAgQIECBAgAABAgQIECBAgAABAgQIFF5AgF74KVYgAQIECBAgQIAAAQIECBAgQIAAAQIECBAgQIAAAQIECOQREKDnUTKGAAECBAgQIECAAAECBAgQIECAAAECBAgQIECAAAECBAovIEAv/BQrkAABAgQIECBAgAABAgQIECBAgAABAgQIECBAgAABAgTyCAjQ8ygZQ4AAAQIECBAgQIAAAQIECBAgQIAAAQIECBAgQIAAAQKFFxCgF36KFUiAAAECBAgQIECAAAECBAgQIECAAAECBAgQIECAAAECeQQE6HmUjCFAgAABAgQIECBAgAABAgQIECBAgAABAgQIECBAgACBwgsI0As/xQokQIAAAQIECBAgQIAAAQIECBAgQIAAAQIECBAgQIAAgTwCAvQ8SsYQIECAAAECBAgQIECAAAECBAgQIECAAAECBAgQIECAQOEFBOiFn2IFEiBAgAABAgQIECBAgAABAgQIECBAgAABAgQIECBAgEAeAQF6HiVjCBAgQIAAAQIECBAgQIAAAQIECBAgQIAAAQIECBAgQKDwAgL0wk+xAgkQIECAAAECBAgQIECAAAECBAgQIECAAAECBAgQIEAgj4AAPY+SMQQIECBAgAABAgQIECBAgAABAgQIECBAgAABAgQIECBQeAEBeuGnWIEECBAgQIAAAQIECBAgQIAAAQIECBAgQIAAAQIECBAgkEdAgJ5HyRgCBAgQIECAAAECBAgQIECAAAECBAgQIECAAOjKYpQAACAASURBVAECBAgQKLyAAL3wU6xAAgQIECBAgAABAgQIECBAgAABAgQIECBAgAABAgQIEMgjIEDPo2QMAQIECBAgQIAAAQIECBAgQIAAAQIECBAgQIAAAQIECBReQIBe+ClWIAECBAgQIECAAAECBAgQIECAAAECBAgQIECAAAECBAjkERCg51EyhgABAgQIECBAgAABAgQIECBAgAABAgQIECBAgAABAgQKLyBAL/wUK5AAAQIECBAgQIAAAQIECBAgQIAAAQIECBAgQIAAAQIE8ggI0PMoGUOAAAECBAgQIECAAAECBAgQIECAAAECBAgQIECAAAEChRcQoBd+ihVIgAABAgQIECBAgAABAgQIECBAgAABAgQIECBAgAABAnkEBOh5lIwhQIAAAQIECBAgQIAAAQIECBAgQIAAAQIECBAgQIAAgcILCNALP8UKJECAAAECBAgQIECAAAECBAgQIECAAAECBAgQIECAAIE8AgL0PErGECBAgAABAgQIECBAgAABAgQIECBAgAABAgQIECBAgEDhBQTohZ9iBRIgQIAAAQIECBAgQIAAAQIECBAgQIAAAQIECBAgQIBAHgEBeh4lYwgQIECAAAECBAgQIECAAAECBAgQIECAAAECBAgQIECg8AIC9MJPsQIJECBAgAABAgQIECBAgAABAgQIECBAgAABAgQIECBAII+AAD2PkjEECBAgQIAAAQIECBAgQIAAAQIECBAgQIAAAQIECBAgUHgBAXrhp1iBBAgQIECAAAECBAgQIECAAAECBAgQIECAAAECBAgQIJBHQICeR8kYAgQIECBAgAABAgQIECBAgAABAgQIECBAgAABAgQIECi8gAC98FOsQAIECBAgQIAAAQIECBAgQIAAAQIECBAgQIAAAQIECBDIIyBAz6NkDAECBAgQIECAAAECBAgQIECAAAECBAgQIECAAAECBAgUXkCAXvgpViABAgQIECBAgAABAgQIECBAgAABAgQIECBAgAABAgQI5BEQoOdRMoYAAQIECBAgQIAAAQIECBAgQIAAAQIECBAgQIAAAQIECi8gQC/8FCuQAAECBAgQIECAAAECBAgQIECAAAECBAgQIECAAAECBPIICNDzKBlDgAABAgQIECBAgAABAgQIECBAgAABAgQIECBAgAABAoUXmK1t27Y/Fr5KBRIgQIAAAQIECBAgQIAAAQIECBAgQIAAAQIECBAgQIAAgToEZosIAbrHhAABAgQIECBAgAABAgQIECBAgAABAgQIECBAgAABAgRavMBsV199tQC9xT8GAAgQIECAAAECBAgQIECAAAECBAgQIECAAAECBAgQIEDAHuieAQIECBAgQIAAAQIECBAgQIAAAQIECBAgQIAAAQIECBAgEBECdI8BAQIECBAgQIAAAQIECBAgQIAAAQIECBAgQIAAAQIECBAQoHsGCBAgQIAAAQIECBAgQIAAAQIECBAgQIAAAQIECBAgQIDANAEr0D0JBAgQIECAAAECBAgQIECAAAECBAgQIECAAAECBAgQIEBAgO4ZIECAAAECBAgQIECAAAECBAgQIECAAAECBAgQIECAAAEC0wSsQPckECBAgAABAgQIECBAgAABAgQIECBAgAABAgQIECBAgAABAbpngAABAgQIECBAgAABAgQIECBAgAABAgQIECBAgAABAgQITBOwAt2TQIAAAQIECBAgQIAAAQIECBAgQIAAAQIECBAgQIAAAQIEBOieAQIECBAgQIAAAQIECBAgQIAAAQIECBAgQIAAAQIECBAgME3ACnRPAgECBAgQIECAAAECBAgQIECAAAECBAgQIECAAAECBAgQEKB7BggQIECAAAECBAgQIECAAAECBAgQIECAAAECBAgQIECAwDQBK9A9CQQIECBAgAABAgQIECBAgAABAgQIECBAgAABAgQIECBAQIDuGSBAgAABAgQIECBAgAABAgQIECBAgAABAgQIECBAgAABAtMErED3JBAgQIAAAQIECBAgQIAAAQIECBAgQIAAAQIECBAgQIAAAQG6Z4AAAQIECBAgQIAAAQIECBAgQIAAAQIECBAgQIAAAQIECEwTsALdk0CAAAECBAgQIECAAAECBAgQIECAAAECBAgQIECAAAECBATongECBAgQIECAAAECBAgQIECAAAECBAgQIECAAAECBAgQIDBNwAp0TwIBAgQIECBAgAABAgQIECBAgAABAgQIECBAgAABAgQIEBCgewYIECBAgAABAgQIECBAgAABAgQIECBAgAABAgQIECBAgMA0ASvQPQkECBAgQIAAAQIECBAgQIAAAQIECBAgQIAAAQIECBAgQECA7hkgQIAAAQIECBAgQIAAAQIECBAgQIAAAQIECBAgQIAAAQLTBKxA9yQQIECAAAECBAgQIECAAAECBAgQIECAAAECBAgQIECAAAEBumeAAAECBAgQIECAAAECBAgQIECAAAECBAgQIECAAAECTSNw+/2T4vRzr4j3Pvw45p5rzjij1+GxyzabNM3FnLVRBKxAbxRGJyFAgAABAgQIECBAgAABAgQIECBAgAABAgQIECBAgMBPAik079T37HjhlTezH7Za7Jdx4aCusdaqK2JqxgIC9GY8OW6NAAECBAgQIECAAAECBAgQIECAAAECBAgQIECAAIFZT+DHH3+MC6/4awwdc23p5o86eNfo0m73mGOO2We9glrQHQvQW9BkK5UAAQIECBAgQIAAAQIECBAgQIAAAQIECBAgQKD5CUz572dxysjL42/3PlHtzS284Pyx2krLxY6/2yh23XazWGThBZpfET/zHb393kcxePTVcffDT8f33/8vVlimVYwd3C1WWm6pXHf29TffxqNPvxjX/PWBePr5V+Ojjz/NPrfEogvHBmv9Onb83cbxh99uGPPMPVeu87325r/j8F7D4t0PpmTjV/3VsjH69GOy+6rpSM/BwHOvjNT2/Ztvv8uG/eIXc8SOW20cp3ZvFwvOP2+t1/7q62/i0uvujIuuui0+/XxqNnZI7w6x+/ab57png6YJCNA9CQQIECBAgAABAgQIECBAgAABAgQIECBAgAABAgR+RoEb7ng4eg4ak+sOUqDb5+gDYqetW8dss82W6zNFHvSfTz6L0RNuiStvvrcUOqd611n9VzHmjG6x2C8XqrX8tFL8wUnPxykjL4s33/2w1rETRpwQbdZbvU7O//3vhxh0/pUx7ro7S2NP6nJgHLzHtjXOWXWfqfjwzr9vE4OOPyzmnWfuaq/97Xffxy13PxojLrk+22u9/Bh3Vs/YfMM167xnA34SEKD/v8WXX30dl155U0yYeFs8/9Jr2U/X+s0qcdShbWP/PXb0B8i3ZpYW8HzP0tPn5gkQIECAAAECBAgQIECAAAECBAgQIECg4AJDLrwma/ed90gr0see0S3WX3OVvB8p3LjqVluXF7nrtpvG6T0PjXlrWTGeQutLrr0jzhp7bbZqvbYjBfEXn9k91syxf/k/Xngt2p8wvLQKvPW6q8fIfp2z1ezVHSnEn3jbQ9F32KXV3kdq/d71sD2n++gPP/4YDzw+OdLz8/Lr70z3+2WXXCwuGtw9VllxmcLNf1MWJECPiFfeeCs6HTcwnnz2xemsu7TfL049vpMAvZ5PYTLt0W943P/IU/HLhReMIf26Rttdt6vnWQxvDAHPd2MoOgcBAgQIECBAgAABAgQIECBAgAABAgQIEGgagRQE9z7z4rj1nsdLFyhfNfzlV9/Erfc8lrUnr2jLnQYe1naHOP6IfVrkftqp1Xm3U0fHI09Pn+1VINYUOlf8vrrQOgXcRx/yp6xde2qT/2NEvP3vj+LSa++Ij//7ebYKfL55q18FXnHer775NvoMuSRuvvvR7EepBfuwPkfEH7duXeMD9Mq/3o2jTjon3njn/Wz8nHPMEek8Fceo/kdl91R+pPD//Ak3x8hLbqjxvButvWpcMPDYSC9cOPILtPgA/bPPp0bnXoPi1jsfqFbtnEG94qC9d8ovamR8+9130fOUETHuqltKGl07HhD9ex5BZyYLeL5nMrjLESBAgAABAgQIECBAgAABAgQIECBAgACBegp88J9PokPvEfHiq29ln1y61aLZquG0Z3bFkcLSgeddEeMn3lX62RYbrxVn9zsyFlpgvnpecdYf/vBTL0S7HkOyQlZctlUc16Ft3HbfE5VeQqgudC6v/PlX3oyOvUfEh1P+m/047ZV+9ilHxm9WXn6GgO599JnofNKo0krytG/64BPa17h/+edTv4peZ4yNOx98KrvuNpuvH99++308OOm57N/zzzdPjBvaM9ZbY+VK95VeIuhwwvCY/PK/Yu655oyjDtktW21/+rlXlMbtu8vvot+xB8Wcv/jFDNXU0j7c4gP0u+5/PPY/ond89/332dxv0Wb9OP/M3rH8MkvGF1O/jHnnnSd+McccLe25mKF6p3zyaezb4YSY9MwLpfN4EWGGSBv8Yc93g+l8kAABAgQIECBAgAABAgQIECBAgAABAgQIzBSBZ158PdodNySmfvl1dr2aVg1f+7cHspXqFUcKVMcM6patlG5pR7IYNva66NF+79h1u03j86lflsLkZFFXu/Wqq8RTSJ0C9y1brz1DlKlDQNdTR1cKv887rUuNe5BXXUWe2sP3P/ag6DfistILFWv8eoUYM6hrLLn4IpXu7bU3/x0dTxwZW7VZJwvPF/vlgnHmBVfH2KtuK43re/QB0W6vP8xQTS3xwy06QP/+f/+LPgPPiQvGTyzN/UXDT469dtm2JT4LjVbzV199HX0GnReXXXNr1jZkvz12iP7HHZG1cnfMPAHP98yzdiUCBAgQIECAAAECBAgQIECAAAECBAgQINBQgRvueDh6DhpT+nhNq4bPn3BLFhpXHDv/vk3WUnzeeX5qKf7u+/+JK2+5N275++PxznsfZa27t9horeh4wE7Zivazxlwb46+/K1sdvf9uv48+R+2frV4uP1Jr81f+9e+4bOJdcffDT8dHH3+a7d297eYbZOdZaolFYuiF086Tjt6d94tD9qx+G990PxNvfyj+/vA/4qXX386um+5pk/V/Ewf+aZvsf1OWVN+jYmFsxcrq1AL98F7D4r0PP85Otc7qv4oxZ3TLgvTqjqeefzUOO/6s0ksLe/9xyzil2yEx15wztlK76ksO++26dZzU5cAaz5tW0h/T/7ysNX9yObv/kfHLBeePw44fFmmFeTqqm+f087T/+TfffFua/7q2AqivcUse36ID9E8/+yL+fEy/uOehSdkzsOzSreK6i86M36y6Ukt+JtReEAHPd0EmUhkECBAgQIAAAQIECBAgQIAAAQIECBAgUGiBERdPjHMvu7lUY3Wrhr/97vvoN3x8pIC24uh04M7R/fC9YrbZZsvC1FvufjROPXtCpX3SK8amfbUP3mPbeOwfL8cLr7yZ/bj9vjtme6inz1cc6Trjrrsjhl00sdSCvBw/hbxHH7Jb3HTXI1nr8HRU1yr9iy+/ihEXXx8Tbvx7teepOGfbnbaKVG9d+4rX9QCktumpDX7FUVPonH6fVn2nldoXX3N7NjzZXHD6sdlK7hk5Unjfqe/ZJd9Wi/0yLhzUNdZadcVqT1t1fNp7PdmmVu5d+p9b+kxde7lXDMyzFcCM1NeSPtuiA/RX33g72rY/Pt5469/ZnG+60TpxxQUDY5GFq38bpSU9GGqd9QU837P+HKqAAAECBAgQIECAAAECBAgQIECAAAECBIotUN2q4dSue+tN16tUeGrXnVZYv/vBlOzn5aFvWjE+8baHou+wS2sNq6tKDundIXbffvPSj1OwfM74m+Kc8TfmRq+uVXpaOd136KVx10NP5zrPcR32jo7771QpyM/1wbJBVVfn1xY6Vw2aUyv8FOI/8MRzccf9T2Yr5dOx3NJLxC7btIn9dtk6ll1q8VpvKc3BhVf8NYaOubY0Lt1Dl3a7V7vCPrWQ7z/isph424PZ+PJ90qu+UFHXXu4VF8y7FUB9bVvi+BYXoKe21medf3kMGvnTHhHVTXzbXbeLs0/vme2BXnF88NHHcf3f7okb/3ZvPD35pfj6m28jtYZY6zerxI7bbB777b59rLjc0tV+wd9857046Mi+MfnFV2O1lVeIv4weGAstuEAMv2BCXHH9bfH1199E1yMOjO6dUhuHn1pl/PDDD/HYU8/FhOv+Fg88+nSk86QjXWfnP2wZhx/wp1h5xWWnu+b7H02Jw7ueGg89/o/S9dK4dK4LL5uYrbr/76efx69XWj47x6H77RbzlLX4KDdJe5pPuO6vMfHWe+L5l17L9otfcolFo80Ga0f7A3ePLTfdIGaf/af2GtfcfFf0PGVEdv407qoLz4j11159Ouby2u6879FIvulIPtv9btM4eO+d4jer/qrefzDLrZdecvG4eszgWGO1leKxJyfH2Ak3lGpP83bUoW1jr122m649SbqPm26/Lzr2GJDN88Ftd44zTzomXnzlXzFg+NhsLlotsWj2jGy7ZZtKtaW5vO/Rp+Lya/4ajz/9XKmuNGfJav89dohNNlonfjHHHLX+zWnI8zYjz3dtN9PQuZoRi6lffhXdTx4WV914R8wz91xx4/jh0WaDteKlV/4Vo8dfGzfedl+Nz/D7H/4nLv7LTdln0/OQtg/4046/i+M6HxLLL7tkS/xbr2YCBAgQIECAAAECBAgQIECAAAECBAgQaIYCeVYNf/nVN1nYev0dD5Uq+O3Ga8eIkztlbb//+ca70bH38FK4nlqyn3jk/rHnjltkOdbTz78aJw65JN545/3S59Oe3+OG9owUHlccKUBOK58r9mJPbdv7dz04a93+w48/ZG3YTxl5edbSveKo2io9hfCDzr8yxl13Z2lMaknfYb+dYvlllogff/gxW0Xff+RlpbB/i43XirP7HRkLLTBfg2Yo5Vbpvq665b7S52sLnR9/5uVsz/nUTj7PkRyG9ulY4z7m6RxVX3BI7fJHn35MrLBMq+kuUfWFh5WWWyrOPe3orMV+1Rcq6trLvfzkt903qdLK9Zq2AshTc0sf0+IC9E8+/Sz2P+LEePTJybXOfbt9d4kh/bpmYXYKAc+95JoYcu64LEyt6Uh/hE7u0SE6H9p2unD09nsfiX07nJB99PdbbBwdDtojeg04O95+94PS6cqvmX740itvRLeTh8Ujk56t8ZopWBxx2nGx7+7bVwqaJz3zQuzerkd8MfXLbGX9Wf27xZDzxscNf7u32nP1Orpd9Dy6XaX7Tl/g2+95JI7tO6QUAlf34dFD+mQvD6Qj+XQ9aWhcef20thcrrbBMXDP2zCyoLz9SwHnCgFE13k9tn63rS1tuvc4av44RA47LXpr4613T3uKpelRXe9X9w0845tCYf9554tSzxmQvEFQc40adEn/acevsn8nr7w8+kb088Pqb79Z6mztt99sYOeC4WGKxRaYbNyPPW0Oe77o8GzJXjWGRgu992veKl197M3uOxg4/Oa656a64aMINleag4v57H3tYHNth/+yFlN4DRlX7Xd2izfpx0YiTY6klFqurbL8nQIAAAQIECBAgQIAAAQIECBAgQIAAAQJNLlDbquHUlv3Ndz6IIRdek7X1rjgq9srefMM1s3bkVQPrtOd2atde3pq96p7fa/x6hUgr3ZdcfFpO8fnUr6LXGWNL10kr3M8/rct0K+Grhux7bL9FnNajXWmhYtrT+8iTRpVC+CMO2DmO+fPulfYAr7pf+YwG6Gn/8CNOHBlPPvdKVktdoXMK9wec85d6ze1mG6wRo045KnthoeqR5mDUuBsqteGvbg4qPlf+wkNyHtD9z9nLDmm+qr5QUdde7uX3kmcrgHoV3YIHt7gAvTyUq2neUxB++fkDYoetN4u0CjYFvZddc2uuxyR9dsywk2L3P04LVSuOFOCeNmxM9s8N1lk9Wzlb0Tq+YswZfbtEp3Z7Z/9MoXnH4wZUCthruoG0ujaF1K3XX7M05Mob7ohOPU/P/p0C9BRs/+O5l2usIa3KvfaiIbH6Kj/tw/DEP17IWtyne63N6oZxZ0UKJtNRNcCtri1++er42lAb2lK/3HrdNVeN//3wQ7ZyvqZjgfnni+suHhKbbLh2aUjV/cPTKvP7H3mqUnCbwu/0uXSNFBhfdcMd2csDtb1kUX4PadX/GScdU2n1+4w+b/V9vut6qBsyV41l8eikybHrwV0z8zVXXzkWX/SX2RzUdKQxW226YY0Be8Xnyl96qKt+vydAgAABAgQIECBAgAABAgQIECBAgAABAk0pcMMdD0fPQdPyozxHWl2eAuvd/7B5FrhWXfmcAtfRpx8baf/t8iPte37Y8cMitVdPR9U9wquuyt5+y40itXivujf5pMmvxMHdB5dWb3dvv1d0PnCX7JxppXyq5Y4Hnsz+nVZWjx3cLVuFnbKDz774MtILA6nd+qRn/1m6vcPa7pDtxT7HHD91O85jUTGmqkHVlwPKz1XdavUVl20VnQ/cNX6/2XqxyMILxA8//Bh3PfRU9Bl6aWk/+dpC+edfeTM69h4RH075b3ap1uuuHiP7dY60cr3qkfy7nTo6Hnn6xexX++26daSwfa45f5H9u655qskltYTvM+SSuPnuR0tDqtsKoD6uLXlsiwvQKya7atCbguOrxw7OWqNXHNW1w05B89D+3bK23XPMPnu20vjE08+JtOq54th1+61i9JATY/755s1+VHVVdnUPXHmI++57H8b+nU6MZ1+Y9qZMCshP6t4h9tz599n+7OneTzhtVNaeuuJIv+/R+aDsn+mP0Mlnjo5RY6+sdKnye3/ltbdin469KgX0t04YWQrCv/3uu2wl9birbindQ2pXnlZOp7o/+GhKjLv61qwt+gVD+5RWUqdV83sdfnykGtJRdVV9Coh79B9eWqGexqQXFQaceGSssuJykd6meurZl6LfmaNj+603ja4dD6hXC/earFP7+kF9u2Tz9vkXU6NHv+Ex8da/l3zKX15IP6y6f3h1c7bVZhtGCmPTnKRW+Qce2bf0skF6kaLn0YdEp0P2joUWnD8++3xq1nZ8yDnjSyH8Uq0Wj+suOjPbAiAdjfW8pXPleb7r+sPX0LlqDIt0b+nZS90Pyo/0XTitV+dIWyx8OOWTbFuEiu9Jxbhy+/Qf22P6DInrbrm7dJqeRx0SfboeXlf5fk+AAAECBAgQIECAAAECBAgQIECAAAECBJpcoOqq4douuPG6q0XvzvtFCskrVpendui9z/xp2+Juh++ZBdrlq8/TOau29y7fIzzlSsMuui5GT/hpMenwkzrFLttsMt3tpDbpfc+6tPTz8pA27R1++PHDSkFyHrwUsqdW5yuv8FM+l+dz5WPSqvd2PX7KE6q+HFA+NoX4x5xyXjw06fnsxzUF49XtTT9hxAnRZr3KWxZ/+933cdqoCXHlzdM6QKcV5cP6HBF/3Lr1dGVU3WM+nWvESZ1iibKXHWqbp9pcUjDf4YThMfnlf2XDlm61aFw0uHvWFt5Rf4EWG6BXDXpTMHzh0D6RguyK45nn/xn7duwdqYV1OlIAffWF0/bTLj/SvuJ7HdYza5eejtQ2PO27nfbfTsdHUz6JfTr0iqcn/7QCPIV8Rx22T3TvdFDMN9888cGHU2LJVtPaSg8edWkMOXd89v/T/Vwysn9st1WbSn/sqoaL5QF61dXT6Typhfrl554Wv1l12r1/9dXXWbCY9iuvOMoD9LTveWo5n1rBpyOtmk81VddyvNyivH16+nn5faV/pxbyHbqfVgqRG7uldnXWaSV7CvnLX464/Nq/xtG9B5duPQX1/XseUfr3fQ8/GX9q173SPKf93M/q3z123Hbz+Oabb7MgPoXgKRzv3GtQ3HrnA6XxowYeHwftvVOlOUuhdrsu/Sqtor5qzBnZCwTpaKznLZ0rz/Nd15+LhsxVY1lUfYEj3WsKz8edfUr8bvONanyG0/cqtew/YM8dS/ZV57rqyxJ1Ofg9AQIECBAgQIAAAQIECBAgQIAAAQIECBBoCoHqQtry66QwdpUVlo5N1v9N7LDVxrHR2qtWWqWdAtmB510R4yf+lPWMO6vndHt1VxeQl+8RXjVUril8TWFxv+Hjsz3M01F1XNXwty6zP/x2w+hz9AGx7JIztu1q1Zbs5S8HVL2HTz79Ijr0Hp6thE9HTavVq67orilor9qyPtU0+IT2seD80xbZlh/lbfTL2/CXj6n6QkVte7mXf67qyvX0rFww8NhqW87XNS9+H9FiA/SqQW+X9vvFqcd3KoVu/9fenUdXVV0PHN8Vf0xasVapgEJFURQFZVJAFLQi/KTKYMEJIjUMQpgJIZAICEkIYQiEIYHIj4RJQZBJsAKKMxWcCoiKxULBMDozKBa69uH3rjcn9+W9hDwXee971upaJe++c8/5nJP84T57H80G1izo6XMWO/skYWC0yfK2T+3oHc0PPhHrZHPb5dDtYKZ26HXvtv5cS41rBrcvaK9B2ImjB5ky3zomDbSv2fCWTJiR69xLrkHDRVkpJsiuzc6edpek903m2PETJoDsy8KuVqWyyYb2Bdi97tLWbPLBT3aR6tUu9/u7k5nzvCl572vuALFmNPeKTZZVL79uPrbHXRK/kJqNrIcZNJCuTYOuC2aMdTLrfe8IFEC3DyjYwVv3WNe//q483DPeORTgzkx3P+d1aGFaSpwJtJfkftN3BtrfgayLu1YlYaFj89p/qYn9pEeXDs7vn5enXoEwNr63nF+mjDNFe09Swj3Q6vM5AggggAACCCCAAAIIIIAAAggggAACCCCAwK8hYN93XdSs4aPHTsiQ5Fmy/q0PzHA1EK1Zx1fXqJpv+HkHv5JeCVNNeXBtdjDYHke962vK7JSBppy5u9kZ5naQtrBset9hgBrV/iBN6l8vLZvcLFUrX1KkKsRea+J1iKCwoPMXSVzAWwAAFKBJREFUe/dLdNxk2fPlmUrK/uZqm3gF2u174y+oWF5mjOlb4ACDvkcPMWjp+snPLCvW1irsUIB2uHHTR9I9Pt3pu3PbO2Vk/8dMLI5WdIGIDaC778lWtsy0EfJQu1aOYN6BwyZrfOuOz83P3Pdd28x2AN3O1raDmffd01xmpsab0t52y16wXIaMmlyklXykQxuZOGqAVKhQ3nzPzp62S8rrM/b87DF7lRPX7+kvWquWTWRon67m7m/3YQI7a9g2s4Pb/gLN7snrH5T0WQtl9IRZniY6nlXz0uW2hjeZz1e8tNFkefuaV0BVP7MD6O6y3jr3EcnTJCv3lz9idvDW17/Xs/4ynL0CvityJpmM6pLcbzq2QPs70AYrzlqVlIWOzT50ovtzUWayyfj3NbvagF0SX58LtCcDOfA5AggggAACCCCAAAIIIIAAAggggAACCCCAAAKhEtAs6KghaaKBcG3+grn+3m9nU3sF0DXAPHPBKpnyf8udbrQE/OxxA00gXZt9h7jXOOxS5fo9O0ibNmuJzFq0xvRZ2J3hJekZbEl23zuDmas+qwHpJxMznLvevQLSazdulkFJWc4z9n3m7nkGqjYQyMR917zXsxqcn5S91PkoIeYRiep4T6Bu+dyPQEQG0O17srVM+vKcidKw3g0O06YtW+XPXQY4WcUtmzWUuVNHS6WL8p+20S/YAWu7HLwdzHRnZbvXxatsdWE7t3y5shLbJ0r6dPuLlC9fznnUzrj1ZTm7+9LS7O2iBjtl5x9qf6+kjxki2qevaRbymImzJTP3l18432f6nD7fuV0rJ4huZw3bQflnl78svWKTnP7trH+vuXplIrufs9cuKf0Zp/y9Btd1XbVMvN3cz+ln7gMUdgl8uyS/uy97fF57yfe8HfB1HzAoyf0WzP4O9BexJNaquBY6NvvQiV51kDgoOt+BDTvIrveiT02KdQ6SaD+B9mQgBz5HAAEEEEAAAQQQQAABBBBAAAEEEEAAAQQQQCBUAstffltiU2Y73bdv1UzGDI4yVYmDaXYA3c5g1yTFN7dsl4FjMuXb74/6fY8dVLYD7KdOn5ala9+QpybnOsFi7cwO0roD6JqNnTMh1hwKCGXbm3dIouPTzSEAbf5KsvvGYN8V7vX8oSPfyIAxmfLuR2euZvbKLD/01bfSf/RM2fyPM89U/v3FMitlgNSpVcNzuurfc/gUeW/bziJz6MGIrOQBcl3NKzy/e/Lnn2X0lPmi99P7mvtu+iK/kC9EZgl3O5DpFSC1M5m9gnO6f/SPjwbIx07OdraTO9hnBzOvql5VlmSPN3eS2y1QsFjLiOv3699UW1o2aySawW1nsQebcWvPz52B7R7XqVOn5MNtn8nEzPny8qvvOAcK9Bk749fOxO9w312iwfuK/58ZbwetvQL7RTVxZ9/b1tddXUMWZ6fmu/tc+7cD5HamvF0C3+twgW+cu/fmSafoONG5a7PL97vn8/f3t5ny8j8cPWZ+3PiWOrIwM1kuveTiApnzxd1v2m8w+zvQ377irFVJWejYgjl0YgfZEwd1N1csuJu9lvaeDOTA5wgggAACCCCAAAIIIIAAAggggAACCCCAAAIIhErALnkeKMvYHodXVrOW+u7d5X758aeTMn/5Bpmeu9L8f3ez32MHlbXc+tMDu0rHNs3lyNffyTPPvSQ5y9blC55rf/Z96/Zd5G1aNJLB0Q/KlVUvk/N+8xsTY9LA8zvv7ZDl696W9q2aSofWt58V75atO6XLoFRnbPe1bCwpQ/8qFVyJp+4X2Heb62fRnVtLv8fbSblyZWXXnjx5esp8eeeDHc7X7MxyjQ3Oe2GDjMlY4Dyj7n2j2uW7o76oE7PvkA92P9jB+aJeBVDUcUbC8xGZgW5nrnoF1ewS3/4CmvvyDsrDvYaLlrzWplm3S+ekya31bzT/toOZtzW4SRZlJcvvKp0pi+FuR77+Vjp3HyaaHa7NzmQPZkPaQXh/2dN2gDTQvdD6x2Dzhx9L77gUc8e6r7m/Z2fiD+jxiIyK7ek8Oyoty5Rj97VgAujBzNn3jG3tz88OZNsl7u15+DtcoO+1Dw34C6BrefOElBmi1QF8LWFgtAn4ahn8ktpv2ncw+zuQa3HWqqQs7IMQ/q5PCCbIHmhPBnLgcwQQQAABBBBAAAEEEEAAAQQQQAABBBBAAAEEQiHgFfwuTtbwghWvyKj0eYUOUe8qd2c+2+/RMu/jsxbLnCV/89tPpd9eIBdWLC/7Dhwxz1SvWlmyUwfKVVdc7nzHviM9kFtafHdp16ppoMecz/XO8YQJc2XNxneD/o7X3eHPr31D4sfPCaqPxvWuk/TEXnLZ7y92ntf703uNmCo7/7XP/KzWH6tJZlI/Y3I2zT5Q4XWXu8brFq58VcZOW1jgQIO/d9t31Z/NGCPluxEZQLczV70CpHYJa69grAZF06blSOq0HGe/2IF2O5gZ1bmtpI0cIGX/p2D5DTuAXljZeH8bNJjg6bHjJyQmPlWWvfiK6aaw+93t99iBVd8d3vqcXTrevlfe/q6/u8KL+8tn39uthxXmTh2V795sLUvfb0SaLF29wXnNM5Ofko5t73b+nfPcaumfkPbLvzNGywOtW3gOy85w9mepgdyofiPlm2+/N/3YgfaS2m/adzD7O5BxcdaqpCzsgxD2VQA69mCD7IH2ZCAHPkcAAQQQQAABBBBAAAEEEEAAAQQQQAABBBBAIBQCBw5/Ld3j02XH53tM98XNGrbLjbvHqqXgNQO8bNnznSC7v/doMLhP4jT5Yu/+AtO97JJKMrRnJxO4fvWdj8znzRrWkakje8tFF1Z0ntfgrmaWJ07MKZD1bndanKCzfWd8MOviFaQ/dvxHmZi9VHKXrfPbhWbhP9S2hfTv1k4udl3vrIcNMnKWy/R5q5zvJvZ9VLq0vzvfNbTBjM39jH2gwt8d8vad78G8p6hXAwTTZ7g/E5EBdDtz1Sv72r4jXO/THhvfW6I6tTUlHL7cf8iUmZ6zaIWzR7Qs+/zpY6R2raucnwVTZtr3sJb27jEkSdasf9P8SN85ckgPefTBNk7Guj6z+995smrdG7LxrS0yJSlWtFS5rwUTPA0UoMxesFzWbdwkekd5g7q1zZ3Selhg8wfbpe/w8U4Gus5Xy9FrWXn9fETyNMnKXWaG4nX/tR3M1O9PS46TxvXrmD8qBw4dkcUr18nKl16XzLThnmXuC/uFtMvS67P3tmgiySNipGaNaqb/8dNy863ZXbc3kmfSn3J8g5mHewx2OXj9TIPxSfG9TeBeA/Z6UCExdaYTPNd1TR87RB7p0Nr5Y1pS+03fH2h/65jGZcyV2fOWmUC0XgWg99mrka8VZ61KysI+COFVQt8+bOIVZLfXUt1XzUuX2xreFO5/15kfAggggAACCCCAAAIIIIAAAggggAACCCCAwDkusHvfQenzVIZ8umuvaLC29R0N5elBUfLbCyoUeeTffPeDzF26Thavfs2USNeAd9u7b5Uu7f8kV1a5TDJyVsjUuctNv1pWPWlIN8/3/DvvkGQtfFG0lLiWBdfs8k733WFKuX/1zXfyRNwkJwO9a4c/yfDeD3uWLN+3/7A8u3qjCbb/c0+ekylds3oVqVe7pjRpcL20uLWe/K7ShUWaq12uPdCXdfyaGa7vtZve6/72e9tlzuK/yT8++cLMV9ehds0r5a6mN5vM+Csuv7RAUHz7zt3SIz5dDh75xnTZqO51MmXkk8b8bJq+f8DTmfLmlm2mm1bNG0hybDfRzH93K+pd6jon7UeD6LTgBSIugB5s5urx4ydMpvKSVeuD0tT7yXOmjpY7mzbI93ygYKbduQavh4yaHNQ7ve5TD+Z9doDSnTVv+xQ2EA3ua5l2DX7bwVOv+8e3f/JP6fjEUNl/8HCh8/NXdj4Qil2WPtDzXgcegpmH3a9dfj3Qe+NioiQ2JkrOL1PGebSk9lsw+3v96+/Kwz3j891n/+KCKdKs8c3OeIq7ViVhYR+E8LrbPJhKC8VZy0Brx+cIIIAAAggggAACCCCAAAIIIIAAAggggAACCESiwMZNH5mMeV8bO/hx6dz2zoii+Onkz+be82dXbTTz1uD0pBE9zaEEWngJRFwAPVD2tXt5d+/NMxnXr7/zfqGr3qRhXUkZESM333hdvueCCWbaHWt28LCxGTJvyYsBd1q3h+6XcYn9REtwaLPf55UFrs/ZAUp3CXuvLGJ7IOXLlRW9v7t7lw7Ou+3y3V4l7829DMtekgEJE/IFb+3++/y1k4we2itfgDkQhl2WXg803HBtTXl785lSInbTKgEzxg2T+nVr5/somHnYfZ048aOMn54rGdnPFjqvP1x2iako0OmBVp5zO9v9puMKZn/bBw3clQR8cyvuWpWEhT0+rwoRdqUFPcgxKrbnWa9loH3G5wgggAACCCCAAAIIIIAAAggggAACCCCAAAIIRJqAli1Pmfms5Cw9U/L8gorlJWdCrNS7vmZEUbz9/sfSOzFDjh47YeZ9z+31JXVYdLGqBkQUXCmcbMQF0IMpD+1exx9/Oil6f7UGtN/9YJscOPSV+bjGFVWk+W23yMPt75VbG9zkGRD97vuj0mtoslOSvfVdTSUjeai5c7ywdurUKfn7+9tk9vwX5L2PdogGVrVp4PrG2tdIk0Z15e7mjUUD977guX4e7PuycpdKQsoME+ytVqWyZE9KNH35mpbH1sz7lS+9Jh9/tsuUHtfy13VqXy06By09Xr3a5fmm8OG2T6Vzj2HGR8cZ1/dxUwLenWWtX9DA7Cc7/yVZ85bK2g1v5fOse0Mt6fxAK7mreSOpWKF8kX6d8g4clk7d42Trjs/N9/T++NmTEkVLo0+fs1g2bdlqfq6lvv9y/z3yaMc2nu8Idh724Hzzmvf8Gln/2ib5bNeZO0s0kN+g7vWiWf56qOAiq9SG3c/Z7DftK5j9/camD8y+3Jd30Kz/2GG9pV2bFgXKkBR3rc7G4qeTJ+WpcTMlM3epodFDKbo/NcjvbnqHfZ9h48yhET2YoFcZtG7ZtFh7skgbjYcRQAABBBBAAAEEEEAAAQQQQAABBBBAAAEEEAgzgeM//iSjp8yT06dFtDT7tVdVM3Eh/e/9WhJ+0cqNkrlwtVOK/c933yZJsd2kQrmyYSbhfzrfHz0uceOyZd2bZ5JuNfs8K6m/3NGYa2PDcRNEXAA9mPLQ4bjQ4T4nO3Dcs2sHSRoeU6Qs9nAwYn+HwyoyBwQQQAABBBBAAAEEEEAAAQQQQAABBBBAAAEEfj2BL/bul+i4ybLny4MBX6r3ik8fEyO1/lgt4LPh9MDajZtlUFJWRB8iCKf1DDSXiAqg//yf/8iI5GmSlbvMcXlu9ji5t0WTQE58fo4L2IHjKWNjJapz23N81CU7PPZ3yXrSGwIIIIAAAggggAACCCCAAAIIIIAAAggggAACkSCwZetO6TIo1QkO+5tzw7rXytMDu0Zc8FwrOk+Y9bzkvrDeGN1S5xpJju0m19SoGgnbIyLnGPYBdC0vof/Ttmb9WxIzPNWUJNem5bwXZSbL5ZUvjcjFD6dJ2/dmr8iZJHc2bRBOU/ScC/s77JeYCSKAAAIIIIAAAggggAACCCCAAAIIIIAAAgggEFKBU6dPy/tbd8ra1zbLm1u2y649Z64W1jLlV1evIrfeXFvuvaOhNLixlpQpc15Ix0LnCJwLAmEfQNc7sNtFDZYfjh4r4K33kT/24P8WuPv5XFgYxhC8wLHjJyQmPlWWvfiK+dJV1avKkuzxBe7NDr7H0vMk+7v0rBUjRQABBBBAAAEEEEAAAQQQQAABBBBAAAEEEEAAAQQQOPcFwj6AnvPcaumfkFZgJXp17SiJg7vLBRUrnPurxAgLFcg7cFg6dY+TrTs+N8+1bNZQ5k4dLZUuujDs5djfYb/ETBABBBBAAAEEEEAAAQQQQAABBBBAAAEEEEAAAQQQQOBXFAj7APrzqzeYe88PHPpKypcrK00b1ZOYJzpLi6YN5LzzKDPxK+61kL1q1+598lifBPn4011mjeP6Pi59ox+S88uUCdk7z5WO2d/nykowDgQQQAABBBBAAAEEEEAAAQQQQAABBBBAAAEEEEAAgXAQCPsAejgsEnNAAAEEEEAAAQQQQAABBBBAAAEEEEAAAQQQQAABBBBAAAEEEAi9AAH00BvzBgQQQAABBBBAAAEEEEAAAQQQQAABBBBAAAEEEEAAAQQQQACBUiBAAL0ULBJDRAABBBBAAAEEEEAAAQQQQAABBBBAAAEEEEAAAQQQQAABBBAIvQAB9NAb8wYEEEAAAQQQQAABBBBAAAEEEEAAAQQQQAABBBBAAAEEEEAAgVIgQAC9FCwSQ0QAAQQQQAABBBBAAAEEEEAAAQQQQAABBBBAAAEEEEAAAQQQCL0AAfTQG/MGBBBAAAEEEEAAAQQQQAABBBBAAAEEEEAAAQQQQAABBBBAAIFSIEAAvRQsEkNEAAEEEEAAAQQQQAABBBBAAAEEEEAAAQQQQAABBBBAAAEEEAi9AAH00BvzBgQQQAABBBBAAAEEEEAAAQQQQAABBBBAAAEEEEAAAQQQQACBUiBAAL0ULBJDRAABBBBAAAEEEEAAAQQQQAABBBBAAAEEEEAAAQQQQAABBBAIvQAB9NAb8wYEEEAAAQQQQAABBBBAAAEEEEAAAQQQQAABBBBAAAEEEEAAgVIgQAC9FCwSQ0QAAQQQQAABBBBAAAEEEEAAAQQQQAABBBBAAAEEEEAAAQQQCL0AAfTQG/MGBBBAAAEEEEAAAQQQQAABBBBAAAEEEEAAAQQQQAABBBBAAIFSIEAAvRQsEkNEAAEEEEAAAQQQQAABBBBAAAEEEEAAAQQQQAABBBBAAAEEEAi9AAH00BvzBgQQQAABBBBAAAEEEEAAAQQQQAABBBBAAAEEEEAAAQQQQACBUiBAAL0ULBJDRAABBBBAAAEEEEAAAQQQQAABBBBAAAEEEEAAAQQQQAABBBAIvQAB9NAb8wYEEEAAAQQQQAABBBBAAAEEEEAAAQQQQAABBBBAAAEEEEAAgVIg8F/KkBmlM2KdLAAAAABJRU5ErkJggg==">
            <a:extLst>
              <a:ext uri="{FF2B5EF4-FFF2-40B4-BE49-F238E27FC236}">
                <a16:creationId xmlns:a16="http://schemas.microsoft.com/office/drawing/2014/main" xmlns="" id="{CAD0A945-FB84-4395-BB57-E0467D5ECC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프리패치 구조에 대한 이미지 검색결과">
            <a:extLst>
              <a:ext uri="{FF2B5EF4-FFF2-40B4-BE49-F238E27FC236}">
                <a16:creationId xmlns:a16="http://schemas.microsoft.com/office/drawing/2014/main" xmlns="" id="{E99B9744-8B7A-45D9-9B1B-C258059B3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" t="3347" r="-577" b="9646"/>
          <a:stretch/>
        </p:blipFill>
        <p:spPr bwMode="auto">
          <a:xfrm>
            <a:off x="861814" y="930981"/>
            <a:ext cx="7526610" cy="27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6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B7AFC4-AA42-49C3-8282-5071F9EC17A9}"/>
              </a:ext>
            </a:extLst>
          </p:cNvPr>
          <p:cNvSpPr txBox="1"/>
          <p:nvPr/>
        </p:nvSpPr>
        <p:spPr>
          <a:xfrm>
            <a:off x="847711" y="1131590"/>
            <a:ext cx="4752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메모리관리자의 한 구성 요소이다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프로그램이 필요로 하는 파일의 주요 부분을 메모리로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로드하여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이들은 프로그램의 시동 시간을 개선시켜 준다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열기위해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Nirosoft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WinPrefetchview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수 있다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C:\windows\prefetch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경로에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FCEB1B2-2EFD-4883-A14A-6A79CA186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930" r="18015"/>
          <a:stretch/>
        </p:blipFill>
        <p:spPr>
          <a:xfrm>
            <a:off x="5220072" y="1304972"/>
            <a:ext cx="3378231" cy="24439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01D8670-2558-4794-B2E3-CF9FD324E586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5D11922-B8DA-4329-89B3-C3F66F4A61BA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17" name="자유형 139">
              <a:extLst>
                <a:ext uri="{FF2B5EF4-FFF2-40B4-BE49-F238E27FC236}">
                  <a16:creationId xmlns:a16="http://schemas.microsoft.com/office/drawing/2014/main" xmlns="" id="{E06C8339-DAE2-4D89-A853-4067C32EAE1B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6CE8243-7841-4B24-B6D9-8ACDC202ECCD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04BD82-34F6-49E9-A095-DFFED3A2B9BA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7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dll png에 대한 이미지 검색결과">
            <a:extLst>
              <a:ext uri="{FF2B5EF4-FFF2-40B4-BE49-F238E27FC236}">
                <a16:creationId xmlns:a16="http://schemas.microsoft.com/office/drawing/2014/main" xmlns="" id="{04CA77F7-7833-463C-BEDE-D7187BB6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8208171" y="4066762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E910CD1-54DA-414E-A3E0-FB88AA22D13A}"/>
              </a:ext>
            </a:extLst>
          </p:cNvPr>
          <p:cNvSpPr/>
          <p:nvPr/>
        </p:nvSpPr>
        <p:spPr>
          <a:xfrm>
            <a:off x="1152291" y="847555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 정보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파일명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파일경로 등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  <a:endParaRPr lang="ko-KR" altLang="en-US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파일의 실행 횟수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파일의 마지막 실행 시간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실행 파일의 최초 실행 시간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Nanum Gothic"/>
              </a:rPr>
              <a:t>프리패치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파일 생성 시간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실행파일이 실행된 볼륨의 정보</a:t>
            </a:r>
            <a:endParaRPr lang="ko-KR" altLang="en-US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실행파일 실행 시 참조된 파일 목록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부팅 과정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A4E8D1C4-BE17-44A6-829C-407BA449FB90}"/>
              </a:ext>
            </a:extLst>
          </p:cNvPr>
          <p:cNvSpPr/>
          <p:nvPr/>
        </p:nvSpPr>
        <p:spPr>
          <a:xfrm>
            <a:off x="4067944" y="2863779"/>
            <a:ext cx="1008112" cy="716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6BB98680-DEEC-42D2-9EF1-05FC8C07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867492">
            <a:off x="3085860" y="3794831"/>
            <a:ext cx="275639" cy="2756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282C2B-8D5D-4BF0-AAAB-E54038DEAB3F}"/>
              </a:ext>
            </a:extLst>
          </p:cNvPr>
          <p:cNvSpPr txBox="1"/>
          <p:nvPr/>
        </p:nvSpPr>
        <p:spPr>
          <a:xfrm>
            <a:off x="3311860" y="374798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C:\Windows\Prefetch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A3E4FA6-A06D-40DC-AC01-DA1F43B136FE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6D985807-5D01-451E-8F28-09C7D3C05376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35" name="자유형 139">
              <a:extLst>
                <a:ext uri="{FF2B5EF4-FFF2-40B4-BE49-F238E27FC236}">
                  <a16:creationId xmlns:a16="http://schemas.microsoft.com/office/drawing/2014/main" xmlns="" id="{D04F90BB-85F8-4EB5-8444-BF81D7488756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80052A9-524C-4401-AE9E-08021BB3553D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356998A-E633-48CD-9CEC-0E50E74BE816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332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394320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BC9EF-2E60-4791-94EC-4C513F108E4B}"/>
              </a:ext>
            </a:extLst>
          </p:cNvPr>
          <p:cNvSpPr txBox="1"/>
          <p:nvPr/>
        </p:nvSpPr>
        <p:spPr>
          <a:xfrm>
            <a:off x="395537" y="1194306"/>
            <a:ext cx="4577509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오래된 </a:t>
            </a:r>
            <a:r>
              <a:rPr lang="ko-KR" altLang="en-US" dirty="0" err="1"/>
              <a:t>프리패치</a:t>
            </a:r>
            <a:r>
              <a:rPr lang="ko-KR" altLang="en-US" dirty="0"/>
              <a:t> 파일은 삭제되어 </a:t>
            </a:r>
            <a:r>
              <a:rPr lang="ko-KR" altLang="en-US" dirty="0" err="1"/>
              <a:t>비할당</a:t>
            </a:r>
            <a:r>
              <a:rPr lang="ko-KR" altLang="en-US" dirty="0"/>
              <a:t> 영역에 존재할 수 있으므로 </a:t>
            </a:r>
            <a:r>
              <a:rPr lang="ko-KR" altLang="en-US" dirty="0" err="1"/>
              <a:t>카빙을</a:t>
            </a:r>
            <a:r>
              <a:rPr lang="ko-KR" altLang="en-US" dirty="0"/>
              <a:t> 통해 분석이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원본 실행파일이 제거되어도 </a:t>
            </a:r>
            <a:r>
              <a:rPr lang="ko-KR" altLang="en-US" dirty="0" err="1"/>
              <a:t>프리패치</a:t>
            </a:r>
            <a:r>
              <a:rPr lang="ko-KR" altLang="en-US" dirty="0"/>
              <a:t> 파일은 시스템에 남아있다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프리패치</a:t>
            </a:r>
            <a:r>
              <a:rPr lang="ko-KR" altLang="en-US" dirty="0"/>
              <a:t> 파일이 존재하지 않는다고 특정 프로그램이 실행되지 않았다는 의미는 아니다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4E403C-393F-44E2-B978-894CF3B9DA53}"/>
              </a:ext>
            </a:extLst>
          </p:cNvPr>
          <p:cNvSpPr txBox="1"/>
          <p:nvPr/>
        </p:nvSpPr>
        <p:spPr>
          <a:xfrm>
            <a:off x="6084168" y="228957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포렌식에 중요한 요소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10E1872-B01A-4194-88F7-A7DA846D2475}"/>
              </a:ext>
            </a:extLst>
          </p:cNvPr>
          <p:cNvSpPr/>
          <p:nvPr/>
        </p:nvSpPr>
        <p:spPr>
          <a:xfrm>
            <a:off x="611560" y="369472"/>
            <a:ext cx="24284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D5A4A7E-2730-4391-BFAA-728BA2920950}"/>
              </a:ext>
            </a:extLst>
          </p:cNvPr>
          <p:cNvGrpSpPr/>
          <p:nvPr/>
        </p:nvGrpSpPr>
        <p:grpSpPr>
          <a:xfrm>
            <a:off x="674529" y="293089"/>
            <a:ext cx="584109" cy="384161"/>
            <a:chOff x="767992" y="293986"/>
            <a:chExt cx="797039" cy="503549"/>
          </a:xfrm>
        </p:grpSpPr>
        <p:sp>
          <p:nvSpPr>
            <p:cNvPr id="18" name="자유형 139">
              <a:extLst>
                <a:ext uri="{FF2B5EF4-FFF2-40B4-BE49-F238E27FC236}">
                  <a16:creationId xmlns:a16="http://schemas.microsoft.com/office/drawing/2014/main" xmlns="" id="{147FF360-1262-41CB-A4FB-7112EE1419FC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6D8C7D9-8B20-43F5-8BEE-29BD6C9EDC76}"/>
                </a:ext>
              </a:extLst>
            </p:cNvPr>
            <p:cNvSpPr txBox="1"/>
            <p:nvPr/>
          </p:nvSpPr>
          <p:spPr>
            <a:xfrm>
              <a:off x="954118" y="313423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0E3102-6BB6-4A47-AF61-6E596F77D72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Prefetch?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23821CB-1412-4C03-BF52-97FE59DFE31B}"/>
              </a:ext>
            </a:extLst>
          </p:cNvPr>
          <p:cNvCxnSpPr>
            <a:cxnSpLocks/>
          </p:cNvCxnSpPr>
          <p:nvPr/>
        </p:nvCxnSpPr>
        <p:spPr>
          <a:xfrm>
            <a:off x="5035016" y="1419622"/>
            <a:ext cx="4329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F7EA1AE-777C-4692-9278-3AF256EC9FB8}"/>
              </a:ext>
            </a:extLst>
          </p:cNvPr>
          <p:cNvCxnSpPr>
            <a:cxnSpLocks/>
          </p:cNvCxnSpPr>
          <p:nvPr/>
        </p:nvCxnSpPr>
        <p:spPr>
          <a:xfrm>
            <a:off x="5436096" y="1419622"/>
            <a:ext cx="0" cy="20162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FF10813F-BB7C-4998-BE49-84C6BC142B9B}"/>
              </a:ext>
            </a:extLst>
          </p:cNvPr>
          <p:cNvCxnSpPr>
            <a:cxnSpLocks/>
          </p:cNvCxnSpPr>
          <p:nvPr/>
        </p:nvCxnSpPr>
        <p:spPr>
          <a:xfrm>
            <a:off x="5035016" y="3393079"/>
            <a:ext cx="4329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33987890-E999-445E-B629-AABA0DDC9064}"/>
              </a:ext>
            </a:extLst>
          </p:cNvPr>
          <p:cNvCxnSpPr>
            <a:cxnSpLocks/>
          </p:cNvCxnSpPr>
          <p:nvPr/>
        </p:nvCxnSpPr>
        <p:spPr>
          <a:xfrm>
            <a:off x="5035016" y="2455505"/>
            <a:ext cx="4010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화살표: 오른쪽 7181">
            <a:extLst>
              <a:ext uri="{FF2B5EF4-FFF2-40B4-BE49-F238E27FC236}">
                <a16:creationId xmlns:a16="http://schemas.microsoft.com/office/drawing/2014/main" xmlns="" id="{BB8AEDFB-689C-466C-9446-40B762FF9201}"/>
              </a:ext>
            </a:extLst>
          </p:cNvPr>
          <p:cNvSpPr/>
          <p:nvPr/>
        </p:nvSpPr>
        <p:spPr>
          <a:xfrm>
            <a:off x="5580112" y="2289570"/>
            <a:ext cx="576033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 descr="dll png에 대한 이미지 검색결과">
            <a:extLst>
              <a:ext uri="{FF2B5EF4-FFF2-40B4-BE49-F238E27FC236}">
                <a16:creationId xmlns:a16="http://schemas.microsoft.com/office/drawing/2014/main" xmlns="" id="{6499183C-071B-454B-AE3E-83555612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7387">
            <a:off x="6279648" y="2675410"/>
            <a:ext cx="780265" cy="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4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Thank You!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95D16C-9AAB-4ADB-9DB5-959AA7CB4B65}"/>
              </a:ext>
            </a:extLst>
          </p:cNvPr>
          <p:cNvSpPr txBox="1"/>
          <p:nvPr/>
        </p:nvSpPr>
        <p:spPr>
          <a:xfrm>
            <a:off x="6588224" y="4180235"/>
            <a:ext cx="2699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http://portable-forensics.blogspot.kr</a:t>
            </a:r>
            <a:endParaRPr lang="en-US" altLang="ko-KR" sz="1100" dirty="0"/>
          </a:p>
          <a:p>
            <a:r>
              <a:rPr lang="en-US" altLang="ko-KR" sz="1100" dirty="0">
                <a:hlinkClick r:id="rId3"/>
              </a:rPr>
              <a:t>http://maj3sty.tistory.com</a:t>
            </a:r>
            <a:endParaRPr lang="en-US" altLang="ko-KR" sz="1100" dirty="0"/>
          </a:p>
          <a:p>
            <a:r>
              <a:rPr lang="en-US" altLang="ko-KR" sz="1100" dirty="0">
                <a:hlinkClick r:id="rId4"/>
              </a:rPr>
              <a:t>http://forensic-proof.com</a:t>
            </a:r>
            <a:endParaRPr lang="en-US" altLang="ko-KR" sz="1100" dirty="0"/>
          </a:p>
          <a:p>
            <a:r>
              <a:rPr lang="en-US" altLang="ko-KR" sz="1100" dirty="0">
                <a:hlinkClick r:id="rId5"/>
              </a:rPr>
              <a:t>http://asec.ahnlab.com/</a:t>
            </a:r>
            <a:endParaRPr lang="en-US" altLang="ko-KR" sz="1100" dirty="0"/>
          </a:p>
          <a:p>
            <a:r>
              <a:rPr lang="en-US" altLang="ko-KR" sz="1100" dirty="0">
                <a:hlinkClick r:id="rId6"/>
              </a:rPr>
              <a:t>https://forensicswiki.org/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C2A982-E97A-447B-BB6C-BD1047F8E445}"/>
              </a:ext>
            </a:extLst>
          </p:cNvPr>
          <p:cNvSpPr txBox="1"/>
          <p:nvPr/>
        </p:nvSpPr>
        <p:spPr>
          <a:xfrm>
            <a:off x="6588224" y="401191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참고 문헌 및 사이트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2987824" y="213970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01 .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포렌식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먹는건가요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49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762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69332"/>
            <a:chOff x="767992" y="293986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Forensic?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659DAC-D096-4AE6-AEA5-04DB96176A83}"/>
              </a:ext>
            </a:extLst>
          </p:cNvPr>
          <p:cNvSpPr txBox="1"/>
          <p:nvPr/>
        </p:nvSpPr>
        <p:spPr>
          <a:xfrm>
            <a:off x="656102" y="1131590"/>
            <a:ext cx="8345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법의학</a:t>
            </a:r>
            <a:r>
              <a:rPr lang="en-US" altLang="ko-KR" sz="2000" b="1" dirty="0">
                <a:latin typeface="+mj-ea"/>
                <a:ea typeface="+mj-ea"/>
              </a:rPr>
              <a:t>(Forensic)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범죄 사실을 규명하기 위해 증거를 과학적으로 분석하는 분야</a:t>
            </a:r>
            <a:endParaRPr lang="en-US" altLang="ko-KR" sz="2000" dirty="0"/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디지털 포렌식</a:t>
            </a:r>
            <a:r>
              <a:rPr lang="en-US" altLang="ko-KR" sz="2400" b="1" dirty="0">
                <a:latin typeface="+mj-ea"/>
                <a:ea typeface="+mj-ea"/>
              </a:rPr>
              <a:t>(Digital Forensic)</a:t>
            </a: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000" dirty="0"/>
              <a:t>디지털 분야에서 디지털 기기에 남은 데이터를 조사해서 사건을 </a:t>
            </a:r>
            <a:endParaRPr lang="en-US" altLang="ko-KR" sz="2000" dirty="0"/>
          </a:p>
          <a:p>
            <a:r>
              <a:rPr lang="ko-KR" altLang="en-US" sz="2000" dirty="0"/>
              <a:t>규명하는 </a:t>
            </a:r>
            <a:r>
              <a:rPr lang="ko-KR" altLang="en-US" sz="2000" dirty="0" smtClean="0"/>
              <a:t>분야</a:t>
            </a:r>
            <a:r>
              <a:rPr lang="mr-IN" altLang="ko-KR" sz="2000" dirty="0" smtClean="0"/>
              <a:t>…</a:t>
            </a:r>
            <a:r>
              <a:rPr lang="en-US" altLang="ko-KR" sz="2000" dirty="0" smtClean="0"/>
              <a:t>?</a:t>
            </a:r>
            <a:endParaRPr lang="ko-KR" altLang="en-US" sz="2000" dirty="0" smtClean="0"/>
          </a:p>
          <a:p>
            <a:r>
              <a:rPr lang="en-US" altLang="ko-KR" sz="2000" dirty="0" smtClean="0"/>
              <a:t>-&gt;</a:t>
            </a:r>
            <a:r>
              <a:rPr lang="ko-KR" altLang="en-US" sz="2000" dirty="0" smtClean="0"/>
              <a:t> 증거찾기</a:t>
            </a:r>
            <a:r>
              <a:rPr lang="en-US" altLang="ko-KR" sz="2000" dirty="0" smtClean="0"/>
              <a:t>!</a:t>
            </a:r>
            <a:endParaRPr lang="en-US" altLang="ko-KR" sz="2000" dirty="0"/>
          </a:p>
        </p:txBody>
      </p:sp>
      <p:pic>
        <p:nvPicPr>
          <p:cNvPr id="1028" name="Picture 4" descr="Digital Forensic에 대한 이미지 검색결과">
            <a:extLst>
              <a:ext uri="{FF2B5EF4-FFF2-40B4-BE49-F238E27FC236}">
                <a16:creationId xmlns:a16="http://schemas.microsoft.com/office/drawing/2014/main" xmlns="" id="{9F66A7C0-D027-47E0-A476-D49ADE17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6043">
            <a:off x="7200873" y="3715861"/>
            <a:ext cx="1666876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59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762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69332"/>
            <a:chOff x="767992" y="293986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Forensic?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26" name="Picture 2" descr="저작권위원회에 대한 이미지 검색결과">
            <a:extLst>
              <a:ext uri="{FF2B5EF4-FFF2-40B4-BE49-F238E27FC236}">
                <a16:creationId xmlns:a16="http://schemas.microsoft.com/office/drawing/2014/main" xmlns="" id="{57419288-9651-414F-9ACB-5CC777B8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4216">
            <a:off x="601170" y="1297819"/>
            <a:ext cx="3445639" cy="8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검찰에 대한 이미지 검색결과">
            <a:extLst>
              <a:ext uri="{FF2B5EF4-FFF2-40B4-BE49-F238E27FC236}">
                <a16:creationId xmlns:a16="http://schemas.microsoft.com/office/drawing/2014/main" xmlns="" id="{884DC3DE-9AEC-480A-A901-F7B43AB6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61" y="2024419"/>
            <a:ext cx="1094662" cy="109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xmlns="" id="{A57B0A3E-C5E2-43A0-B52E-D65FA1D6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79" b="99016" l="9328" r="89588">
                        <a14:foregroundMark x1="58134" y1="55082" x2="58134" y2="55082"/>
                        <a14:foregroundMark x1="60304" y1="54098" x2="60304" y2="54098"/>
                        <a14:foregroundMark x1="59002" y1="49508" x2="59002" y2="49508"/>
                        <a14:foregroundMark x1="59002" y1="48852" x2="59002" y2="48852"/>
                        <a14:foregroundMark x1="56833" y1="50164" x2="56833" y2="50164"/>
                        <a14:foregroundMark x1="55748" y1="50492" x2="55748" y2="50492"/>
                        <a14:foregroundMark x1="53579" y1="50492" x2="53579" y2="50492"/>
                        <a14:foregroundMark x1="49241" y1="45246" x2="49241" y2="45246"/>
                        <a14:foregroundMark x1="51193" y1="45574" x2="52495" y2="46885"/>
                        <a14:foregroundMark x1="52928" y1="50492" x2="52928" y2="50492"/>
                        <a14:foregroundMark x1="49458" y1="50164" x2="47722" y2="49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9679">
            <a:off x="5073119" y="1005040"/>
            <a:ext cx="1914308" cy="126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ISA에 대한 이미지 검색결과">
            <a:extLst>
              <a:ext uri="{FF2B5EF4-FFF2-40B4-BE49-F238E27FC236}">
                <a16:creationId xmlns:a16="http://schemas.microsoft.com/office/drawing/2014/main" xmlns="" id="{4B13559F-A54B-435E-8170-2472E83E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469" y1="33103" x2="25469" y2="33103"/>
                        <a14:foregroundMark x1="26542" y1="42069" x2="26542" y2="42069"/>
                        <a14:foregroundMark x1="42091" y1="57241" x2="42091" y2="57241"/>
                        <a14:foregroundMark x1="40483" y1="57241" x2="40483" y2="57241"/>
                        <a14:foregroundMark x1="50938" y1="51724" x2="50938" y2="51724"/>
                        <a14:foregroundMark x1="57909" y1="55862" x2="57909" y2="55862"/>
                        <a14:foregroundMark x1="69169" y1="53793" x2="69169" y2="53793"/>
                        <a14:foregroundMark x1="27346" y1="40690" x2="27346" y2="40690"/>
                        <a14:foregroundMark x1="39946" y1="60000" x2="39946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817">
            <a:off x="5459931" y="2613464"/>
            <a:ext cx="2601313" cy="10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관련 이미지">
            <a:extLst>
              <a:ext uri="{FF2B5EF4-FFF2-40B4-BE49-F238E27FC236}">
                <a16:creationId xmlns:a16="http://schemas.microsoft.com/office/drawing/2014/main" xmlns="" id="{50F14F09-DB3F-4242-BAB5-47511B38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593">
            <a:off x="1481793" y="2599807"/>
            <a:ext cx="22955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35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8F23432-9C65-41A4-A80F-36BDC8CE29D3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4C4836A-945D-4FD2-89EB-A4DD8DF96E10}"/>
              </a:ext>
            </a:extLst>
          </p:cNvPr>
          <p:cNvSpPr/>
          <p:nvPr/>
        </p:nvSpPr>
        <p:spPr>
          <a:xfrm>
            <a:off x="611560" y="369472"/>
            <a:ext cx="23762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00A11D3-D30E-49D6-B716-14CB440C7850}"/>
              </a:ext>
            </a:extLst>
          </p:cNvPr>
          <p:cNvGrpSpPr/>
          <p:nvPr/>
        </p:nvGrpSpPr>
        <p:grpSpPr>
          <a:xfrm>
            <a:off x="674529" y="293089"/>
            <a:ext cx="584109" cy="369332"/>
            <a:chOff x="767992" y="293986"/>
            <a:chExt cx="797039" cy="484112"/>
          </a:xfrm>
        </p:grpSpPr>
        <p:sp>
          <p:nvSpPr>
            <p:cNvPr id="29" name="자유형 139">
              <a:extLst>
                <a:ext uri="{FF2B5EF4-FFF2-40B4-BE49-F238E27FC236}">
                  <a16:creationId xmlns:a16="http://schemas.microsoft.com/office/drawing/2014/main" xmlns="" id="{83FF1C62-0D25-4F39-AB70-F9E2FB3579B8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8B7028-52D0-465E-AA4D-3B29A24FF4EE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189A95-0E17-48CB-8C40-4D67106D4BE9}"/>
              </a:ext>
            </a:extLst>
          </p:cNvPr>
          <p:cNvSpPr txBox="1"/>
          <p:nvPr/>
        </p:nvSpPr>
        <p:spPr>
          <a:xfrm>
            <a:off x="1258638" y="325125"/>
            <a:ext cx="23052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What is Forensic?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1183">
            <a:off x="4057254" y="2782377"/>
            <a:ext cx="4641880" cy="1842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6461">
            <a:off x="576083" y="873359"/>
            <a:ext cx="5335672" cy="19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0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922801" y="1318286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922801" y="2781657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78338" y="2045782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47906" y="2045782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57010" y="2285118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62137" y="2781657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44506" y="2287430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62137" y="1796958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76305" y="2283718"/>
            <a:ext cx="2592287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“</a:t>
              </a:r>
              <a:r>
                <a:rPr lang="ko-KR" altLang="en-US" sz="1200" dirty="0">
                  <a:latin typeface="+mn-ea"/>
                </a:rPr>
                <a:t>네트워크 상에서 오가는 데이터의 수집</a:t>
              </a:r>
              <a:r>
                <a:rPr lang="en-US" altLang="ko-KR" sz="1200" dirty="0">
                  <a:latin typeface="+mn-ea"/>
                </a:rPr>
                <a:t>,</a:t>
              </a:r>
              <a:r>
                <a:rPr lang="ko-KR" altLang="en-US" sz="1200" dirty="0">
                  <a:latin typeface="+mn-ea"/>
                </a:rPr>
                <a:t>분석 및 복호화의 과정</a:t>
              </a:r>
              <a:r>
                <a:rPr lang="ko-KR" altLang="en-US" sz="1200" dirty="0" smtClean="0">
                  <a:latin typeface="+mn-ea"/>
                </a:rPr>
                <a:t>“</a:t>
              </a:r>
            </a:p>
            <a:p>
              <a:r>
                <a:rPr lang="en-US" altLang="ko-KR" sz="1200" dirty="0" smtClean="0">
                  <a:latin typeface="+mn-ea"/>
                </a:rPr>
                <a:t>EX)</a:t>
              </a:r>
              <a:r>
                <a:rPr lang="ko-KR" altLang="en-US" sz="1200" dirty="0" smtClean="0">
                  <a:latin typeface="+mn-ea"/>
                </a:rPr>
                <a:t>패킷수집</a:t>
              </a:r>
              <a:endParaRPr lang="en-US" altLang="ko-KR" sz="1200" dirty="0">
                <a:latin typeface="+mn-ea"/>
              </a:endParaRPr>
            </a:p>
            <a:p>
              <a:endParaRPr lang="en-US" altLang="ko-KR" sz="1200" dirty="0">
                <a:latin typeface="+mn-ea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Network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8413" y="2283718"/>
            <a:ext cx="2592287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스마트폰 내부의 데이터를 수집해서 분석하고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복호화하는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과정“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연락처 복호화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63541" y="3439420"/>
            <a:ext cx="2808311" cy="1048024"/>
            <a:chOff x="803640" y="3362835"/>
            <a:chExt cx="2231295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231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저장매체에 속해 있는 자료를 수집하고 복호화 하는 과정“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내부 자료를 복호화 한다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Disk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43060" y="1140543"/>
            <a:ext cx="2592287" cy="986468"/>
            <a:chOff x="803640" y="3362835"/>
            <a:chExt cx="2059657" cy="98646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latin typeface="+mn-ea"/>
                </a:rPr>
                <a:t>“</a:t>
              </a:r>
              <a:r>
                <a:rPr lang="ko-KR" altLang="en-US" sz="1100" dirty="0">
                  <a:latin typeface="+mn-ea"/>
                </a:rPr>
                <a:t>서버나 </a:t>
              </a:r>
              <a:r>
                <a:rPr lang="en-US" altLang="ko-KR" sz="1100" dirty="0">
                  <a:latin typeface="+mn-ea"/>
                </a:rPr>
                <a:t>PC</a:t>
              </a:r>
              <a:r>
                <a:rPr lang="ko-KR" altLang="en-US" sz="1100" dirty="0">
                  <a:latin typeface="+mn-ea"/>
                </a:rPr>
                <a:t>등을 대상으로 하는 디지털자료 수집 및 저장</a:t>
              </a:r>
              <a:r>
                <a:rPr lang="en-US" altLang="ko-KR" sz="1100" dirty="0">
                  <a:latin typeface="+mn-ea"/>
                </a:rPr>
                <a:t>,</a:t>
              </a:r>
              <a:r>
                <a:rPr lang="ko-KR" altLang="en-US" sz="1100" dirty="0">
                  <a:latin typeface="+mn-ea"/>
                </a:rPr>
                <a:t>분석 하는 과정</a:t>
              </a:r>
              <a:r>
                <a:rPr lang="en-US" altLang="ko-KR" sz="1100" dirty="0">
                  <a:latin typeface="+mn-ea"/>
                </a:rPr>
                <a:t>”</a:t>
              </a:r>
            </a:p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Ex)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운영체제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시스탬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로그를 이용해서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복호화한다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 Forensic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67836" y="2392757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M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0139" y="2392757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N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0116" y="2862382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8066" y="1926511"/>
            <a:ext cx="537237" cy="66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D2C8E7-C35E-4688-B7D2-1AE2E4389F66}"/>
              </a:ext>
            </a:extLst>
          </p:cNvPr>
          <p:cNvSpPr/>
          <p:nvPr/>
        </p:nvSpPr>
        <p:spPr>
          <a:xfrm>
            <a:off x="426152" y="448236"/>
            <a:ext cx="8291696" cy="424702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FE0C51D-306B-4151-9724-BAF57E728053}"/>
              </a:ext>
            </a:extLst>
          </p:cNvPr>
          <p:cNvSpPr/>
          <p:nvPr/>
        </p:nvSpPr>
        <p:spPr>
          <a:xfrm>
            <a:off x="567418" y="293278"/>
            <a:ext cx="24832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B389BE93-5DBD-40B3-A2FD-FDD9F8327298}"/>
              </a:ext>
            </a:extLst>
          </p:cNvPr>
          <p:cNvGrpSpPr/>
          <p:nvPr/>
        </p:nvGrpSpPr>
        <p:grpSpPr>
          <a:xfrm>
            <a:off x="675523" y="214531"/>
            <a:ext cx="584109" cy="369332"/>
            <a:chOff x="767992" y="293986"/>
            <a:chExt cx="797039" cy="484112"/>
          </a:xfrm>
        </p:grpSpPr>
        <p:sp>
          <p:nvSpPr>
            <p:cNvPr id="39" name="자유형 139">
              <a:extLst>
                <a:ext uri="{FF2B5EF4-FFF2-40B4-BE49-F238E27FC236}">
                  <a16:creationId xmlns:a16="http://schemas.microsoft.com/office/drawing/2014/main" xmlns="" id="{383E071E-4788-4A47-8041-B9397B3B6AFF}"/>
                </a:ext>
              </a:extLst>
            </p:cNvPr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3038CE5-26CA-4D2E-9E89-E39004A0FC07}"/>
                </a:ext>
              </a:extLst>
            </p:cNvPr>
            <p:cNvSpPr txBox="1"/>
            <p:nvPr/>
          </p:nvSpPr>
          <p:spPr>
            <a:xfrm>
              <a:off x="954118" y="293986"/>
              <a:ext cx="424786" cy="48411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E7BD42-D853-4AC4-96C5-40FEA36B5E5D}"/>
              </a:ext>
            </a:extLst>
          </p:cNvPr>
          <p:cNvSpPr txBox="1"/>
          <p:nvPr/>
        </p:nvSpPr>
        <p:spPr>
          <a:xfrm>
            <a:off x="1259632" y="246567"/>
            <a:ext cx="191870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Type Of Forensic</a:t>
            </a:r>
            <a:endParaRPr lang="ko-KR" altLang="en-US" sz="14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CD017E-399B-4FE5-9AE7-1BADDA020693}"/>
              </a:ext>
            </a:extLst>
          </p:cNvPr>
          <p:cNvSpPr txBox="1"/>
          <p:nvPr/>
        </p:nvSpPr>
        <p:spPr>
          <a:xfrm>
            <a:off x="3203848" y="1563638"/>
            <a:ext cx="11413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02 .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디스크에서 흔적을 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찾아보자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9DE5C2-2E2E-4691-A081-AF63CB5F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1162590">
            <a:off x="5184278" y="2103907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A1D702-1515-4DCA-9B88-805877804EE7}"/>
              </a:ext>
            </a:extLst>
          </p:cNvPr>
          <p:cNvSpPr txBox="1"/>
          <p:nvPr/>
        </p:nvSpPr>
        <p:spPr>
          <a:xfrm>
            <a:off x="5148779" y="2887077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 컴퓨터에서 </a:t>
            </a:r>
            <a:r>
              <a:rPr lang="ko-KR" altLang="en-US" b="1" dirty="0"/>
              <a:t>동영상의</a:t>
            </a:r>
            <a:endParaRPr lang="en-US" altLang="ko-KR" b="1" dirty="0"/>
          </a:p>
          <a:p>
            <a:r>
              <a:rPr lang="ko-KR" altLang="en-US" b="1" dirty="0"/>
              <a:t>흔적을 찾아보자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104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코드게이트-주니어]_한우영 [Autosaved]" id="{DEED90C0-04A4-374F-B1A7-572BC89CB137}" vid="{DF42E14A-7024-A84B-B5CD-DB3342EB717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코드게이트-주니어]_한우영 [Autosaved]" id="{DEED90C0-04A4-374F-B1A7-572BC89CB137}" vid="{F3729A86-A102-6E4B-AF0E-84D9D866440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한우영-코드게이트 최종</Template>
  <TotalTime>57</TotalTime>
  <Words>924</Words>
  <Application>Microsoft Macintosh PowerPoint</Application>
  <PresentationFormat>On-screen Show (16:9)</PresentationFormat>
  <Paragraphs>241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210 콤퓨타세탁 L</vt:lpstr>
      <vt:lpstr>Arial Unicode MS</vt:lpstr>
      <vt:lpstr>Calibri</vt:lpstr>
      <vt:lpstr>Courier New</vt:lpstr>
      <vt:lpstr>HY엽서L</vt:lpstr>
      <vt:lpstr>Mangal</vt:lpstr>
      <vt:lpstr>Nanum Gothic</vt:lpstr>
      <vt:lpstr>Tahoma</vt:lpstr>
      <vt:lpstr>나눔고딕</vt:lpstr>
      <vt:lpstr>나눔바른고딕</vt:lpstr>
      <vt:lpstr>맑은 고딕</vt:lpstr>
      <vt:lpstr>휴먼모음T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우영 한</dc:creator>
  <cp:lastModifiedBy>우영 한</cp:lastModifiedBy>
  <cp:revision>3</cp:revision>
  <dcterms:created xsi:type="dcterms:W3CDTF">2018-04-04T16:55:04Z</dcterms:created>
  <dcterms:modified xsi:type="dcterms:W3CDTF">2018-04-04T17:52:53Z</dcterms:modified>
</cp:coreProperties>
</file>