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1520488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3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26" Type="http://schemas.openxmlformats.org/officeDocument/2006/relationships/image" Target="../media/image36.emf"/><Relationship Id="rId3" Type="http://schemas.openxmlformats.org/officeDocument/2006/relationships/image" Target="../media/image13.emf"/><Relationship Id="rId21" Type="http://schemas.openxmlformats.org/officeDocument/2006/relationships/image" Target="../media/image31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5" Type="http://schemas.openxmlformats.org/officeDocument/2006/relationships/image" Target="../media/image35.emf"/><Relationship Id="rId2" Type="http://schemas.openxmlformats.org/officeDocument/2006/relationships/image" Target="../media/image12.emf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24" Type="http://schemas.openxmlformats.org/officeDocument/2006/relationships/image" Target="../media/image34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10" Type="http://schemas.openxmlformats.org/officeDocument/2006/relationships/image" Target="../media/image20.emf"/><Relationship Id="rId19" Type="http://schemas.openxmlformats.org/officeDocument/2006/relationships/image" Target="../media/image29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826438"/>
            <a:ext cx="9792415" cy="388537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5861650"/>
            <a:ext cx="8640366" cy="2694446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594173"/>
            <a:ext cx="2484105" cy="945769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594173"/>
            <a:ext cx="7308310" cy="94576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1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782285"/>
            <a:ext cx="9936421" cy="46423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468503"/>
            <a:ext cx="9936421" cy="244127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4176"/>
            <a:ext cx="9936421" cy="21571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735782"/>
            <a:ext cx="4873706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076545"/>
            <a:ext cx="4873706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735782"/>
            <a:ext cx="4897708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076545"/>
            <a:ext cx="4897708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5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606854"/>
            <a:ext cx="5832247" cy="793092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606854"/>
            <a:ext cx="5832247" cy="793092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594176"/>
            <a:ext cx="993642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970867"/>
            <a:ext cx="993642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4DCA-8DCD-44D5-A529-81041382767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343785"/>
            <a:ext cx="3888165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9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9" Type="http://schemas.openxmlformats.org/officeDocument/2006/relationships/oleObject" Target="../embeddings/oleObject29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26.emf"/><Relationship Id="rId42" Type="http://schemas.openxmlformats.org/officeDocument/2006/relationships/image" Target="../media/image30.emf"/><Relationship Id="rId47" Type="http://schemas.openxmlformats.org/officeDocument/2006/relationships/oleObject" Target="../embeddings/oleObject33.bin"/><Relationship Id="rId50" Type="http://schemas.openxmlformats.org/officeDocument/2006/relationships/image" Target="../media/image34.e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28.emf"/><Relationship Id="rId46" Type="http://schemas.openxmlformats.org/officeDocument/2006/relationships/image" Target="../media/image32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29" Type="http://schemas.openxmlformats.org/officeDocument/2006/relationships/oleObject" Target="../embeddings/oleObject24.bin"/><Relationship Id="rId41" Type="http://schemas.openxmlformats.org/officeDocument/2006/relationships/oleObject" Target="../embeddings/oleObject30.bin"/><Relationship Id="rId54" Type="http://schemas.openxmlformats.org/officeDocument/2006/relationships/image" Target="../media/image3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emf"/><Relationship Id="rId32" Type="http://schemas.openxmlformats.org/officeDocument/2006/relationships/image" Target="../media/image25.emf"/><Relationship Id="rId37" Type="http://schemas.openxmlformats.org/officeDocument/2006/relationships/oleObject" Target="../embeddings/oleObject28.bin"/><Relationship Id="rId40" Type="http://schemas.openxmlformats.org/officeDocument/2006/relationships/image" Target="../media/image29.emf"/><Relationship Id="rId45" Type="http://schemas.openxmlformats.org/officeDocument/2006/relationships/oleObject" Target="../embeddings/oleObject32.bin"/><Relationship Id="rId53" Type="http://schemas.openxmlformats.org/officeDocument/2006/relationships/oleObject" Target="../embeddings/oleObject36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3.emf"/><Relationship Id="rId36" Type="http://schemas.openxmlformats.org/officeDocument/2006/relationships/image" Target="../media/image27.emf"/><Relationship Id="rId49" Type="http://schemas.openxmlformats.org/officeDocument/2006/relationships/oleObject" Target="../embeddings/oleObject34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4" Type="http://schemas.openxmlformats.org/officeDocument/2006/relationships/image" Target="../media/image31.emf"/><Relationship Id="rId52" Type="http://schemas.openxmlformats.org/officeDocument/2006/relationships/image" Target="../media/image35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4.emf"/><Relationship Id="rId35" Type="http://schemas.openxmlformats.org/officeDocument/2006/relationships/oleObject" Target="../embeddings/oleObject27.bin"/><Relationship Id="rId43" Type="http://schemas.openxmlformats.org/officeDocument/2006/relationships/oleObject" Target="../embeddings/oleObject31.bin"/><Relationship Id="rId48" Type="http://schemas.openxmlformats.org/officeDocument/2006/relationships/image" Target="../media/image33.emf"/><Relationship Id="rId8" Type="http://schemas.openxmlformats.org/officeDocument/2006/relationships/image" Target="../media/image13.emf"/><Relationship Id="rId5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e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0781944-8B3A-4947-B636-864D3B9D18B8}"/>
              </a:ext>
            </a:extLst>
          </p:cNvPr>
          <p:cNvGrpSpPr/>
          <p:nvPr/>
        </p:nvGrpSpPr>
        <p:grpSpPr>
          <a:xfrm>
            <a:off x="83578" y="51597"/>
            <a:ext cx="11346423" cy="4619807"/>
            <a:chOff x="550935" y="585005"/>
            <a:chExt cx="11153385" cy="454121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E86114-E759-48F3-9652-76E5F3AA3658}"/>
                </a:ext>
              </a:extLst>
            </p:cNvPr>
            <p:cNvSpPr/>
            <p:nvPr/>
          </p:nvSpPr>
          <p:spPr>
            <a:xfrm>
              <a:off x="550935" y="585005"/>
              <a:ext cx="11153385" cy="454121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6CE236DE-CF6C-4F58-B575-6EFE883793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227363"/>
                </p:ext>
              </p:extLst>
            </p:nvPr>
          </p:nvGraphicFramePr>
          <p:xfrm>
            <a:off x="665235" y="1172777"/>
            <a:ext cx="10938716" cy="3807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CS ChemDraw Drawing" r:id="rId3" imgW="12860827" imgH="4477072" progId="ChemDraw.Document.6.0">
                    <p:embed/>
                  </p:oleObj>
                </mc:Choice>
                <mc:Fallback>
                  <p:oleObj name="CS ChemDraw Drawing" r:id="rId3" imgW="12860827" imgH="4477072" progId="ChemDraw.Document.6.0">
                    <p:embed/>
                    <p:pic>
                      <p:nvPicPr>
                        <p:cNvPr id="2" name="Objeto 1">
                          <a:extLst>
                            <a:ext uri="{FF2B5EF4-FFF2-40B4-BE49-F238E27FC236}">
                              <a16:creationId xmlns:a16="http://schemas.microsoft.com/office/drawing/2014/main" id="{73BAF483-4B9D-4F17-BEEB-7597CBDE1D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5235" y="1172777"/>
                          <a:ext cx="10938716" cy="3807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3057E6-C705-49AB-B737-335D3A936A56}"/>
                </a:ext>
              </a:extLst>
            </p:cNvPr>
            <p:cNvSpPr txBox="1"/>
            <p:nvPr/>
          </p:nvSpPr>
          <p:spPr>
            <a:xfrm>
              <a:off x="665235" y="658534"/>
              <a:ext cx="408797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(C2)</a:t>
              </a:r>
            </a:p>
          </p:txBody>
        </p:sp>
        <p:sp>
          <p:nvSpPr>
            <p:cNvPr id="8" name="Google Shape;298;p9">
              <a:extLst>
                <a:ext uri="{FF2B5EF4-FFF2-40B4-BE49-F238E27FC236}">
                  <a16:creationId xmlns:a16="http://schemas.microsoft.com/office/drawing/2014/main" id="{CA57D8A2-018A-4948-BDD8-6A5FC01FBA1C}"/>
                </a:ext>
              </a:extLst>
            </p:cNvPr>
            <p:cNvSpPr txBox="1"/>
            <p:nvPr/>
          </p:nvSpPr>
          <p:spPr>
            <a:xfrm>
              <a:off x="806062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8;p9">
              <a:extLst>
                <a:ext uri="{FF2B5EF4-FFF2-40B4-BE49-F238E27FC236}">
                  <a16:creationId xmlns:a16="http://schemas.microsoft.com/office/drawing/2014/main" id="{187A3F4A-6AD7-4707-B221-7A0786DE9EAF}"/>
                </a:ext>
              </a:extLst>
            </p:cNvPr>
            <p:cNvSpPr txBox="1"/>
            <p:nvPr/>
          </p:nvSpPr>
          <p:spPr>
            <a:xfrm>
              <a:off x="215039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NAPT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8;p9">
              <a:extLst>
                <a:ext uri="{FF2B5EF4-FFF2-40B4-BE49-F238E27FC236}">
                  <a16:creationId xmlns:a16="http://schemas.microsoft.com/office/drawing/2014/main" id="{285D3D9F-6A14-4DF3-A659-671954073697}"/>
                </a:ext>
              </a:extLst>
            </p:cNvPr>
            <p:cNvSpPr txBox="1"/>
            <p:nvPr/>
          </p:nvSpPr>
          <p:spPr>
            <a:xfrm>
              <a:off x="3592234" y="1945266"/>
              <a:ext cx="512962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8;p9">
              <a:extLst>
                <a:ext uri="{FF2B5EF4-FFF2-40B4-BE49-F238E27FC236}">
                  <a16:creationId xmlns:a16="http://schemas.microsoft.com/office/drawing/2014/main" id="{942F872D-FCA4-4F84-B865-EE62D395005B}"/>
                </a:ext>
              </a:extLst>
            </p:cNvPr>
            <p:cNvSpPr txBox="1"/>
            <p:nvPr/>
          </p:nvSpPr>
          <p:spPr>
            <a:xfrm>
              <a:off x="499677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ANTR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8;p9">
              <a:extLst>
                <a:ext uri="{FF2B5EF4-FFF2-40B4-BE49-F238E27FC236}">
                  <a16:creationId xmlns:a16="http://schemas.microsoft.com/office/drawing/2014/main" id="{28B98CE9-EB53-4887-8C75-F61CBB82E76F}"/>
                </a:ext>
              </a:extLst>
            </p:cNvPr>
            <p:cNvSpPr txBox="1"/>
            <p:nvPr/>
          </p:nvSpPr>
          <p:spPr>
            <a:xfrm>
              <a:off x="6428156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DHSI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8;p9">
              <a:extLst>
                <a:ext uri="{FF2B5EF4-FFF2-40B4-BE49-F238E27FC236}">
                  <a16:creationId xmlns:a16="http://schemas.microsoft.com/office/drawing/2014/main" id="{10A2F330-14EB-4117-829D-10CDC52059AE}"/>
                </a:ext>
              </a:extLst>
            </p:cNvPr>
            <p:cNvSpPr txBox="1"/>
            <p:nvPr/>
          </p:nvSpPr>
          <p:spPr>
            <a:xfrm>
              <a:off x="7708767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8;p9">
              <a:extLst>
                <a:ext uri="{FF2B5EF4-FFF2-40B4-BE49-F238E27FC236}">
                  <a16:creationId xmlns:a16="http://schemas.microsoft.com/office/drawing/2014/main" id="{CB6FBE38-B1CF-4BAD-8C98-622B11F45CCF}"/>
                </a:ext>
              </a:extLst>
            </p:cNvPr>
            <p:cNvSpPr txBox="1"/>
            <p:nvPr/>
          </p:nvSpPr>
          <p:spPr>
            <a:xfrm>
              <a:off x="2980921" y="32982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8;p9">
              <a:extLst>
                <a:ext uri="{FF2B5EF4-FFF2-40B4-BE49-F238E27FC236}">
                  <a16:creationId xmlns:a16="http://schemas.microsoft.com/office/drawing/2014/main" id="{B5A6F5BE-4CAE-4775-8790-AB062E065FB1}"/>
                </a:ext>
              </a:extLst>
            </p:cNvPr>
            <p:cNvSpPr txBox="1"/>
            <p:nvPr/>
          </p:nvSpPr>
          <p:spPr>
            <a:xfrm>
              <a:off x="1170584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8;p9">
              <a:extLst>
                <a:ext uri="{FF2B5EF4-FFF2-40B4-BE49-F238E27FC236}">
                  <a16:creationId xmlns:a16="http://schemas.microsoft.com/office/drawing/2014/main" id="{46B35DF9-6009-4C9C-9C48-74E0D1E38309}"/>
                </a:ext>
              </a:extLst>
            </p:cNvPr>
            <p:cNvSpPr txBox="1"/>
            <p:nvPr/>
          </p:nvSpPr>
          <p:spPr>
            <a:xfrm>
              <a:off x="9165111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3BPD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8;p9">
              <a:extLst>
                <a:ext uri="{FF2B5EF4-FFF2-40B4-BE49-F238E27FC236}">
                  <a16:creationId xmlns:a16="http://schemas.microsoft.com/office/drawing/2014/main" id="{8F3D2256-742C-446C-BEFC-9C03B7D88B1C}"/>
                </a:ext>
              </a:extLst>
            </p:cNvPr>
            <p:cNvSpPr txBox="1"/>
            <p:nvPr/>
          </p:nvSpPr>
          <p:spPr>
            <a:xfrm>
              <a:off x="598606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PYRN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8;p9">
              <a:extLst>
                <a:ext uri="{FF2B5EF4-FFF2-40B4-BE49-F238E27FC236}">
                  <a16:creationId xmlns:a16="http://schemas.microsoft.com/office/drawing/2014/main" id="{37D0A67E-D248-41D6-B211-C679A3B658E1}"/>
                </a:ext>
              </a:extLst>
            </p:cNvPr>
            <p:cNvSpPr txBox="1"/>
            <p:nvPr/>
          </p:nvSpPr>
          <p:spPr>
            <a:xfrm>
              <a:off x="4586832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2BPD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8;p9">
              <a:extLst>
                <a:ext uri="{FF2B5EF4-FFF2-40B4-BE49-F238E27FC236}">
                  <a16:creationId xmlns:a16="http://schemas.microsoft.com/office/drawing/2014/main" id="{742C7C49-7482-428E-B39B-FC77E04AE5F4}"/>
                </a:ext>
              </a:extLst>
            </p:cNvPr>
            <p:cNvSpPr txBox="1"/>
            <p:nvPr/>
          </p:nvSpPr>
          <p:spPr>
            <a:xfrm>
              <a:off x="629640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BBTZ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8;p9">
              <a:extLst>
                <a:ext uri="{FF2B5EF4-FFF2-40B4-BE49-F238E27FC236}">
                  <a16:creationId xmlns:a16="http://schemas.microsoft.com/office/drawing/2014/main" id="{7D708E41-EA25-4027-9DFE-6D666ADD2CD1}"/>
                </a:ext>
              </a:extLst>
            </p:cNvPr>
            <p:cNvSpPr txBox="1"/>
            <p:nvPr/>
          </p:nvSpPr>
          <p:spPr>
            <a:xfrm>
              <a:off x="8032429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DPBY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8;p9">
              <a:extLst>
                <a:ext uri="{FF2B5EF4-FFF2-40B4-BE49-F238E27FC236}">
                  <a16:creationId xmlns:a16="http://schemas.microsoft.com/office/drawing/2014/main" id="{90F1C029-C776-4AD3-9376-2E84418868B0}"/>
                </a:ext>
              </a:extLst>
            </p:cNvPr>
            <p:cNvSpPr txBox="1"/>
            <p:nvPr/>
          </p:nvSpPr>
          <p:spPr>
            <a:xfrm>
              <a:off x="1014851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BPYB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9">
              <a:extLst>
                <a:ext uri="{FF2B5EF4-FFF2-40B4-BE49-F238E27FC236}">
                  <a16:creationId xmlns:a16="http://schemas.microsoft.com/office/drawing/2014/main" id="{794172CB-E025-4BBE-B2BE-B6BFAFADC70E}"/>
                </a:ext>
              </a:extLst>
            </p:cNvPr>
            <p:cNvSpPr txBox="1"/>
            <p:nvPr/>
          </p:nvSpPr>
          <p:spPr>
            <a:xfrm>
              <a:off x="10621455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8;p9">
              <a:extLst>
                <a:ext uri="{FF2B5EF4-FFF2-40B4-BE49-F238E27FC236}">
                  <a16:creationId xmlns:a16="http://schemas.microsoft.com/office/drawing/2014/main" id="{B83B8EF0-7BB6-4FEF-9279-8D77443FC181}"/>
                </a:ext>
              </a:extLst>
            </p:cNvPr>
            <p:cNvSpPr txBox="1"/>
            <p:nvPr/>
          </p:nvSpPr>
          <p:spPr>
            <a:xfrm>
              <a:off x="452645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BDTP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8;p9">
              <a:extLst>
                <a:ext uri="{FF2B5EF4-FFF2-40B4-BE49-F238E27FC236}">
                  <a16:creationId xmlns:a16="http://schemas.microsoft.com/office/drawing/2014/main" id="{88D55AEF-8EF2-40A8-A445-7BABF0FE14A7}"/>
                </a:ext>
              </a:extLst>
            </p:cNvPr>
            <p:cNvSpPr txBox="1"/>
            <p:nvPr/>
          </p:nvSpPr>
          <p:spPr>
            <a:xfrm>
              <a:off x="10282016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INTO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8;p9">
              <a:extLst>
                <a:ext uri="{FF2B5EF4-FFF2-40B4-BE49-F238E27FC236}">
                  <a16:creationId xmlns:a16="http://schemas.microsoft.com/office/drawing/2014/main" id="{90B78694-A23F-4C23-BA97-0F6CCAFE9B00}"/>
                </a:ext>
              </a:extLst>
            </p:cNvPr>
            <p:cNvSpPr txBox="1"/>
            <p:nvPr/>
          </p:nvSpPr>
          <p:spPr>
            <a:xfrm>
              <a:off x="7557378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;p9">
              <a:extLst>
                <a:ext uri="{FF2B5EF4-FFF2-40B4-BE49-F238E27FC236}">
                  <a16:creationId xmlns:a16="http://schemas.microsoft.com/office/drawing/2014/main" id="{FABB7E2E-9352-41D7-8198-79211C57E895}"/>
                </a:ext>
              </a:extLst>
            </p:cNvPr>
            <p:cNvSpPr txBox="1"/>
            <p:nvPr/>
          </p:nvSpPr>
          <p:spPr>
            <a:xfrm>
              <a:off x="1072077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DPEL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;p9">
              <a:extLst>
                <a:ext uri="{FF2B5EF4-FFF2-40B4-BE49-F238E27FC236}">
                  <a16:creationId xmlns:a16="http://schemas.microsoft.com/office/drawing/2014/main" id="{967979D8-CE29-4BDC-A629-0B2C53554F0D}"/>
                </a:ext>
              </a:extLst>
            </p:cNvPr>
            <p:cNvSpPr txBox="1"/>
            <p:nvPr/>
          </p:nvSpPr>
          <p:spPr>
            <a:xfrm>
              <a:off x="2824310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DPDA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A8057B0-FE7D-4BDF-A59E-056A566B47A8}"/>
              </a:ext>
            </a:extLst>
          </p:cNvPr>
          <p:cNvGrpSpPr/>
          <p:nvPr/>
        </p:nvGrpSpPr>
        <p:grpSpPr>
          <a:xfrm>
            <a:off x="83578" y="4949121"/>
            <a:ext cx="4686245" cy="6166069"/>
            <a:chOff x="516709" y="191588"/>
            <a:chExt cx="4606518" cy="6061165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C2D1DAE-5DF0-44BC-A4E5-C643BC0E0373}"/>
                </a:ext>
              </a:extLst>
            </p:cNvPr>
            <p:cNvSpPr/>
            <p:nvPr/>
          </p:nvSpPr>
          <p:spPr>
            <a:xfrm>
              <a:off x="516709" y="191588"/>
              <a:ext cx="4606518" cy="6061165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30" name="Objeto 29">
              <a:extLst>
                <a:ext uri="{FF2B5EF4-FFF2-40B4-BE49-F238E27FC236}">
                  <a16:creationId xmlns:a16="http://schemas.microsoft.com/office/drawing/2014/main" id="{A428EF71-9843-45E0-931B-A2BBD202E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80680"/>
                </p:ext>
              </p:extLst>
            </p:nvPr>
          </p:nvGraphicFramePr>
          <p:xfrm>
            <a:off x="572197" y="719138"/>
            <a:ext cx="4449763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CS ChemDraw Drawing" r:id="rId5" imgW="6109345" imgH="7438248" progId="ChemDraw.Document.6.0">
                    <p:embed/>
                  </p:oleObj>
                </mc:Choice>
                <mc:Fallback>
                  <p:oleObj name="CS ChemDraw Drawing" r:id="rId5" imgW="6109345" imgH="7438248" progId="ChemDraw.Document.6.0">
                    <p:embed/>
                    <p:pic>
                      <p:nvPicPr>
                        <p:cNvPr id="8" name="Objeto 7">
                          <a:extLst>
                            <a:ext uri="{FF2B5EF4-FFF2-40B4-BE49-F238E27FC236}">
                              <a16:creationId xmlns:a16="http://schemas.microsoft.com/office/drawing/2014/main" id="{944F4AA2-A842-4368-AC58-938841D266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2197" y="719138"/>
                          <a:ext cx="4449763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F2F8D54-FCF8-4B81-B6F0-B4051D9B8A84}"/>
                </a:ext>
              </a:extLst>
            </p:cNvPr>
            <p:cNvSpPr txBox="1"/>
            <p:nvPr/>
          </p:nvSpPr>
          <p:spPr>
            <a:xfrm>
              <a:off x="631008" y="288529"/>
              <a:ext cx="410400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tripodais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(C3)</a:t>
              </a:r>
            </a:p>
          </p:txBody>
        </p:sp>
        <p:sp>
          <p:nvSpPr>
            <p:cNvPr id="32" name="Google Shape;298;p9">
              <a:extLst>
                <a:ext uri="{FF2B5EF4-FFF2-40B4-BE49-F238E27FC236}">
                  <a16:creationId xmlns:a16="http://schemas.microsoft.com/office/drawing/2014/main" id="{2BE0FECE-9C65-4ECF-BEF2-5773296FB553}"/>
                </a:ext>
              </a:extLst>
            </p:cNvPr>
            <p:cNvSpPr txBox="1"/>
            <p:nvPr/>
          </p:nvSpPr>
          <p:spPr>
            <a:xfrm>
              <a:off x="918805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;p9">
              <a:extLst>
                <a:ext uri="{FF2B5EF4-FFF2-40B4-BE49-F238E27FC236}">
                  <a16:creationId xmlns:a16="http://schemas.microsoft.com/office/drawing/2014/main" id="{AE6ADE2F-359F-47FE-8B44-A8F80DC70C2F}"/>
                </a:ext>
              </a:extLst>
            </p:cNvPr>
            <p:cNvSpPr txBox="1"/>
            <p:nvPr/>
          </p:nvSpPr>
          <p:spPr>
            <a:xfrm>
              <a:off x="2231708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TPBZ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;p9">
              <a:extLst>
                <a:ext uri="{FF2B5EF4-FFF2-40B4-BE49-F238E27FC236}">
                  <a16:creationId xmlns:a16="http://schemas.microsoft.com/office/drawing/2014/main" id="{6888CB1E-10C0-4153-85C7-335C5F428E30}"/>
                </a:ext>
              </a:extLst>
            </p:cNvPr>
            <p:cNvSpPr txBox="1"/>
            <p:nvPr/>
          </p:nvSpPr>
          <p:spPr>
            <a:xfrm>
              <a:off x="1298196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;p9">
              <a:extLst>
                <a:ext uri="{FF2B5EF4-FFF2-40B4-BE49-F238E27FC236}">
                  <a16:creationId xmlns:a16="http://schemas.microsoft.com/office/drawing/2014/main" id="{3358DAD8-0116-4A70-ADB9-9F0EE4D5E490}"/>
                </a:ext>
              </a:extLst>
            </p:cNvPr>
            <p:cNvSpPr txBox="1"/>
            <p:nvPr/>
          </p:nvSpPr>
          <p:spPr>
            <a:xfrm>
              <a:off x="3754240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8;p9">
              <a:extLst>
                <a:ext uri="{FF2B5EF4-FFF2-40B4-BE49-F238E27FC236}">
                  <a16:creationId xmlns:a16="http://schemas.microsoft.com/office/drawing/2014/main" id="{FB832B80-F8C0-457F-81A3-5A1BBB99A046}"/>
                </a:ext>
              </a:extLst>
            </p:cNvPr>
            <p:cNvSpPr txBox="1"/>
            <p:nvPr/>
          </p:nvSpPr>
          <p:spPr>
            <a:xfrm>
              <a:off x="918804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TPAM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8;p9">
              <a:extLst>
                <a:ext uri="{FF2B5EF4-FFF2-40B4-BE49-F238E27FC236}">
                  <a16:creationId xmlns:a16="http://schemas.microsoft.com/office/drawing/2014/main" id="{0C4A04E2-0568-4A49-BCF7-234E10EF419E}"/>
                </a:ext>
              </a:extLst>
            </p:cNvPr>
            <p:cNvSpPr txBox="1"/>
            <p:nvPr/>
          </p:nvSpPr>
          <p:spPr>
            <a:xfrm>
              <a:off x="3162733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DICZ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8;p9">
              <a:extLst>
                <a:ext uri="{FF2B5EF4-FFF2-40B4-BE49-F238E27FC236}">
                  <a16:creationId xmlns:a16="http://schemas.microsoft.com/office/drawing/2014/main" id="{D03D4C30-EC92-4302-9165-A5213597D7BF}"/>
                </a:ext>
              </a:extLst>
            </p:cNvPr>
            <p:cNvSpPr txBox="1"/>
            <p:nvPr/>
          </p:nvSpPr>
          <p:spPr>
            <a:xfrm>
              <a:off x="4237109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8;p9">
              <a:extLst>
                <a:ext uri="{FF2B5EF4-FFF2-40B4-BE49-F238E27FC236}">
                  <a16:creationId xmlns:a16="http://schemas.microsoft.com/office/drawing/2014/main" id="{4BA7DB29-9DA5-4FB2-9A5A-98E6B234F595}"/>
                </a:ext>
              </a:extLst>
            </p:cNvPr>
            <p:cNvSpPr txBox="1"/>
            <p:nvPr/>
          </p:nvSpPr>
          <p:spPr>
            <a:xfrm>
              <a:off x="2542050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TPOB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E7DFE-4299-4929-B016-677141B65223}"/>
              </a:ext>
            </a:extLst>
          </p:cNvPr>
          <p:cNvGrpSpPr/>
          <p:nvPr/>
        </p:nvGrpSpPr>
        <p:grpSpPr>
          <a:xfrm>
            <a:off x="4934413" y="4949117"/>
            <a:ext cx="4686245" cy="6167325"/>
            <a:chOff x="6789271" y="5294685"/>
            <a:chExt cx="4606517" cy="606240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0874CD8-4492-477E-9AF1-1137170F35B4}"/>
                </a:ext>
              </a:extLst>
            </p:cNvPr>
            <p:cNvSpPr/>
            <p:nvPr/>
          </p:nvSpPr>
          <p:spPr>
            <a:xfrm>
              <a:off x="6789271" y="5294685"/>
              <a:ext cx="4606517" cy="606240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41" name="Objeto 40">
              <a:extLst>
                <a:ext uri="{FF2B5EF4-FFF2-40B4-BE49-F238E27FC236}">
                  <a16:creationId xmlns:a16="http://schemas.microsoft.com/office/drawing/2014/main" id="{4B1D7B2C-0356-4C6E-866C-20932904D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117140"/>
                </p:ext>
              </p:extLst>
            </p:nvPr>
          </p:nvGraphicFramePr>
          <p:xfrm>
            <a:off x="7047833" y="5919505"/>
            <a:ext cx="4090546" cy="5164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CS ChemDraw Drawing" r:id="rId7" imgW="4958553" imgH="6260204" progId="ChemDraw.Document.6.0">
                    <p:embed/>
                  </p:oleObj>
                </mc:Choice>
                <mc:Fallback>
                  <p:oleObj name="CS ChemDraw Drawing" r:id="rId7" imgW="4958553" imgH="6260204" progId="ChemDraw.Document.6.0">
                    <p:embed/>
                    <p:pic>
                      <p:nvPicPr>
                        <p:cNvPr id="24" name="Objeto 23">
                          <a:extLst>
                            <a:ext uri="{FF2B5EF4-FFF2-40B4-BE49-F238E27FC236}">
                              <a16:creationId xmlns:a16="http://schemas.microsoft.com/office/drawing/2014/main" id="{F44E2349-6943-4C80-BF33-676679B7F2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47833" y="5919505"/>
                          <a:ext cx="4090546" cy="5164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B5BA801-D38E-48F7-A402-5FABE1EDCFEE}"/>
                </a:ext>
              </a:extLst>
            </p:cNvPr>
            <p:cNvSpPr txBox="1"/>
            <p:nvPr/>
          </p:nvSpPr>
          <p:spPr>
            <a:xfrm>
              <a:off x="6903570" y="5422429"/>
              <a:ext cx="4384534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tetrapodais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(C4)</a:t>
              </a:r>
            </a:p>
          </p:txBody>
        </p:sp>
        <p:sp>
          <p:nvSpPr>
            <p:cNvPr id="43" name="Google Shape;298;p9">
              <a:extLst>
                <a:ext uri="{FF2B5EF4-FFF2-40B4-BE49-F238E27FC236}">
                  <a16:creationId xmlns:a16="http://schemas.microsoft.com/office/drawing/2014/main" id="{5097DD1A-8A82-4114-B360-C48A022E5F3D}"/>
                </a:ext>
              </a:extLst>
            </p:cNvPr>
            <p:cNvSpPr txBox="1"/>
            <p:nvPr/>
          </p:nvSpPr>
          <p:spPr>
            <a:xfrm>
              <a:off x="7421630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PORP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8;p9">
              <a:extLst>
                <a:ext uri="{FF2B5EF4-FFF2-40B4-BE49-F238E27FC236}">
                  <a16:creationId xmlns:a16="http://schemas.microsoft.com/office/drawing/2014/main" id="{9EC7E44F-6A2B-4F80-B7D7-33CE17C3A795}"/>
                </a:ext>
              </a:extLst>
            </p:cNvPr>
            <p:cNvSpPr txBox="1"/>
            <p:nvPr/>
          </p:nvSpPr>
          <p:spPr>
            <a:xfrm>
              <a:off x="9657474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8;p9">
              <a:extLst>
                <a:ext uri="{FF2B5EF4-FFF2-40B4-BE49-F238E27FC236}">
                  <a16:creationId xmlns:a16="http://schemas.microsoft.com/office/drawing/2014/main" id="{0BDAD2DF-F9A0-427A-B813-06FF49F56745}"/>
                </a:ext>
              </a:extLst>
            </p:cNvPr>
            <p:cNvSpPr txBox="1"/>
            <p:nvPr/>
          </p:nvSpPr>
          <p:spPr>
            <a:xfrm>
              <a:off x="7421630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DHPY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98;p9">
              <a:extLst>
                <a:ext uri="{FF2B5EF4-FFF2-40B4-BE49-F238E27FC236}">
                  <a16:creationId xmlns:a16="http://schemas.microsoft.com/office/drawing/2014/main" id="{88A12E15-D184-4D29-8A1C-C6848AF8FFE6}"/>
                </a:ext>
              </a:extLst>
            </p:cNvPr>
            <p:cNvSpPr txBox="1"/>
            <p:nvPr/>
          </p:nvSpPr>
          <p:spPr>
            <a:xfrm>
              <a:off x="9657474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98;p9">
              <a:extLst>
                <a:ext uri="{FF2B5EF4-FFF2-40B4-BE49-F238E27FC236}">
                  <a16:creationId xmlns:a16="http://schemas.microsoft.com/office/drawing/2014/main" id="{064230BD-731E-4B86-8DBA-D80D23B033BF}"/>
                </a:ext>
              </a:extLst>
            </p:cNvPr>
            <p:cNvSpPr txBox="1"/>
            <p:nvPr/>
          </p:nvSpPr>
          <p:spPr>
            <a:xfrm>
              <a:off x="8347452" y="6691684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0E79097-AA79-4243-9041-0DEE146F9F53}"/>
              </a:ext>
            </a:extLst>
          </p:cNvPr>
          <p:cNvSpPr/>
          <p:nvPr/>
        </p:nvSpPr>
        <p:spPr>
          <a:xfrm>
            <a:off x="9774147" y="4958808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0F7C55F-DB75-4F28-BFB6-4CE67F8917C2}"/>
              </a:ext>
            </a:extLst>
          </p:cNvPr>
          <p:cNvSpPr/>
          <p:nvPr/>
        </p:nvSpPr>
        <p:spPr>
          <a:xfrm>
            <a:off x="9774147" y="8120623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1CA703-2882-461D-8125-B0EB6E31102C}"/>
              </a:ext>
            </a:extLst>
          </p:cNvPr>
          <p:cNvSpPr txBox="1"/>
          <p:nvPr/>
        </p:nvSpPr>
        <p:spPr>
          <a:xfrm>
            <a:off x="9792486" y="5069628"/>
            <a:ext cx="1277914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Q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9792486" y="8230742"/>
            <a:ext cx="1353256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1893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endParaRPr lang="pt-BR" sz="1893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29E091-22E6-4E19-9DEA-DE875621F1AA}"/>
              </a:ext>
            </a:extLst>
          </p:cNvPr>
          <p:cNvGrpSpPr/>
          <p:nvPr/>
        </p:nvGrpSpPr>
        <p:grpSpPr>
          <a:xfrm>
            <a:off x="9883695" y="5777918"/>
            <a:ext cx="1438888" cy="1998436"/>
            <a:chOff x="9679489" y="2554098"/>
            <a:chExt cx="2017657" cy="2802273"/>
          </a:xfrm>
        </p:grpSpPr>
        <p:graphicFrame>
          <p:nvGraphicFramePr>
            <p:cNvPr id="53" name="Objeto 52">
              <a:extLst>
                <a:ext uri="{FF2B5EF4-FFF2-40B4-BE49-F238E27FC236}">
                  <a16:creationId xmlns:a16="http://schemas.microsoft.com/office/drawing/2014/main" id="{ACF12282-F564-4A99-80D9-CE8457AA3D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80775"/>
                </p:ext>
              </p:extLst>
            </p:nvPr>
          </p:nvGraphicFramePr>
          <p:xfrm>
            <a:off x="9681813" y="2655335"/>
            <a:ext cx="656804" cy="278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CS ChemDraw Drawing" r:id="rId9" imgW="415599" imgH="176326" progId="ChemDraw.Document.6.0">
                    <p:embed/>
                  </p:oleObj>
                </mc:Choice>
                <mc:Fallback>
                  <p:oleObj name="CS ChemDraw Drawing" r:id="rId9" imgW="415599" imgH="176326" progId="ChemDraw.Document.6.0">
                    <p:embed/>
                    <p:pic>
                      <p:nvPicPr>
                        <p:cNvPr id="30" name="Objeto 29">
                          <a:extLst>
                            <a:ext uri="{FF2B5EF4-FFF2-40B4-BE49-F238E27FC236}">
                              <a16:creationId xmlns:a16="http://schemas.microsoft.com/office/drawing/2014/main" id="{CAC7C2A0-7420-46E8-8105-DC2F64C0E8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81813" y="2655335"/>
                          <a:ext cx="656804" cy="278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to 53">
              <a:extLst>
                <a:ext uri="{FF2B5EF4-FFF2-40B4-BE49-F238E27FC236}">
                  <a16:creationId xmlns:a16="http://schemas.microsoft.com/office/drawing/2014/main" id="{D8A9B3EF-3D9C-4F1F-8962-B111B84D4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62036"/>
                </p:ext>
              </p:extLst>
            </p:nvPr>
          </p:nvGraphicFramePr>
          <p:xfrm>
            <a:off x="9720668" y="3436337"/>
            <a:ext cx="579092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CS ChemDraw Drawing" r:id="rId11" imgW="367175" imgH="467665" progId="ChemDraw.Document.6.0">
                    <p:embed/>
                  </p:oleObj>
                </mc:Choice>
                <mc:Fallback>
                  <p:oleObj name="CS ChemDraw Drawing" r:id="rId11" imgW="367175" imgH="467665" progId="ChemDraw.Document.6.0">
                    <p:embed/>
                    <p:pic>
                      <p:nvPicPr>
                        <p:cNvPr id="31" name="Objeto 30">
                          <a:extLst>
                            <a:ext uri="{FF2B5EF4-FFF2-40B4-BE49-F238E27FC236}">
                              <a16:creationId xmlns:a16="http://schemas.microsoft.com/office/drawing/2014/main" id="{35AA2D4D-47EE-4BF2-B8F7-C408756FB2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720668" y="3436337"/>
                          <a:ext cx="579092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to 54">
              <a:extLst>
                <a:ext uri="{FF2B5EF4-FFF2-40B4-BE49-F238E27FC236}">
                  <a16:creationId xmlns:a16="http://schemas.microsoft.com/office/drawing/2014/main" id="{A7624520-7ECF-4B17-9406-34F2245786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996985"/>
                </p:ext>
              </p:extLst>
            </p:nvPr>
          </p:nvGraphicFramePr>
          <p:xfrm>
            <a:off x="9679489" y="4578877"/>
            <a:ext cx="724489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CS ChemDraw Drawing" r:id="rId13" imgW="458548" imgH="468934" progId="ChemDraw.Document.6.0">
                    <p:embed/>
                  </p:oleObj>
                </mc:Choice>
                <mc:Fallback>
                  <p:oleObj name="CS ChemDraw Drawing" r:id="rId13" imgW="458548" imgH="468934" progId="ChemDraw.Document.6.0">
                    <p:embed/>
                    <p:pic>
                      <p:nvPicPr>
                        <p:cNvPr id="32" name="Objeto 31">
                          <a:extLst>
                            <a:ext uri="{FF2B5EF4-FFF2-40B4-BE49-F238E27FC236}">
                              <a16:creationId xmlns:a16="http://schemas.microsoft.com/office/drawing/2014/main" id="{D2905894-97C4-4F4E-B963-C5AE352A75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679489" y="4578877"/>
                          <a:ext cx="724489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to 55">
              <a:extLst>
                <a:ext uri="{FF2B5EF4-FFF2-40B4-BE49-F238E27FC236}">
                  <a16:creationId xmlns:a16="http://schemas.microsoft.com/office/drawing/2014/main" id="{D43360A1-6C13-4A55-BE35-68AF48A64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825051"/>
                </p:ext>
              </p:extLst>
            </p:nvPr>
          </p:nvGraphicFramePr>
          <p:xfrm>
            <a:off x="10770972" y="4578878"/>
            <a:ext cx="574076" cy="24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CS ChemDraw Drawing" r:id="rId15" imgW="363807" imgH="152224" progId="ChemDraw.Document.6.0">
                    <p:embed/>
                  </p:oleObj>
                </mc:Choice>
                <mc:Fallback>
                  <p:oleObj name="CS ChemDraw Drawing" r:id="rId15" imgW="363807" imgH="152224" progId="ChemDraw.Document.6.0">
                    <p:embed/>
                    <p:pic>
                      <p:nvPicPr>
                        <p:cNvPr id="34" name="Objeto 33">
                          <a:extLst>
                            <a:ext uri="{FF2B5EF4-FFF2-40B4-BE49-F238E27FC236}">
                              <a16:creationId xmlns:a16="http://schemas.microsoft.com/office/drawing/2014/main" id="{92085219-BE43-40AF-A16D-20291FD0F3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770972" y="4578878"/>
                          <a:ext cx="574076" cy="24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to 56">
              <a:extLst>
                <a:ext uri="{FF2B5EF4-FFF2-40B4-BE49-F238E27FC236}">
                  <a16:creationId xmlns:a16="http://schemas.microsoft.com/office/drawing/2014/main" id="{DED1FD23-AE25-48BB-BD2D-31047FC311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96311"/>
                </p:ext>
              </p:extLst>
            </p:nvPr>
          </p:nvGraphicFramePr>
          <p:xfrm>
            <a:off x="10659926" y="3670077"/>
            <a:ext cx="802204" cy="486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CS ChemDraw Drawing" r:id="rId17" imgW="508656" imgH="307408" progId="ChemDraw.Document.6.0">
                    <p:embed/>
                  </p:oleObj>
                </mc:Choice>
                <mc:Fallback>
                  <p:oleObj name="CS ChemDraw Drawing" r:id="rId17" imgW="508656" imgH="307408" progId="ChemDraw.Document.6.0">
                    <p:embed/>
                    <p:pic>
                      <p:nvPicPr>
                        <p:cNvPr id="35" name="Objeto 34">
                          <a:extLst>
                            <a:ext uri="{FF2B5EF4-FFF2-40B4-BE49-F238E27FC236}">
                              <a16:creationId xmlns:a16="http://schemas.microsoft.com/office/drawing/2014/main" id="{C2970F7C-0646-4547-ABB6-A052672B452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659926" y="3670077"/>
                          <a:ext cx="802204" cy="486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to 57">
              <a:extLst>
                <a:ext uri="{FF2B5EF4-FFF2-40B4-BE49-F238E27FC236}">
                  <a16:creationId xmlns:a16="http://schemas.microsoft.com/office/drawing/2014/main" id="{837AE83E-FAEC-4E50-A93E-88975266B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133568"/>
                </p:ext>
              </p:extLst>
            </p:nvPr>
          </p:nvGraphicFramePr>
          <p:xfrm>
            <a:off x="10812335" y="5120724"/>
            <a:ext cx="491350" cy="23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CS ChemDraw Drawing" r:id="rId19" imgW="310752" imgH="148841" progId="ChemDraw.Document.6.0">
                    <p:embed/>
                  </p:oleObj>
                </mc:Choice>
                <mc:Fallback>
                  <p:oleObj name="CS ChemDraw Drawing" r:id="rId19" imgW="310752" imgH="148841" progId="ChemDraw.Document.6.0">
                    <p:embed/>
                    <p:pic>
                      <p:nvPicPr>
                        <p:cNvPr id="36" name="Objeto 35">
                          <a:extLst>
                            <a:ext uri="{FF2B5EF4-FFF2-40B4-BE49-F238E27FC236}">
                              <a16:creationId xmlns:a16="http://schemas.microsoft.com/office/drawing/2014/main" id="{2177B290-8EEC-42BE-85DB-46A8F7BE14A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12335" y="5120724"/>
                          <a:ext cx="491350" cy="235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to 58">
              <a:extLst>
                <a:ext uri="{FF2B5EF4-FFF2-40B4-BE49-F238E27FC236}">
                  <a16:creationId xmlns:a16="http://schemas.microsoft.com/office/drawing/2014/main" id="{350DE31B-31FF-49F2-A299-E5385DFA2C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127286"/>
                </p:ext>
              </p:extLst>
            </p:nvPr>
          </p:nvGraphicFramePr>
          <p:xfrm>
            <a:off x="10606651" y="2554098"/>
            <a:ext cx="1090495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CS ChemDraw Drawing" r:id="rId21" imgW="690138" imgH="467665" progId="ChemDraw.Document.6.0">
                    <p:embed/>
                  </p:oleObj>
                </mc:Choice>
                <mc:Fallback>
                  <p:oleObj name="CS ChemDraw Drawing" r:id="rId21" imgW="690138" imgH="467665" progId="ChemDraw.Document.6.0">
                    <p:embed/>
                    <p:pic>
                      <p:nvPicPr>
                        <p:cNvPr id="58" name="Objeto 57">
                          <a:extLst>
                            <a:ext uri="{FF2B5EF4-FFF2-40B4-BE49-F238E27FC236}">
                              <a16:creationId xmlns:a16="http://schemas.microsoft.com/office/drawing/2014/main" id="{A0D7255A-D923-42E2-9E44-CB9CE66415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606651" y="2554098"/>
                          <a:ext cx="1090495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B886B49D-D4E6-4B08-984A-CAF39DC7A0CD}"/>
              </a:ext>
            </a:extLst>
          </p:cNvPr>
          <p:cNvSpPr txBox="1"/>
          <p:nvPr/>
        </p:nvSpPr>
        <p:spPr>
          <a:xfrm>
            <a:off x="9866067" y="552102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98;p9">
            <a:extLst>
              <a:ext uri="{FF2B5EF4-FFF2-40B4-BE49-F238E27FC236}">
                <a16:creationId xmlns:a16="http://schemas.microsoft.com/office/drawing/2014/main" id="{20A2995B-E403-45D6-823D-C9152C02EFD0}"/>
              </a:ext>
            </a:extLst>
          </p:cNvPr>
          <p:cNvSpPr txBox="1"/>
          <p:nvPr/>
        </p:nvSpPr>
        <p:spPr>
          <a:xfrm>
            <a:off x="10574269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CN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D2FD39A6-41B8-455B-995A-7CB58FA3A1C1}"/>
              </a:ext>
            </a:extLst>
          </p:cNvPr>
          <p:cNvSpPr txBox="1"/>
          <p:nvPr/>
        </p:nvSpPr>
        <p:spPr>
          <a:xfrm>
            <a:off x="10581889" y="7393513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AC455BF8-C735-464B-B0B2-232556C48A42}"/>
              </a:ext>
            </a:extLst>
          </p:cNvPr>
          <p:cNvSpPr txBox="1"/>
          <p:nvPr/>
        </p:nvSpPr>
        <p:spPr>
          <a:xfrm>
            <a:off x="9919246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B(OH)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E192763C-A1DF-4EEC-915E-9EEE923E8F29}"/>
              </a:ext>
            </a:extLst>
          </p:cNvPr>
          <p:cNvSpPr txBox="1"/>
          <p:nvPr/>
        </p:nvSpPr>
        <p:spPr>
          <a:xfrm>
            <a:off x="9845000" y="617913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7B636573-622C-43DF-A8D1-D790F4AECD89}"/>
              </a:ext>
            </a:extLst>
          </p:cNvPr>
          <p:cNvSpPr txBox="1"/>
          <p:nvPr/>
        </p:nvSpPr>
        <p:spPr>
          <a:xfrm>
            <a:off x="10574269" y="6228826"/>
            <a:ext cx="6943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00447466-3886-4911-94E9-ED5388898DCC}"/>
              </a:ext>
            </a:extLst>
          </p:cNvPr>
          <p:cNvSpPr txBox="1"/>
          <p:nvPr/>
        </p:nvSpPr>
        <p:spPr>
          <a:xfrm>
            <a:off x="10554036" y="5508497"/>
            <a:ext cx="90263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89062F-5774-4E1C-981F-8A991DA4BB43}"/>
              </a:ext>
            </a:extLst>
          </p:cNvPr>
          <p:cNvSpPr txBox="1"/>
          <p:nvPr/>
        </p:nvSpPr>
        <p:spPr>
          <a:xfrm>
            <a:off x="9815124" y="8623292"/>
            <a:ext cx="1507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-H, -OH, -CH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tBut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-NH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-NO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,-CN,    -NC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-F, 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-COOH, -CHO, =O</a:t>
            </a:r>
          </a:p>
        </p:txBody>
      </p:sp>
    </p:spTree>
    <p:extLst>
      <p:ext uri="{BB962C8B-B14F-4D97-AF65-F5344CB8AC3E}">
        <p14:creationId xmlns:p14="http://schemas.microsoft.com/office/powerpoint/2010/main" val="1951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386120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(C2)</a:t>
            </a:r>
          </a:p>
        </p:txBody>
      </p:sp>
      <p:sp>
        <p:nvSpPr>
          <p:cNvPr id="8" name="Google Shape;298;p9">
            <a:extLst>
              <a:ext uri="{FF2B5EF4-FFF2-40B4-BE49-F238E27FC236}">
                <a16:creationId xmlns:a16="http://schemas.microsoft.com/office/drawing/2014/main" id="{CA57D8A2-018A-4948-BDD8-6A5FC01FBA1C}"/>
              </a:ext>
            </a:extLst>
          </p:cNvPr>
          <p:cNvSpPr txBox="1"/>
          <p:nvPr/>
        </p:nvSpPr>
        <p:spPr>
          <a:xfrm>
            <a:off x="397971" y="375356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8;p9">
            <a:extLst>
              <a:ext uri="{FF2B5EF4-FFF2-40B4-BE49-F238E27FC236}">
                <a16:creationId xmlns:a16="http://schemas.microsoft.com/office/drawing/2014/main" id="{187A3F4A-6AD7-4707-B221-7A0786DE9EAF}"/>
              </a:ext>
            </a:extLst>
          </p:cNvPr>
          <p:cNvSpPr txBox="1"/>
          <p:nvPr/>
        </p:nvSpPr>
        <p:spPr>
          <a:xfrm>
            <a:off x="3222749" y="735591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NAPT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285D3D9F-6A14-4DF3-A659-671954073697}"/>
              </a:ext>
            </a:extLst>
          </p:cNvPr>
          <p:cNvSpPr txBox="1"/>
          <p:nvPr/>
        </p:nvSpPr>
        <p:spPr>
          <a:xfrm>
            <a:off x="1741508" y="3760076"/>
            <a:ext cx="67550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942F872D-FCA4-4F84-B865-EE62D395005B}"/>
              </a:ext>
            </a:extLst>
          </p:cNvPr>
          <p:cNvSpPr txBox="1"/>
          <p:nvPr/>
        </p:nvSpPr>
        <p:spPr>
          <a:xfrm>
            <a:off x="4155913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ANTR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28B98CE9-EB53-4887-8C75-F61CBB82E76F}"/>
              </a:ext>
            </a:extLst>
          </p:cNvPr>
          <p:cNvSpPr txBox="1"/>
          <p:nvPr/>
        </p:nvSpPr>
        <p:spPr>
          <a:xfrm>
            <a:off x="10028910" y="37819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DHSI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10A2F330-14EB-4117-829D-10CDC52059AE}"/>
              </a:ext>
            </a:extLst>
          </p:cNvPr>
          <p:cNvSpPr txBox="1"/>
          <p:nvPr/>
        </p:nvSpPr>
        <p:spPr>
          <a:xfrm>
            <a:off x="10218021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CB6FBE38-B1CF-4BAD-8C98-622B11F45CCF}"/>
              </a:ext>
            </a:extLst>
          </p:cNvPr>
          <p:cNvSpPr txBox="1"/>
          <p:nvPr/>
        </p:nvSpPr>
        <p:spPr>
          <a:xfrm>
            <a:off x="7207654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B5A6F5BE-4CAE-4775-8790-AB062E065FB1}"/>
              </a:ext>
            </a:extLst>
          </p:cNvPr>
          <p:cNvSpPr txBox="1"/>
          <p:nvPr/>
        </p:nvSpPr>
        <p:spPr>
          <a:xfrm>
            <a:off x="8575143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46B35DF9-6009-4C9C-9C48-74E0D1E38309}"/>
              </a:ext>
            </a:extLst>
          </p:cNvPr>
          <p:cNvSpPr txBox="1"/>
          <p:nvPr/>
        </p:nvSpPr>
        <p:spPr>
          <a:xfrm>
            <a:off x="2392667" y="19260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3BPD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8F3D2256-742C-446C-BEFC-9C03B7D88B1C}"/>
              </a:ext>
            </a:extLst>
          </p:cNvPr>
          <p:cNvSpPr txBox="1"/>
          <p:nvPr/>
        </p:nvSpPr>
        <p:spPr>
          <a:xfrm>
            <a:off x="620297" y="935089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37D0A67E-D248-41D6-B211-C679A3B658E1}"/>
              </a:ext>
            </a:extLst>
          </p:cNvPr>
          <p:cNvSpPr txBox="1"/>
          <p:nvPr/>
        </p:nvSpPr>
        <p:spPr>
          <a:xfrm>
            <a:off x="734976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2BPD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742C7C49-7482-428E-B39B-FC77E04AE5F4}"/>
              </a:ext>
            </a:extLst>
          </p:cNvPr>
          <p:cNvSpPr txBox="1"/>
          <p:nvPr/>
        </p:nvSpPr>
        <p:spPr>
          <a:xfrm>
            <a:off x="6204178" y="190518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BBTZ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98;p9">
            <a:extLst>
              <a:ext uri="{FF2B5EF4-FFF2-40B4-BE49-F238E27FC236}">
                <a16:creationId xmlns:a16="http://schemas.microsoft.com/office/drawing/2014/main" id="{7D708E41-EA25-4027-9DFE-6D666ADD2CD1}"/>
              </a:ext>
            </a:extLst>
          </p:cNvPr>
          <p:cNvSpPr txBox="1"/>
          <p:nvPr/>
        </p:nvSpPr>
        <p:spPr>
          <a:xfrm>
            <a:off x="1103803" y="557137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DPBY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90F1C029-C776-4AD3-9376-2E84418868B0}"/>
              </a:ext>
            </a:extLst>
          </p:cNvPr>
          <p:cNvSpPr txBox="1"/>
          <p:nvPr/>
        </p:nvSpPr>
        <p:spPr>
          <a:xfrm>
            <a:off x="3992522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BPYB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8;p9">
            <a:extLst>
              <a:ext uri="{FF2B5EF4-FFF2-40B4-BE49-F238E27FC236}">
                <a16:creationId xmlns:a16="http://schemas.microsoft.com/office/drawing/2014/main" id="{794172CB-E025-4BBE-B2BE-B6BFAFADC70E}"/>
              </a:ext>
            </a:extLst>
          </p:cNvPr>
          <p:cNvSpPr txBox="1"/>
          <p:nvPr/>
        </p:nvSpPr>
        <p:spPr>
          <a:xfrm>
            <a:off x="6299676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B83B8EF0-7BB6-4FEF-9279-8D77443FC181}"/>
              </a:ext>
            </a:extLst>
          </p:cNvPr>
          <p:cNvSpPr txBox="1"/>
          <p:nvPr/>
        </p:nvSpPr>
        <p:spPr>
          <a:xfrm>
            <a:off x="10028910" y="183967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DBTP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8;p9">
            <a:extLst>
              <a:ext uri="{FF2B5EF4-FFF2-40B4-BE49-F238E27FC236}">
                <a16:creationId xmlns:a16="http://schemas.microsoft.com/office/drawing/2014/main" id="{88D55AEF-8EF2-40A8-A445-7BABF0FE14A7}"/>
              </a:ext>
            </a:extLst>
          </p:cNvPr>
          <p:cNvSpPr txBox="1"/>
          <p:nvPr/>
        </p:nvSpPr>
        <p:spPr>
          <a:xfrm>
            <a:off x="1103803" y="727364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INTO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8;p9">
            <a:extLst>
              <a:ext uri="{FF2B5EF4-FFF2-40B4-BE49-F238E27FC236}">
                <a16:creationId xmlns:a16="http://schemas.microsoft.com/office/drawing/2014/main" id="{90B78694-A23F-4C23-BA97-0F6CCAFE9B00}"/>
              </a:ext>
            </a:extLst>
          </p:cNvPr>
          <p:cNvSpPr txBox="1"/>
          <p:nvPr/>
        </p:nvSpPr>
        <p:spPr>
          <a:xfrm>
            <a:off x="2207315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8;p9">
            <a:extLst>
              <a:ext uri="{FF2B5EF4-FFF2-40B4-BE49-F238E27FC236}">
                <a16:creationId xmlns:a16="http://schemas.microsoft.com/office/drawing/2014/main" id="{FABB7E2E-9352-41D7-8198-79211C57E895}"/>
              </a:ext>
            </a:extLst>
          </p:cNvPr>
          <p:cNvSpPr txBox="1"/>
          <p:nvPr/>
        </p:nvSpPr>
        <p:spPr>
          <a:xfrm>
            <a:off x="5327319" y="559302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DPEL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8;p9">
            <a:extLst>
              <a:ext uri="{FF2B5EF4-FFF2-40B4-BE49-F238E27FC236}">
                <a16:creationId xmlns:a16="http://schemas.microsoft.com/office/drawing/2014/main" id="{967979D8-CE29-4BDC-A629-0B2C53554F0D}"/>
              </a:ext>
            </a:extLst>
          </p:cNvPr>
          <p:cNvSpPr txBox="1"/>
          <p:nvPr/>
        </p:nvSpPr>
        <p:spPr>
          <a:xfrm>
            <a:off x="3237390" y="567858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1413B77-4EF9-41A9-9008-E0FF5F334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82710"/>
              </p:ext>
            </p:extLst>
          </p:nvPr>
        </p:nvGraphicFramePr>
        <p:xfrm>
          <a:off x="339489" y="720229"/>
          <a:ext cx="14224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CS ChemDraw Drawing" r:id="rId3" imgW="1422805" imgH="1191151" progId="ChemDraw.Document.6.0">
                  <p:embed/>
                </p:oleObj>
              </mc:Choice>
              <mc:Fallback>
                <p:oleObj name="CS ChemDraw Drawing" r:id="rId3" imgW="1422805" imgH="119115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489" y="720229"/>
                        <a:ext cx="14224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o 70">
            <a:extLst>
              <a:ext uri="{FF2B5EF4-FFF2-40B4-BE49-F238E27FC236}">
                <a16:creationId xmlns:a16="http://schemas.microsoft.com/office/drawing/2014/main" id="{80B14CC0-A922-497F-B7DC-0D4FB2B30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77332"/>
              </p:ext>
            </p:extLst>
          </p:nvPr>
        </p:nvGraphicFramePr>
        <p:xfrm>
          <a:off x="1997974" y="720219"/>
          <a:ext cx="14208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CS ChemDraw Drawing" r:id="rId5" imgW="1421542" imgH="1128993" progId="ChemDraw.Document.6.0">
                  <p:embed/>
                </p:oleObj>
              </mc:Choice>
              <mc:Fallback>
                <p:oleObj name="CS ChemDraw Drawing" r:id="rId5" imgW="1421542" imgH="11289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7974" y="720219"/>
                        <a:ext cx="1420813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32BAA3DD-F58E-442C-B69E-448653A4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85254"/>
              </p:ext>
            </p:extLst>
          </p:nvPr>
        </p:nvGraphicFramePr>
        <p:xfrm>
          <a:off x="3712008" y="637679"/>
          <a:ext cx="1519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CS ChemDraw Drawing" r:id="rId7" imgW="1519231" imgH="1273606" progId="ChemDraw.Document.6.0">
                  <p:embed/>
                </p:oleObj>
              </mc:Choice>
              <mc:Fallback>
                <p:oleObj name="CS ChemDraw Drawing" r:id="rId7" imgW="1519231" imgH="127360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2008" y="637679"/>
                        <a:ext cx="151923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>
            <a:extLst>
              <a:ext uri="{FF2B5EF4-FFF2-40B4-BE49-F238E27FC236}">
                <a16:creationId xmlns:a16="http://schemas.microsoft.com/office/drawing/2014/main" id="{2708BC64-AB74-4692-A44C-3468AD4E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045959"/>
              </p:ext>
            </p:extLst>
          </p:nvPr>
        </p:nvGraphicFramePr>
        <p:xfrm>
          <a:off x="5468966" y="652177"/>
          <a:ext cx="21018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CS ChemDraw Drawing" r:id="rId9" imgW="2101153" imgH="1214408" progId="ChemDraw.Document.6.0">
                  <p:embed/>
                </p:oleObj>
              </mc:Choice>
              <mc:Fallback>
                <p:oleObj name="CS ChemDraw Drawing" r:id="rId9" imgW="2101153" imgH="12144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8966" y="652177"/>
                        <a:ext cx="2101850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EBE9ECC4-4F23-4AD2-8ED4-A77D97A4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819709"/>
              </p:ext>
            </p:extLst>
          </p:nvPr>
        </p:nvGraphicFramePr>
        <p:xfrm>
          <a:off x="276328" y="2520814"/>
          <a:ext cx="8747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CS ChemDraw Drawing" r:id="rId11" imgW="874568" imgH="1224979" progId="ChemDraw.Document.6.0">
                  <p:embed/>
                </p:oleObj>
              </mc:Choice>
              <mc:Fallback>
                <p:oleObj name="CS ChemDraw Drawing" r:id="rId11" imgW="874568" imgH="1224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6328" y="2520814"/>
                        <a:ext cx="874713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o 74">
            <a:extLst>
              <a:ext uri="{FF2B5EF4-FFF2-40B4-BE49-F238E27FC236}">
                <a16:creationId xmlns:a16="http://schemas.microsoft.com/office/drawing/2014/main" id="{CE6F8410-3F0C-4C12-B207-3D4AD429E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16748"/>
              </p:ext>
            </p:extLst>
          </p:nvPr>
        </p:nvGraphicFramePr>
        <p:xfrm>
          <a:off x="1368062" y="2502958"/>
          <a:ext cx="1422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CS ChemDraw Drawing" r:id="rId13" imgW="1422805" imgH="1224979" progId="ChemDraw.Document.6.0">
                  <p:embed/>
                </p:oleObj>
              </mc:Choice>
              <mc:Fallback>
                <p:oleObj name="CS ChemDraw Drawing" r:id="rId13" imgW="1422805" imgH="1224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68062" y="2502958"/>
                        <a:ext cx="14224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o 75">
            <a:extLst>
              <a:ext uri="{FF2B5EF4-FFF2-40B4-BE49-F238E27FC236}">
                <a16:creationId xmlns:a16="http://schemas.microsoft.com/office/drawing/2014/main" id="{9ECFBAA2-CEB6-4CEA-859A-58A466C8F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48258"/>
              </p:ext>
            </p:extLst>
          </p:nvPr>
        </p:nvGraphicFramePr>
        <p:xfrm>
          <a:off x="2943798" y="2464858"/>
          <a:ext cx="27019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CS ChemDraw Drawing" r:id="rId15" imgW="2701603" imgH="1301091" progId="ChemDraw.Document.6.0">
                  <p:embed/>
                </p:oleObj>
              </mc:Choice>
              <mc:Fallback>
                <p:oleObj name="CS ChemDraw Drawing" r:id="rId15" imgW="2701603" imgH="130109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43798" y="2464858"/>
                        <a:ext cx="2701925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o 76">
            <a:extLst>
              <a:ext uri="{FF2B5EF4-FFF2-40B4-BE49-F238E27FC236}">
                <a16:creationId xmlns:a16="http://schemas.microsoft.com/office/drawing/2014/main" id="{67746001-761D-4238-A251-886F6C60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81641"/>
              </p:ext>
            </p:extLst>
          </p:nvPr>
        </p:nvGraphicFramePr>
        <p:xfrm>
          <a:off x="6006455" y="2513277"/>
          <a:ext cx="12350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CS ChemDraw Drawing" r:id="rId17" imgW="1235428" imgH="1205105" progId="ChemDraw.Document.6.0">
                  <p:embed/>
                </p:oleObj>
              </mc:Choice>
              <mc:Fallback>
                <p:oleObj name="CS ChemDraw Drawing" r:id="rId17" imgW="1235428" imgH="120510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06455" y="2513277"/>
                        <a:ext cx="12350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o 77">
            <a:extLst>
              <a:ext uri="{FF2B5EF4-FFF2-40B4-BE49-F238E27FC236}">
                <a16:creationId xmlns:a16="http://schemas.microsoft.com/office/drawing/2014/main" id="{219901E4-89E6-4C2A-8F5D-9433EF04C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26247"/>
              </p:ext>
            </p:extLst>
          </p:nvPr>
        </p:nvGraphicFramePr>
        <p:xfrm>
          <a:off x="9315130" y="546035"/>
          <a:ext cx="205898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CS ChemDraw Drawing" r:id="rId19" imgW="2058625" imgH="1305742" progId="ChemDraw.Document.6.0">
                  <p:embed/>
                </p:oleObj>
              </mc:Choice>
              <mc:Fallback>
                <p:oleObj name="CS ChemDraw Drawing" r:id="rId19" imgW="2058625" imgH="130574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15130" y="546035"/>
                        <a:ext cx="2058987" cy="130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o 78">
            <a:extLst>
              <a:ext uri="{FF2B5EF4-FFF2-40B4-BE49-F238E27FC236}">
                <a16:creationId xmlns:a16="http://schemas.microsoft.com/office/drawing/2014/main" id="{3D86ED63-1546-4FA5-B46D-1A6380DE2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13825"/>
              </p:ext>
            </p:extLst>
          </p:nvPr>
        </p:nvGraphicFramePr>
        <p:xfrm>
          <a:off x="7585055" y="2552183"/>
          <a:ext cx="1879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CS ChemDraw Drawing" r:id="rId21" imgW="1880090" imgH="1233859" progId="ChemDraw.Document.6.0">
                  <p:embed/>
                </p:oleObj>
              </mc:Choice>
              <mc:Fallback>
                <p:oleObj name="CS ChemDraw Drawing" r:id="rId21" imgW="1880090" imgH="123385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85055" y="2552183"/>
                        <a:ext cx="1879600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>
            <a:extLst>
              <a:ext uri="{FF2B5EF4-FFF2-40B4-BE49-F238E27FC236}">
                <a16:creationId xmlns:a16="http://schemas.microsoft.com/office/drawing/2014/main" id="{C460AC10-C939-49AD-898A-B3F57099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57421"/>
              </p:ext>
            </p:extLst>
          </p:nvPr>
        </p:nvGraphicFramePr>
        <p:xfrm>
          <a:off x="7712470" y="620983"/>
          <a:ext cx="15716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CS ChemDraw Drawing" r:id="rId23" imgW="1572286" imgH="1233859" progId="ChemDraw.Document.6.0">
                  <p:embed/>
                </p:oleObj>
              </mc:Choice>
              <mc:Fallback>
                <p:oleObj name="CS ChemDraw Drawing" r:id="rId23" imgW="1572286" imgH="123385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12470" y="620983"/>
                        <a:ext cx="15716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5EFCC3DB-15C5-488F-B6E5-0577A579FA61}"/>
              </a:ext>
            </a:extLst>
          </p:cNvPr>
          <p:cNvSpPr txBox="1"/>
          <p:nvPr/>
        </p:nvSpPr>
        <p:spPr>
          <a:xfrm>
            <a:off x="8239008" y="385235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DHPI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F273D877-3F62-4F0C-9CB9-CA6E16266A55}"/>
              </a:ext>
            </a:extLst>
          </p:cNvPr>
          <p:cNvSpPr txBox="1"/>
          <p:nvPr/>
        </p:nvSpPr>
        <p:spPr>
          <a:xfrm>
            <a:off x="8202687" y="185017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BDFN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81CCA88D-3382-428F-9BCE-B79273686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330416"/>
              </p:ext>
            </p:extLst>
          </p:nvPr>
        </p:nvGraphicFramePr>
        <p:xfrm>
          <a:off x="9636165" y="2510388"/>
          <a:ext cx="15351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CS ChemDraw Drawing" r:id="rId25" imgW="1535653" imgH="1272337" progId="ChemDraw.Document.6.0">
                  <p:embed/>
                </p:oleObj>
              </mc:Choice>
              <mc:Fallback>
                <p:oleObj name="CS ChemDraw Drawing" r:id="rId25" imgW="1535653" imgH="127233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36165" y="2510388"/>
                        <a:ext cx="15351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to 85">
            <a:extLst>
              <a:ext uri="{FF2B5EF4-FFF2-40B4-BE49-F238E27FC236}">
                <a16:creationId xmlns:a16="http://schemas.microsoft.com/office/drawing/2014/main" id="{E75D2434-90AA-4D00-9349-40E5B0642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91470"/>
              </p:ext>
            </p:extLst>
          </p:nvPr>
        </p:nvGraphicFramePr>
        <p:xfrm>
          <a:off x="339489" y="4280098"/>
          <a:ext cx="2152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CS ChemDraw Drawing" r:id="rId27" imgW="2152945" imgH="1330267" progId="ChemDraw.Document.6.0">
                  <p:embed/>
                </p:oleObj>
              </mc:Choice>
              <mc:Fallback>
                <p:oleObj name="CS ChemDraw Drawing" r:id="rId27" imgW="2152945" imgH="133026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9489" y="4280098"/>
                        <a:ext cx="2152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to 86">
            <a:extLst>
              <a:ext uri="{FF2B5EF4-FFF2-40B4-BE49-F238E27FC236}">
                <a16:creationId xmlns:a16="http://schemas.microsoft.com/office/drawing/2014/main" id="{DEF9D8AF-24C9-4649-B6B0-C02483178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76231"/>
              </p:ext>
            </p:extLst>
          </p:nvPr>
        </p:nvGraphicFramePr>
        <p:xfrm>
          <a:off x="2700616" y="4292201"/>
          <a:ext cx="17049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CS ChemDraw Drawing" r:id="rId29" imgW="1704924" imgH="1362403" progId="ChemDraw.Document.6.0">
                  <p:embed/>
                </p:oleObj>
              </mc:Choice>
              <mc:Fallback>
                <p:oleObj name="CS ChemDraw Drawing" r:id="rId29" imgW="1704924" imgH="136240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700616" y="4292201"/>
                        <a:ext cx="17049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o 87">
            <a:extLst>
              <a:ext uri="{FF2B5EF4-FFF2-40B4-BE49-F238E27FC236}">
                <a16:creationId xmlns:a16="http://schemas.microsoft.com/office/drawing/2014/main" id="{CA78C7D5-A0B7-4BB0-A5D9-4F14DD4EE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24022"/>
              </p:ext>
            </p:extLst>
          </p:nvPr>
        </p:nvGraphicFramePr>
        <p:xfrm>
          <a:off x="4829204" y="4323950"/>
          <a:ext cx="1690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CS ChemDraw Drawing" r:id="rId31" imgW="1691450" imgH="1298131" progId="ChemDraw.Document.6.0">
                  <p:embed/>
                </p:oleObj>
              </mc:Choice>
              <mc:Fallback>
                <p:oleObj name="CS ChemDraw Drawing" r:id="rId31" imgW="1691450" imgH="129813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29204" y="4323950"/>
                        <a:ext cx="1690687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to 88">
            <a:extLst>
              <a:ext uri="{FF2B5EF4-FFF2-40B4-BE49-F238E27FC236}">
                <a16:creationId xmlns:a16="http://schemas.microsoft.com/office/drawing/2014/main" id="{A26E1481-A9F9-4D1D-888A-5E40A8231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825779"/>
              </p:ext>
            </p:extLst>
          </p:nvPr>
        </p:nvGraphicFramePr>
        <p:xfrm>
          <a:off x="6695228" y="4493813"/>
          <a:ext cx="17875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CS ChemDraw Drawing" r:id="rId33" imgW="1787454" imgH="1128993" progId="ChemDraw.Document.6.0">
                  <p:embed/>
                </p:oleObj>
              </mc:Choice>
              <mc:Fallback>
                <p:oleObj name="CS ChemDraw Drawing" r:id="rId33" imgW="1787454" imgH="11289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695228" y="4493813"/>
                        <a:ext cx="1787525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o 90">
            <a:extLst>
              <a:ext uri="{FF2B5EF4-FFF2-40B4-BE49-F238E27FC236}">
                <a16:creationId xmlns:a16="http://schemas.microsoft.com/office/drawing/2014/main" id="{8B25B316-E27C-4129-B445-83CA8BA62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71001"/>
              </p:ext>
            </p:extLst>
          </p:nvPr>
        </p:nvGraphicFramePr>
        <p:xfrm>
          <a:off x="8838007" y="4973237"/>
          <a:ext cx="892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CS ChemDraw Drawing" r:id="rId35" imgW="891411" imgH="375908" progId="ChemDraw.Document.6.0">
                  <p:embed/>
                </p:oleObj>
              </mc:Choice>
              <mc:Fallback>
                <p:oleObj name="CS ChemDraw Drawing" r:id="rId35" imgW="891411" imgH="3759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838007" y="4973237"/>
                        <a:ext cx="89217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298;p9">
            <a:extLst>
              <a:ext uri="{FF2B5EF4-FFF2-40B4-BE49-F238E27FC236}">
                <a16:creationId xmlns:a16="http://schemas.microsoft.com/office/drawing/2014/main" id="{09570C18-97FF-45CF-8529-914AE5DF1FBA}"/>
              </a:ext>
            </a:extLst>
          </p:cNvPr>
          <p:cNvSpPr txBox="1"/>
          <p:nvPr/>
        </p:nvSpPr>
        <p:spPr>
          <a:xfrm>
            <a:off x="8919409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HDZ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Objeto 92">
            <a:extLst>
              <a:ext uri="{FF2B5EF4-FFF2-40B4-BE49-F238E27FC236}">
                <a16:creationId xmlns:a16="http://schemas.microsoft.com/office/drawing/2014/main" id="{7E657B1D-2A69-4E76-BB60-DF2E17B0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65197"/>
              </p:ext>
            </p:extLst>
          </p:nvPr>
        </p:nvGraphicFramePr>
        <p:xfrm>
          <a:off x="339489" y="6191250"/>
          <a:ext cx="2349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CS ChemDraw Drawing" r:id="rId37" imgW="2349586" imgH="1078675" progId="ChemDraw.Document.6.0">
                  <p:embed/>
                </p:oleObj>
              </mc:Choice>
              <mc:Fallback>
                <p:oleObj name="CS ChemDraw Drawing" r:id="rId37" imgW="2349586" imgH="107867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39489" y="6191250"/>
                        <a:ext cx="2349500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to 93">
            <a:extLst>
              <a:ext uri="{FF2B5EF4-FFF2-40B4-BE49-F238E27FC236}">
                <a16:creationId xmlns:a16="http://schemas.microsoft.com/office/drawing/2014/main" id="{B0224ECB-9E87-4E7A-987F-6F68C5AD9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45544"/>
              </p:ext>
            </p:extLst>
          </p:nvPr>
        </p:nvGraphicFramePr>
        <p:xfrm>
          <a:off x="2938387" y="6093619"/>
          <a:ext cx="120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CS ChemDraw Drawing" r:id="rId39" imgW="1200479" imgH="1273606" progId="ChemDraw.Document.6.0">
                  <p:embed/>
                </p:oleObj>
              </mc:Choice>
              <mc:Fallback>
                <p:oleObj name="CS ChemDraw Drawing" r:id="rId39" imgW="1200479" imgH="127360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938387" y="6093619"/>
                        <a:ext cx="120015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to 94">
            <a:extLst>
              <a:ext uri="{FF2B5EF4-FFF2-40B4-BE49-F238E27FC236}">
                <a16:creationId xmlns:a16="http://schemas.microsoft.com/office/drawing/2014/main" id="{68BE93DC-D0C8-4CBD-9146-D535C1F89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82725"/>
              </p:ext>
            </p:extLst>
          </p:nvPr>
        </p:nvGraphicFramePr>
        <p:xfrm>
          <a:off x="6907840" y="6016851"/>
          <a:ext cx="44846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CS ChemDraw Drawing" r:id="rId41" imgW="4484847" imgH="1418641" progId="ChemDraw.Document.6.0">
                  <p:embed/>
                </p:oleObj>
              </mc:Choice>
              <mc:Fallback>
                <p:oleObj name="CS ChemDraw Drawing" r:id="rId41" imgW="4484847" imgH="141864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907840" y="6016851"/>
                        <a:ext cx="4484687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3A5555F3-711D-4057-B2EA-71400D705058}"/>
              </a:ext>
            </a:extLst>
          </p:cNvPr>
          <p:cNvSpPr txBox="1"/>
          <p:nvPr/>
        </p:nvSpPr>
        <p:spPr>
          <a:xfrm>
            <a:off x="8591203" y="754179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PTCD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Objeto 96">
            <a:extLst>
              <a:ext uri="{FF2B5EF4-FFF2-40B4-BE49-F238E27FC236}">
                <a16:creationId xmlns:a16="http://schemas.microsoft.com/office/drawing/2014/main" id="{54D23764-7B98-4F3F-83F0-485FF8E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2650"/>
              </p:ext>
            </p:extLst>
          </p:nvPr>
        </p:nvGraphicFramePr>
        <p:xfrm>
          <a:off x="199856" y="7783397"/>
          <a:ext cx="1419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CS ChemDraw Drawing" r:id="rId43" imgW="1418594" imgH="1476148" progId="ChemDraw.Document.6.0">
                  <p:embed/>
                </p:oleObj>
              </mc:Choice>
              <mc:Fallback>
                <p:oleObj name="CS ChemDraw Drawing" r:id="rId43" imgW="1418594" imgH="147614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99856" y="7783397"/>
                        <a:ext cx="1419225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to 97">
            <a:extLst>
              <a:ext uri="{FF2B5EF4-FFF2-40B4-BE49-F238E27FC236}">
                <a16:creationId xmlns:a16="http://schemas.microsoft.com/office/drawing/2014/main" id="{3A3C11CC-2CDA-4D16-A256-C7FF89828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26840"/>
              </p:ext>
            </p:extLst>
          </p:nvPr>
        </p:nvGraphicFramePr>
        <p:xfrm>
          <a:off x="3853139" y="7769776"/>
          <a:ext cx="41814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CS ChemDraw Drawing" r:id="rId45" imgW="4181674" imgH="1446126" progId="ChemDraw.Document.6.0">
                  <p:embed/>
                </p:oleObj>
              </mc:Choice>
              <mc:Fallback>
                <p:oleObj name="CS ChemDraw Drawing" r:id="rId45" imgW="4181674" imgH="144612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853139" y="7769776"/>
                        <a:ext cx="4181475" cy="144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80CA550C-D2C2-45DF-A59A-C8D3D709AA16}"/>
              </a:ext>
            </a:extLst>
          </p:cNvPr>
          <p:cNvSpPr txBox="1"/>
          <p:nvPr/>
        </p:nvSpPr>
        <p:spPr>
          <a:xfrm>
            <a:off x="5740942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TIDA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30D32F94-5238-4C2E-9FE9-A3528C81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43937"/>
              </p:ext>
            </p:extLst>
          </p:nvPr>
        </p:nvGraphicFramePr>
        <p:xfrm>
          <a:off x="7664687" y="7947576"/>
          <a:ext cx="19653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CS ChemDraw Drawing" r:id="rId47" imgW="1965568" imgH="1090937" progId="ChemDraw.Document.6.0">
                  <p:embed/>
                </p:oleObj>
              </mc:Choice>
              <mc:Fallback>
                <p:oleObj name="CS ChemDraw Drawing" r:id="rId47" imgW="1965568" imgH="109093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7664687" y="7947576"/>
                        <a:ext cx="19653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to 101">
            <a:extLst>
              <a:ext uri="{FF2B5EF4-FFF2-40B4-BE49-F238E27FC236}">
                <a16:creationId xmlns:a16="http://schemas.microsoft.com/office/drawing/2014/main" id="{C32F81BA-DE75-457A-9421-A89738E38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092324"/>
              </p:ext>
            </p:extLst>
          </p:nvPr>
        </p:nvGraphicFramePr>
        <p:xfrm>
          <a:off x="1598030" y="7766601"/>
          <a:ext cx="20955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CS ChemDraw Drawing" r:id="rId49" imgW="2095258" imgH="1453315" progId="ChemDraw.Document.6.0">
                  <p:embed/>
                </p:oleObj>
              </mc:Choice>
              <mc:Fallback>
                <p:oleObj name="CS ChemDraw Drawing" r:id="rId49" imgW="2095258" imgH="14533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98030" y="7766601"/>
                        <a:ext cx="2095500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to 102">
            <a:extLst>
              <a:ext uri="{FF2B5EF4-FFF2-40B4-BE49-F238E27FC236}">
                <a16:creationId xmlns:a16="http://schemas.microsoft.com/office/drawing/2014/main" id="{C2952B3D-F680-48B7-AEFA-F116CDD57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514375"/>
              </p:ext>
            </p:extLst>
          </p:nvPr>
        </p:nvGraphicFramePr>
        <p:xfrm>
          <a:off x="9939989" y="7936555"/>
          <a:ext cx="15462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CS ChemDraw Drawing" r:id="rId51" imgW="1546600" imgH="1214408" progId="ChemDraw.Document.6.0">
                  <p:embed/>
                </p:oleObj>
              </mc:Choice>
              <mc:Fallback>
                <p:oleObj name="CS ChemDraw Drawing" r:id="rId51" imgW="1546600" imgH="12144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9939989" y="7936555"/>
                        <a:ext cx="154622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3A682804-DE1B-4804-8727-42494348EA79}"/>
              </a:ext>
            </a:extLst>
          </p:cNvPr>
          <p:cNvSpPr txBox="1"/>
          <p:nvPr/>
        </p:nvSpPr>
        <p:spPr>
          <a:xfrm>
            <a:off x="5121152" y="738496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NDTP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1CE0DC8F-4B5D-46A2-95DF-A8E8B43D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23907"/>
              </p:ext>
            </p:extLst>
          </p:nvPr>
        </p:nvGraphicFramePr>
        <p:xfrm>
          <a:off x="4524651" y="6161413"/>
          <a:ext cx="19970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CS ChemDraw Drawing" r:id="rId53" imgW="1996306" imgH="1191574" progId="ChemDraw.Document.6.0">
                  <p:embed/>
                </p:oleObj>
              </mc:Choice>
              <mc:Fallback>
                <p:oleObj name="CS ChemDraw Drawing" r:id="rId53" imgW="1996306" imgH="119157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524651" y="6161413"/>
                        <a:ext cx="1997075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78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410357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Tripodal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(C3)</a:t>
            </a:r>
          </a:p>
        </p:txBody>
      </p: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739204C5-397F-4DE5-9045-A37B87D3FBE6}"/>
              </a:ext>
            </a:extLst>
          </p:cNvPr>
          <p:cNvSpPr txBox="1"/>
          <p:nvPr/>
        </p:nvSpPr>
        <p:spPr>
          <a:xfrm>
            <a:off x="683051" y="236654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0D701D7D-1E58-4B39-983A-2231821F6F93}"/>
              </a:ext>
            </a:extLst>
          </p:cNvPr>
          <p:cNvSpPr txBox="1"/>
          <p:nvPr/>
        </p:nvSpPr>
        <p:spPr>
          <a:xfrm>
            <a:off x="3718749" y="858356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413F2097-D042-4E49-9D6B-A6F3F02DF843}"/>
              </a:ext>
            </a:extLst>
          </p:cNvPr>
          <p:cNvSpPr txBox="1"/>
          <p:nvPr/>
        </p:nvSpPr>
        <p:spPr>
          <a:xfrm>
            <a:off x="10070906" y="8907746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603E89F7-222F-4D67-94C0-26B08E6AFC8A}"/>
              </a:ext>
            </a:extLst>
          </p:cNvPr>
          <p:cNvSpPr txBox="1"/>
          <p:nvPr/>
        </p:nvSpPr>
        <p:spPr>
          <a:xfrm>
            <a:off x="10074572" y="5879386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TPAM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AF874135-D2EF-4C7D-9758-7B0DBDF32768}"/>
              </a:ext>
            </a:extLst>
          </p:cNvPr>
          <p:cNvSpPr txBox="1"/>
          <p:nvPr/>
        </p:nvSpPr>
        <p:spPr>
          <a:xfrm>
            <a:off x="14358864" y="5984097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DA7C026B-6403-4B8E-8C33-3EE0AE2C43A0}"/>
              </a:ext>
            </a:extLst>
          </p:cNvPr>
          <p:cNvSpPr txBox="1"/>
          <p:nvPr/>
        </p:nvSpPr>
        <p:spPr>
          <a:xfrm>
            <a:off x="7895374" y="8856883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98;p9">
            <a:extLst>
              <a:ext uri="{FF2B5EF4-FFF2-40B4-BE49-F238E27FC236}">
                <a16:creationId xmlns:a16="http://schemas.microsoft.com/office/drawing/2014/main" id="{A3BD710C-5628-4CFF-B9BC-5F61851E64DD}"/>
              </a:ext>
            </a:extLst>
          </p:cNvPr>
          <p:cNvSpPr txBox="1"/>
          <p:nvPr/>
        </p:nvSpPr>
        <p:spPr>
          <a:xfrm>
            <a:off x="5770989" y="887437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TPOB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2ADFD3F-9B57-43B2-ADDF-1843E055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895888"/>
              </p:ext>
            </p:extLst>
          </p:nvPr>
        </p:nvGraphicFramePr>
        <p:xfrm>
          <a:off x="557439" y="1172745"/>
          <a:ext cx="882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S ChemDraw Drawing" r:id="rId3" imgW="883411" imgH="1194111" progId="ChemDraw.Document.6.0">
                  <p:embed/>
                </p:oleObj>
              </mc:Choice>
              <mc:Fallback>
                <p:oleObj name="CS ChemDraw Drawing" r:id="rId3" imgW="883411" imgH="119411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439" y="1172745"/>
                        <a:ext cx="8826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4F573EC-AE94-404C-BB73-E52907B4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49923"/>
              </p:ext>
            </p:extLst>
          </p:nvPr>
        </p:nvGraphicFramePr>
        <p:xfrm>
          <a:off x="1905034" y="967164"/>
          <a:ext cx="18462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S ChemDraw Drawing" r:id="rId5" imgW="1846825" imgH="1604270" progId="ChemDraw.Document.6.0">
                  <p:embed/>
                </p:oleObj>
              </mc:Choice>
              <mc:Fallback>
                <p:oleObj name="CS ChemDraw Drawing" r:id="rId5" imgW="1846825" imgH="160427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34" y="967164"/>
                        <a:ext cx="18462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4402BEB0-AFBF-4BF3-8847-D9883F9C40A0}"/>
              </a:ext>
            </a:extLst>
          </p:cNvPr>
          <p:cNvSpPr txBox="1"/>
          <p:nvPr/>
        </p:nvSpPr>
        <p:spPr>
          <a:xfrm>
            <a:off x="2528233" y="2655404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019A03C-729D-411E-A4D4-9C94EA2F8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19859"/>
              </p:ext>
            </p:extLst>
          </p:nvPr>
        </p:nvGraphicFramePr>
        <p:xfrm>
          <a:off x="4174680" y="834286"/>
          <a:ext cx="221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S ChemDraw Drawing" r:id="rId7" imgW="2212317" imgH="1920134" progId="ChemDraw.Document.6.0">
                  <p:embed/>
                </p:oleObj>
              </mc:Choice>
              <mc:Fallback>
                <p:oleObj name="CS ChemDraw Drawing" r:id="rId7" imgW="2212317" imgH="19201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74680" y="834286"/>
                        <a:ext cx="22129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8E5BE12E-99AD-4244-9455-430051F313F1}"/>
              </a:ext>
            </a:extLst>
          </p:cNvPr>
          <p:cNvSpPr txBox="1"/>
          <p:nvPr/>
        </p:nvSpPr>
        <p:spPr>
          <a:xfrm>
            <a:off x="4965454" y="2854499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DBA2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A1F6DC-A3E6-4FF9-98F5-D4B07D3E0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345914"/>
              </p:ext>
            </p:extLst>
          </p:nvPr>
        </p:nvGraphicFramePr>
        <p:xfrm>
          <a:off x="6580814" y="686648"/>
          <a:ext cx="293211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S ChemDraw Drawing" r:id="rId9" imgW="2931930" imgH="2215702" progId="ChemDraw.Document.6.0">
                  <p:embed/>
                </p:oleObj>
              </mc:Choice>
              <mc:Fallback>
                <p:oleObj name="CS ChemDraw Drawing" r:id="rId9" imgW="2931930" imgH="221570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0814" y="686648"/>
                        <a:ext cx="2932113" cy="22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5367BE6B-CE71-4668-940C-2B00503A4E02}"/>
              </a:ext>
            </a:extLst>
          </p:cNvPr>
          <p:cNvSpPr txBox="1"/>
          <p:nvPr/>
        </p:nvSpPr>
        <p:spPr>
          <a:xfrm>
            <a:off x="7568029" y="304774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BE4347D9-D712-4B96-BC9A-4EFDB934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442567"/>
              </p:ext>
            </p:extLst>
          </p:nvPr>
        </p:nvGraphicFramePr>
        <p:xfrm>
          <a:off x="447419" y="3386392"/>
          <a:ext cx="3273425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S ChemDraw Drawing" r:id="rId11" imgW="3273420" imgH="2233884" progId="ChemDraw.Document.6.0">
                  <p:embed/>
                </p:oleObj>
              </mc:Choice>
              <mc:Fallback>
                <p:oleObj name="CS ChemDraw Drawing" r:id="rId11" imgW="3273420" imgH="223388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419" y="3386392"/>
                        <a:ext cx="3273425" cy="223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298;p9">
            <a:extLst>
              <a:ext uri="{FF2B5EF4-FFF2-40B4-BE49-F238E27FC236}">
                <a16:creationId xmlns:a16="http://schemas.microsoft.com/office/drawing/2014/main" id="{36358C0E-2CAC-49F9-8AC8-CEDA82DEABA2}"/>
              </a:ext>
            </a:extLst>
          </p:cNvPr>
          <p:cNvSpPr txBox="1"/>
          <p:nvPr/>
        </p:nvSpPr>
        <p:spPr>
          <a:xfrm>
            <a:off x="1589321" y="5818787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0D0541ED-DCE7-4609-8057-D1B89647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08651"/>
              </p:ext>
            </p:extLst>
          </p:nvPr>
        </p:nvGraphicFramePr>
        <p:xfrm>
          <a:off x="4383235" y="3563075"/>
          <a:ext cx="24272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S ChemDraw Drawing" r:id="rId13" imgW="2427064" imgH="2221622" progId="ChemDraw.Document.6.0">
                  <p:embed/>
                </p:oleObj>
              </mc:Choice>
              <mc:Fallback>
                <p:oleObj name="CS ChemDraw Drawing" r:id="rId13" imgW="2427064" imgH="22216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83235" y="3563075"/>
                        <a:ext cx="2427287" cy="222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B3D7349B-B658-4911-BE22-F3746AEF41A8}"/>
              </a:ext>
            </a:extLst>
          </p:cNvPr>
          <p:cNvSpPr txBox="1"/>
          <p:nvPr/>
        </p:nvSpPr>
        <p:spPr>
          <a:xfrm>
            <a:off x="5281166" y="5974145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832FAF65-F493-4257-AB28-478722EE4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54448"/>
              </p:ext>
            </p:extLst>
          </p:nvPr>
        </p:nvGraphicFramePr>
        <p:xfrm>
          <a:off x="814491" y="6284862"/>
          <a:ext cx="1835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S ChemDraw Drawing" r:id="rId15" imgW="1835877" imgH="2299425" progId="ChemDraw.Document.6.0">
                  <p:embed/>
                </p:oleObj>
              </mc:Choice>
              <mc:Fallback>
                <p:oleObj name="CS ChemDraw Drawing" r:id="rId15" imgW="1835877" imgH="22994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4491" y="6284862"/>
                        <a:ext cx="18351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613336C-EFC5-432E-850B-80F892EE1679}"/>
              </a:ext>
            </a:extLst>
          </p:cNvPr>
          <p:cNvSpPr txBox="1"/>
          <p:nvPr/>
        </p:nvSpPr>
        <p:spPr>
          <a:xfrm>
            <a:off x="1478049" y="8719017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05267A54-720D-4A51-BA49-B2B4EDA5E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19780"/>
              </p:ext>
            </p:extLst>
          </p:nvPr>
        </p:nvGraphicFramePr>
        <p:xfrm>
          <a:off x="9629382" y="3672831"/>
          <a:ext cx="151447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CS ChemDraw Drawing" r:id="rId17" imgW="1514599" imgH="1897301" progId="ChemDraw.Document.6.0">
                  <p:embed/>
                </p:oleObj>
              </mc:Choice>
              <mc:Fallback>
                <p:oleObj name="CS ChemDraw Drawing" r:id="rId17" imgW="1514599" imgH="189730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29382" y="3672831"/>
                        <a:ext cx="1514475" cy="189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0DC76B10-AF5D-400C-B8E4-0B7E2FB9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135231"/>
              </p:ext>
            </p:extLst>
          </p:nvPr>
        </p:nvGraphicFramePr>
        <p:xfrm>
          <a:off x="3415337" y="6769050"/>
          <a:ext cx="12382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S ChemDraw Drawing" r:id="rId19" imgW="1238796" imgH="1814846" progId="ChemDraw.Document.6.0">
                  <p:embed/>
                </p:oleObj>
              </mc:Choice>
              <mc:Fallback>
                <p:oleObj name="CS ChemDraw Drawing" r:id="rId19" imgW="1238796" imgH="181484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5337" y="6769050"/>
                        <a:ext cx="123825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DE3D0C07-3B4A-4235-8580-A9BCB7DD7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98379"/>
              </p:ext>
            </p:extLst>
          </p:nvPr>
        </p:nvGraphicFramePr>
        <p:xfrm>
          <a:off x="4932078" y="6197332"/>
          <a:ext cx="2073275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S ChemDraw Drawing" r:id="rId21" imgW="2073784" imgH="2541715" progId="ChemDraw.Document.6.0">
                  <p:embed/>
                </p:oleObj>
              </mc:Choice>
              <mc:Fallback>
                <p:oleObj name="CS ChemDraw Drawing" r:id="rId21" imgW="2073784" imgH="25417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32078" y="6197332"/>
                        <a:ext cx="2073275" cy="254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DB43ECA6-DD4F-4EF1-8A27-E66A037EC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77643"/>
              </p:ext>
            </p:extLst>
          </p:nvPr>
        </p:nvGraphicFramePr>
        <p:xfrm>
          <a:off x="7081212" y="6328705"/>
          <a:ext cx="18303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S ChemDraw Drawing" r:id="rId23" imgW="1829982" imgH="2394142" progId="ChemDraw.Document.6.0">
                  <p:embed/>
                </p:oleObj>
              </mc:Choice>
              <mc:Fallback>
                <p:oleObj name="CS ChemDraw Drawing" r:id="rId23" imgW="1829982" imgH="239414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81212" y="6328705"/>
                        <a:ext cx="1830387" cy="239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1BE309FA-4918-4E39-AEA0-64DE39CED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407587"/>
              </p:ext>
            </p:extLst>
          </p:nvPr>
        </p:nvGraphicFramePr>
        <p:xfrm>
          <a:off x="9392463" y="6443123"/>
          <a:ext cx="1839913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S ChemDraw Drawing" r:id="rId25" imgW="1840509" imgH="2366657" progId="ChemDraw.Document.6.0">
                  <p:embed/>
                </p:oleObj>
              </mc:Choice>
              <mc:Fallback>
                <p:oleObj name="CS ChemDraw Drawing" r:id="rId25" imgW="1840509" imgH="23666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92463" y="6443123"/>
                        <a:ext cx="1839913" cy="236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848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168</Words>
  <Application>Microsoft Office PowerPoint</Application>
  <PresentationFormat>Personalizar</PresentationFormat>
  <Paragraphs>90</Paragraphs>
  <Slides>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Avenir</vt:lpstr>
      <vt:lpstr>Avenir Next LT Pro Demi</vt:lpstr>
      <vt:lpstr>Calibri</vt:lpstr>
      <vt:lpstr>Calibri Light</vt:lpstr>
      <vt:lpstr>Tema do Office</vt:lpstr>
      <vt:lpstr>CS ChemDraw Drawing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9</cp:revision>
  <dcterms:created xsi:type="dcterms:W3CDTF">2021-07-28T11:47:09Z</dcterms:created>
  <dcterms:modified xsi:type="dcterms:W3CDTF">2022-03-29T17:52:33Z</dcterms:modified>
</cp:coreProperties>
</file>