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71dc52b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71dc52b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71dc52b06_1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71dc52b06_1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71dc52b0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71dc52b0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71dc52b06_1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71dc52b06_1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71dc52b06_1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71dc52b06_1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71dc52b0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71dc52b0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1dc52b0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1dc52b0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72cad3e2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72cad3e2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71dc52b0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71dc52b0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71dc52b0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71dc52b0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72cad3e2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72cad3e2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71dc52b0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71dc52b0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71dc52b0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71dc52b0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71dc52b06_1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71dc52b06_1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71dc52b06_1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71dc52b06_1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71dc52b0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71dc52b0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72cad3e2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72cad3e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71dc52b06_1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71dc52b06_1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71dc52b06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71dc52b06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71dc52b06_1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71dc52b06_1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71dc52b06_1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71dc52b06_1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1dc52b06_1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1dc52b06_1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‘U Search’ 개발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USB(3조)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오승민, 전상우, 최유림, 심효섭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50" y="1239725"/>
            <a:ext cx="5225009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075" y="1916775"/>
            <a:ext cx="4593925" cy="28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700" y="228549"/>
            <a:ext cx="4711325" cy="40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50" y="2233450"/>
            <a:ext cx="5082175" cy="26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5373775" y="874275"/>
            <a:ext cx="2855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7550"/>
            <a:ext cx="4572774" cy="34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01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화면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13" y="1347150"/>
            <a:ext cx="4075126" cy="308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663" y="1498013"/>
            <a:ext cx="4538662" cy="214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75" y="556525"/>
            <a:ext cx="2790414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4616" y="556513"/>
            <a:ext cx="2657475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9276" y="556525"/>
            <a:ext cx="275550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537975" y="4505325"/>
            <a:ext cx="20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초기 화면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6519025" y="4505325"/>
            <a:ext cx="20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틀리게 입력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3534000" y="4505325"/>
            <a:ext cx="20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올바르게 입력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3941775" y="672925"/>
            <a:ext cx="663900" cy="142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6740425" y="672925"/>
            <a:ext cx="571500" cy="202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3534000" y="1909500"/>
            <a:ext cx="861600" cy="142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>
            <a:off x="6342200" y="1909500"/>
            <a:ext cx="1163100" cy="142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2353375" y="908225"/>
            <a:ext cx="487500" cy="202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type="title"/>
          </p:nvPr>
        </p:nvSpPr>
        <p:spPr>
          <a:xfrm>
            <a:off x="1853100" y="42575"/>
            <a:ext cx="57405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 화면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메인페이지</a:t>
            </a:r>
            <a:endParaRPr/>
          </a:p>
        </p:txBody>
      </p:sp>
      <p:grpSp>
        <p:nvGrpSpPr>
          <p:cNvPr id="169" name="Google Shape;169;p28"/>
          <p:cNvGrpSpPr/>
          <p:nvPr/>
        </p:nvGrpSpPr>
        <p:grpSpPr>
          <a:xfrm>
            <a:off x="45628" y="1756833"/>
            <a:ext cx="5046170" cy="2594875"/>
            <a:chOff x="149250" y="1808600"/>
            <a:chExt cx="5483775" cy="2720850"/>
          </a:xfrm>
        </p:grpSpPr>
        <p:grpSp>
          <p:nvGrpSpPr>
            <p:cNvPr id="170" name="Google Shape;170;p28"/>
            <p:cNvGrpSpPr/>
            <p:nvPr/>
          </p:nvGrpSpPr>
          <p:grpSpPr>
            <a:xfrm>
              <a:off x="149250" y="1808600"/>
              <a:ext cx="5483775" cy="2720850"/>
              <a:chOff x="1855463" y="1756800"/>
              <a:chExt cx="5483775" cy="2720850"/>
            </a:xfrm>
          </p:grpSpPr>
          <p:pic>
            <p:nvPicPr>
              <p:cNvPr id="171" name="Google Shape;171;p2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55463" y="1756800"/>
                <a:ext cx="5483775" cy="27208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2" name="Google Shape;172;p28"/>
              <p:cNvSpPr/>
              <p:nvPr/>
            </p:nvSpPr>
            <p:spPr>
              <a:xfrm>
                <a:off x="6496700" y="2698375"/>
                <a:ext cx="806700" cy="756300"/>
              </a:xfrm>
              <a:prstGeom prst="rect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>
                <a:off x="2032225" y="2404200"/>
                <a:ext cx="3220500" cy="386700"/>
              </a:xfrm>
              <a:prstGeom prst="rect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" name="Google Shape;174;p28"/>
            <p:cNvSpPr txBox="1"/>
            <p:nvPr/>
          </p:nvSpPr>
          <p:spPr>
            <a:xfrm>
              <a:off x="1552775" y="2883825"/>
              <a:ext cx="13446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Open Sans"/>
                  <a:ea typeface="Open Sans"/>
                  <a:cs typeface="Open Sans"/>
                  <a:sym typeface="Open Sans"/>
                </a:rPr>
                <a:t>검색창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5" name="Google Shape;175;p28"/>
            <p:cNvSpPr txBox="1"/>
            <p:nvPr/>
          </p:nvSpPr>
          <p:spPr>
            <a:xfrm>
              <a:off x="4825950" y="3584350"/>
              <a:ext cx="7143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Open Sans"/>
                  <a:ea typeface="Open Sans"/>
                  <a:cs typeface="Open Sans"/>
                  <a:sym typeface="Open Sans"/>
                </a:rPr>
                <a:t>설정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975" y="2300925"/>
            <a:ext cx="3839900" cy="14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286350" y="1508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선호사항 화면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025" y="1731575"/>
            <a:ext cx="2627075" cy="308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2162" y="1731575"/>
            <a:ext cx="2917025" cy="30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0050" y="648800"/>
            <a:ext cx="2917025" cy="85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350" y="2337825"/>
            <a:ext cx="151447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526700" y="2866450"/>
            <a:ext cx="1033800" cy="2958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286350" y="377775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검색 결과 화면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50" y="1973525"/>
            <a:ext cx="4314901" cy="11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451" y="1472175"/>
            <a:ext cx="4018385" cy="35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50" y="814800"/>
            <a:ext cx="3318726" cy="12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250" y="150437"/>
            <a:ext cx="3684175" cy="230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350" y="3332632"/>
            <a:ext cx="3318726" cy="1247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4300" y="2667979"/>
            <a:ext cx="3722075" cy="234107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3975375" y="1084725"/>
            <a:ext cx="917700" cy="64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/>
          <p:nvPr/>
        </p:nvSpPr>
        <p:spPr>
          <a:xfrm>
            <a:off x="3900850" y="3514963"/>
            <a:ext cx="917700" cy="64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목표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500" y="2571750"/>
            <a:ext cx="7266473" cy="239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13" y="1125275"/>
            <a:ext cx="8316174" cy="1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33900" y="3263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 정보 수정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2270575"/>
            <a:ext cx="151447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/>
          <p:nvPr/>
        </p:nvSpPr>
        <p:spPr>
          <a:xfrm>
            <a:off x="1975175" y="3126975"/>
            <a:ext cx="1033800" cy="3111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3857725" y="2664750"/>
            <a:ext cx="1344600" cy="81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100" y="1395525"/>
            <a:ext cx="2728434" cy="35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/>
          <p:nvPr/>
        </p:nvSpPr>
        <p:spPr>
          <a:xfrm>
            <a:off x="5862025" y="2800375"/>
            <a:ext cx="1979400" cy="1671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286350" y="415175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시연 영상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역할 분담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1" cy="3175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당초 목표와 현재의 변경사항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3" cy="3425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200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 case diagram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01" y="1427850"/>
            <a:ext cx="3064100" cy="34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Sequence Diagram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8875"/>
            <a:ext cx="3266724" cy="31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02575"/>
            <a:ext cx="4322024" cy="21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5" y="599450"/>
            <a:ext cx="3517275" cy="366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350" y="1095326"/>
            <a:ext cx="4212075" cy="26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75" y="626625"/>
            <a:ext cx="4236224" cy="40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Deployment Diagram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3050"/>
            <a:ext cx="46958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