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9" r:id="rId3"/>
    <p:sldId id="261" r:id="rId4"/>
    <p:sldId id="260" r:id="rId5"/>
    <p:sldId id="262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B99BC1-1D93-4D87-AD3C-90D5B5DE6267}" v="83" dt="2024-10-04T09:44:07.3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89" autoAdjust="0"/>
    <p:restoredTop sz="93632" autoAdjust="0"/>
  </p:normalViewPr>
  <p:slideViewPr>
    <p:cSldViewPr snapToGrid="0">
      <p:cViewPr>
        <p:scale>
          <a:sx n="100" d="100"/>
          <a:sy n="100" d="100"/>
        </p:scale>
        <p:origin x="1266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시환 박" userId="df224db13090920a" providerId="LiveId" clId="{FEB99BC1-1D93-4D87-AD3C-90D5B5DE6267}"/>
    <pc:docChg chg="undo redo custSel addSld delSld modSld">
      <pc:chgData name="시환 박" userId="df224db13090920a" providerId="LiveId" clId="{FEB99BC1-1D93-4D87-AD3C-90D5B5DE6267}" dt="2024-10-04T09:48:04.561" v="2876" actId="20577"/>
      <pc:docMkLst>
        <pc:docMk/>
      </pc:docMkLst>
      <pc:sldChg chg="modSp mod">
        <pc:chgData name="시환 박" userId="df224db13090920a" providerId="LiveId" clId="{FEB99BC1-1D93-4D87-AD3C-90D5B5DE6267}" dt="2024-10-04T03:53:29.765" v="82" actId="255"/>
        <pc:sldMkLst>
          <pc:docMk/>
          <pc:sldMk cId="3329424808" sldId="256"/>
        </pc:sldMkLst>
        <pc:spChg chg="mod">
          <ac:chgData name="시환 박" userId="df224db13090920a" providerId="LiveId" clId="{FEB99BC1-1D93-4D87-AD3C-90D5B5DE6267}" dt="2024-10-04T03:53:17.081" v="80" actId="1038"/>
          <ac:spMkLst>
            <pc:docMk/>
            <pc:sldMk cId="3329424808" sldId="256"/>
            <ac:spMk id="20" creationId="{08E7C005-2C40-4B05-3868-CD593E954545}"/>
          </ac:spMkLst>
        </pc:spChg>
        <pc:spChg chg="mod">
          <ac:chgData name="시환 박" userId="df224db13090920a" providerId="LiveId" clId="{FEB99BC1-1D93-4D87-AD3C-90D5B5DE6267}" dt="2024-10-02T07:25:36.521" v="0" actId="1038"/>
          <ac:spMkLst>
            <pc:docMk/>
            <pc:sldMk cId="3329424808" sldId="256"/>
            <ac:spMk id="30" creationId="{2801695D-F183-5360-1ADD-97DCEF4ABBBB}"/>
          </ac:spMkLst>
        </pc:spChg>
        <pc:spChg chg="mod">
          <ac:chgData name="시환 박" userId="df224db13090920a" providerId="LiveId" clId="{FEB99BC1-1D93-4D87-AD3C-90D5B5DE6267}" dt="2024-10-04T03:53:29.765" v="82" actId="255"/>
          <ac:spMkLst>
            <pc:docMk/>
            <pc:sldMk cId="3329424808" sldId="256"/>
            <ac:spMk id="31" creationId="{D03E8B3D-6110-D222-FD7D-B115AB0F25BF}"/>
          </ac:spMkLst>
        </pc:spChg>
        <pc:spChg chg="mod">
          <ac:chgData name="시환 박" userId="df224db13090920a" providerId="LiveId" clId="{FEB99BC1-1D93-4D87-AD3C-90D5B5DE6267}" dt="2024-10-02T07:26:56.548" v="22" actId="1036"/>
          <ac:spMkLst>
            <pc:docMk/>
            <pc:sldMk cId="3329424808" sldId="256"/>
            <ac:spMk id="33" creationId="{C6965D45-5FF0-6FA3-9FE2-CB91BB13FF58}"/>
          </ac:spMkLst>
        </pc:spChg>
        <pc:grpChg chg="mod">
          <ac:chgData name="시환 박" userId="df224db13090920a" providerId="LiveId" clId="{FEB99BC1-1D93-4D87-AD3C-90D5B5DE6267}" dt="2024-10-02T07:26:14.318" v="5" actId="1076"/>
          <ac:grpSpMkLst>
            <pc:docMk/>
            <pc:sldMk cId="3329424808" sldId="256"/>
            <ac:grpSpMk id="108" creationId="{C2DE26E8-D997-9E71-EDE3-04CAAE15EEE2}"/>
          </ac:grpSpMkLst>
        </pc:grpChg>
        <pc:cxnChg chg="mod">
          <ac:chgData name="시환 박" userId="df224db13090920a" providerId="LiveId" clId="{FEB99BC1-1D93-4D87-AD3C-90D5B5DE6267}" dt="2024-10-02T07:28:29.863" v="24" actId="1038"/>
          <ac:cxnSpMkLst>
            <pc:docMk/>
            <pc:sldMk cId="3329424808" sldId="256"/>
            <ac:cxnSpMk id="112" creationId="{BE115A56-3A5B-CD92-77A4-D8EB798F4A85}"/>
          </ac:cxnSpMkLst>
        </pc:cxnChg>
      </pc:sldChg>
      <pc:sldChg chg="addSp delSp modSp new del mod">
        <pc:chgData name="시환 박" userId="df224db13090920a" providerId="LiveId" clId="{FEB99BC1-1D93-4D87-AD3C-90D5B5DE6267}" dt="2024-10-04T09:23:22.960" v="2297" actId="47"/>
        <pc:sldMkLst>
          <pc:docMk/>
          <pc:sldMk cId="1201611985" sldId="257"/>
        </pc:sldMkLst>
        <pc:spChg chg="del">
          <ac:chgData name="시환 박" userId="df224db13090920a" providerId="LiveId" clId="{FEB99BC1-1D93-4D87-AD3C-90D5B5DE6267}" dt="2024-10-02T07:32:27.340" v="26" actId="478"/>
          <ac:spMkLst>
            <pc:docMk/>
            <pc:sldMk cId="1201611985" sldId="257"/>
            <ac:spMk id="2" creationId="{F21ABD41-4FC8-308E-79B6-271D76136640}"/>
          </ac:spMkLst>
        </pc:spChg>
        <pc:spChg chg="mod">
          <ac:chgData name="시환 박" userId="df224db13090920a" providerId="LiveId" clId="{FEB99BC1-1D93-4D87-AD3C-90D5B5DE6267}" dt="2024-10-04T03:57:28.956" v="83"/>
          <ac:spMkLst>
            <pc:docMk/>
            <pc:sldMk cId="1201611985" sldId="257"/>
            <ac:spMk id="3" creationId="{E84DC857-C3D4-9721-22DD-4A6F4B5D078C}"/>
          </ac:spMkLst>
        </pc:spChg>
        <pc:spChg chg="del">
          <ac:chgData name="시환 박" userId="df224db13090920a" providerId="LiveId" clId="{FEB99BC1-1D93-4D87-AD3C-90D5B5DE6267}" dt="2024-10-02T07:32:29.007" v="27" actId="478"/>
          <ac:spMkLst>
            <pc:docMk/>
            <pc:sldMk cId="1201611985" sldId="257"/>
            <ac:spMk id="3" creationId="{F2188094-1D9C-E365-F17F-51FBDDA899B6}"/>
          </ac:spMkLst>
        </pc:spChg>
        <pc:spChg chg="mod">
          <ac:chgData name="시환 박" userId="df224db13090920a" providerId="LiveId" clId="{FEB99BC1-1D93-4D87-AD3C-90D5B5DE6267}" dt="2024-10-04T03:58:32.297" v="134" actId="20577"/>
          <ac:spMkLst>
            <pc:docMk/>
            <pc:sldMk cId="1201611985" sldId="257"/>
            <ac:spMk id="4" creationId="{A25F5336-E388-3EDD-74A0-BE523C1CF051}"/>
          </ac:spMkLst>
        </pc:spChg>
        <pc:spChg chg="mod">
          <ac:chgData name="시환 박" userId="df224db13090920a" providerId="LiveId" clId="{FEB99BC1-1D93-4D87-AD3C-90D5B5DE6267}" dt="2024-10-04T03:57:28.956" v="83"/>
          <ac:spMkLst>
            <pc:docMk/>
            <pc:sldMk cId="1201611985" sldId="257"/>
            <ac:spMk id="5" creationId="{4A374C70-A732-5CFA-99F5-7D37EA45132D}"/>
          </ac:spMkLst>
        </pc:spChg>
        <pc:spChg chg="mod">
          <ac:chgData name="시환 박" userId="df224db13090920a" providerId="LiveId" clId="{FEB99BC1-1D93-4D87-AD3C-90D5B5DE6267}" dt="2024-10-04T03:57:28.956" v="83"/>
          <ac:spMkLst>
            <pc:docMk/>
            <pc:sldMk cId="1201611985" sldId="257"/>
            <ac:spMk id="6" creationId="{90CB9F9E-D582-D074-B730-BF7DE4CA6317}"/>
          </ac:spMkLst>
        </pc:spChg>
        <pc:spChg chg="mod">
          <ac:chgData name="시환 박" userId="df224db13090920a" providerId="LiveId" clId="{FEB99BC1-1D93-4D87-AD3C-90D5B5DE6267}" dt="2024-10-04T03:57:28.956" v="83"/>
          <ac:spMkLst>
            <pc:docMk/>
            <pc:sldMk cId="1201611985" sldId="257"/>
            <ac:spMk id="10" creationId="{E34E0EE0-5C88-B601-9CE9-06E47B21F065}"/>
          </ac:spMkLst>
        </pc:spChg>
        <pc:spChg chg="mod">
          <ac:chgData name="시환 박" userId="df224db13090920a" providerId="LiveId" clId="{FEB99BC1-1D93-4D87-AD3C-90D5B5DE6267}" dt="2024-10-04T03:57:28.956" v="83"/>
          <ac:spMkLst>
            <pc:docMk/>
            <pc:sldMk cId="1201611985" sldId="257"/>
            <ac:spMk id="11" creationId="{3862735D-BF8C-0500-3E57-BB2F1FAEE64D}"/>
          </ac:spMkLst>
        </pc:spChg>
        <pc:spChg chg="mod">
          <ac:chgData name="시환 박" userId="df224db13090920a" providerId="LiveId" clId="{FEB99BC1-1D93-4D87-AD3C-90D5B5DE6267}" dt="2024-10-04T03:57:28.956" v="83"/>
          <ac:spMkLst>
            <pc:docMk/>
            <pc:sldMk cId="1201611985" sldId="257"/>
            <ac:spMk id="12" creationId="{BE7FC7E6-B6EC-ECE6-0649-70A6204FA99C}"/>
          </ac:spMkLst>
        </pc:spChg>
        <pc:spChg chg="mod topLvl">
          <ac:chgData name="시환 박" userId="df224db13090920a" providerId="LiveId" clId="{FEB99BC1-1D93-4D87-AD3C-90D5B5DE6267}" dt="2024-10-04T04:17:13.940" v="211" actId="164"/>
          <ac:spMkLst>
            <pc:docMk/>
            <pc:sldMk cId="1201611985" sldId="257"/>
            <ac:spMk id="14" creationId="{51307901-9BCD-9381-5AC3-79BCF2812A94}"/>
          </ac:spMkLst>
        </pc:spChg>
        <pc:spChg chg="mod topLvl">
          <ac:chgData name="시환 박" userId="df224db13090920a" providerId="LiveId" clId="{FEB99BC1-1D93-4D87-AD3C-90D5B5DE6267}" dt="2024-10-04T04:18:22.934" v="236" actId="20577"/>
          <ac:spMkLst>
            <pc:docMk/>
            <pc:sldMk cId="1201611985" sldId="257"/>
            <ac:spMk id="15" creationId="{7F734459-5164-12BB-8C05-C2466F563357}"/>
          </ac:spMkLst>
        </pc:spChg>
        <pc:spChg chg="mod topLvl">
          <ac:chgData name="시환 박" userId="df224db13090920a" providerId="LiveId" clId="{FEB99BC1-1D93-4D87-AD3C-90D5B5DE6267}" dt="2024-10-04T04:17:13.940" v="211" actId="164"/>
          <ac:spMkLst>
            <pc:docMk/>
            <pc:sldMk cId="1201611985" sldId="257"/>
            <ac:spMk id="16" creationId="{64505F4E-4067-CF94-8A42-F4F549364F1A}"/>
          </ac:spMkLst>
        </pc:spChg>
        <pc:spChg chg="del mod">
          <ac:chgData name="시환 박" userId="df224db13090920a" providerId="LiveId" clId="{FEB99BC1-1D93-4D87-AD3C-90D5B5DE6267}" dt="2024-10-04T04:13:38.996" v="147" actId="478"/>
          <ac:spMkLst>
            <pc:docMk/>
            <pc:sldMk cId="1201611985" sldId="257"/>
            <ac:spMk id="17" creationId="{E080631D-1825-C776-B1F2-E436241C3796}"/>
          </ac:spMkLst>
        </pc:spChg>
        <pc:spChg chg="mod">
          <ac:chgData name="시환 박" userId="df224db13090920a" providerId="LiveId" clId="{FEB99BC1-1D93-4D87-AD3C-90D5B5DE6267}" dt="2024-10-04T04:14:00.761" v="150" actId="165"/>
          <ac:spMkLst>
            <pc:docMk/>
            <pc:sldMk cId="1201611985" sldId="257"/>
            <ac:spMk id="21" creationId="{2AF7D60B-E95D-A9D8-EDA0-BE0373F2BC99}"/>
          </ac:spMkLst>
        </pc:spChg>
        <pc:spChg chg="mod">
          <ac:chgData name="시환 박" userId="df224db13090920a" providerId="LiveId" clId="{FEB99BC1-1D93-4D87-AD3C-90D5B5DE6267}" dt="2024-10-04T04:14:00.761" v="150" actId="165"/>
          <ac:spMkLst>
            <pc:docMk/>
            <pc:sldMk cId="1201611985" sldId="257"/>
            <ac:spMk id="22" creationId="{D0D74A96-342E-8366-BF0E-334A62DC7582}"/>
          </ac:spMkLst>
        </pc:spChg>
        <pc:spChg chg="mod">
          <ac:chgData name="시환 박" userId="df224db13090920a" providerId="LiveId" clId="{FEB99BC1-1D93-4D87-AD3C-90D5B5DE6267}" dt="2024-10-04T04:14:00.761" v="150" actId="165"/>
          <ac:spMkLst>
            <pc:docMk/>
            <pc:sldMk cId="1201611985" sldId="257"/>
            <ac:spMk id="23" creationId="{9BDE4CB0-8B19-05C4-73D7-2542A83FAE51}"/>
          </ac:spMkLst>
        </pc:spChg>
        <pc:spChg chg="add mod">
          <ac:chgData name="시환 박" userId="df224db13090920a" providerId="LiveId" clId="{FEB99BC1-1D93-4D87-AD3C-90D5B5DE6267}" dt="2024-10-04T04:16:46.536" v="208" actId="1076"/>
          <ac:spMkLst>
            <pc:docMk/>
            <pc:sldMk cId="1201611985" sldId="257"/>
            <ac:spMk id="24" creationId="{09EDE4A6-2177-46E4-0E1A-996DFFC14A7E}"/>
          </ac:spMkLst>
        </pc:spChg>
        <pc:spChg chg="add mod">
          <ac:chgData name="시환 박" userId="df224db13090920a" providerId="LiveId" clId="{FEB99BC1-1D93-4D87-AD3C-90D5B5DE6267}" dt="2024-10-04T04:17:19.806" v="212" actId="255"/>
          <ac:spMkLst>
            <pc:docMk/>
            <pc:sldMk cId="1201611985" sldId="257"/>
            <ac:spMk id="25" creationId="{FA757546-A594-2571-A41C-28A05936E531}"/>
          </ac:spMkLst>
        </pc:spChg>
        <pc:spChg chg="add mod">
          <ac:chgData name="시환 박" userId="df224db13090920a" providerId="LiveId" clId="{FEB99BC1-1D93-4D87-AD3C-90D5B5DE6267}" dt="2024-10-04T04:16:00.842" v="206" actId="1035"/>
          <ac:spMkLst>
            <pc:docMk/>
            <pc:sldMk cId="1201611985" sldId="257"/>
            <ac:spMk id="29" creationId="{6DFF9503-1D5E-3964-A65F-BFE0DD955091}"/>
          </ac:spMkLst>
        </pc:spChg>
        <pc:spChg chg="add mod">
          <ac:chgData name="시환 박" userId="df224db13090920a" providerId="LiveId" clId="{FEB99BC1-1D93-4D87-AD3C-90D5B5DE6267}" dt="2024-10-04T04:18:38.366" v="237" actId="1076"/>
          <ac:spMkLst>
            <pc:docMk/>
            <pc:sldMk cId="1201611985" sldId="257"/>
            <ac:spMk id="30" creationId="{049D5B94-A9DF-0D04-CF2F-35A424CEFFF2}"/>
          </ac:spMkLst>
        </pc:spChg>
        <pc:spChg chg="add del mod">
          <ac:chgData name="시환 박" userId="df224db13090920a" providerId="LiveId" clId="{FEB99BC1-1D93-4D87-AD3C-90D5B5DE6267}" dt="2024-10-04T04:15:13.147" v="197" actId="478"/>
          <ac:spMkLst>
            <pc:docMk/>
            <pc:sldMk cId="1201611985" sldId="257"/>
            <ac:spMk id="33" creationId="{070E0B25-44AA-2CE8-499A-13188A855A10}"/>
          </ac:spMkLst>
        </pc:spChg>
        <pc:spChg chg="mod">
          <ac:chgData name="시환 박" userId="df224db13090920a" providerId="LiveId" clId="{FEB99BC1-1D93-4D87-AD3C-90D5B5DE6267}" dt="2024-10-04T04:17:58.364" v="217"/>
          <ac:spMkLst>
            <pc:docMk/>
            <pc:sldMk cId="1201611985" sldId="257"/>
            <ac:spMk id="40" creationId="{F0FE0AEA-0967-4CFA-4852-88D846B26CE9}"/>
          </ac:spMkLst>
        </pc:spChg>
        <pc:spChg chg="mod">
          <ac:chgData name="시환 박" userId="df224db13090920a" providerId="LiveId" clId="{FEB99BC1-1D93-4D87-AD3C-90D5B5DE6267}" dt="2024-10-04T04:18:09.929" v="234" actId="20577"/>
          <ac:spMkLst>
            <pc:docMk/>
            <pc:sldMk cId="1201611985" sldId="257"/>
            <ac:spMk id="41" creationId="{484AB631-9DDB-1D5D-4079-349ECB21D089}"/>
          </ac:spMkLst>
        </pc:spChg>
        <pc:spChg chg="mod">
          <ac:chgData name="시환 박" userId="df224db13090920a" providerId="LiveId" clId="{FEB99BC1-1D93-4D87-AD3C-90D5B5DE6267}" dt="2024-10-04T04:17:58.364" v="217"/>
          <ac:spMkLst>
            <pc:docMk/>
            <pc:sldMk cId="1201611985" sldId="257"/>
            <ac:spMk id="42" creationId="{4E8DD3DA-A4DA-0AA4-E8D0-46BE137FC681}"/>
          </ac:spMkLst>
        </pc:spChg>
        <pc:spChg chg="mod">
          <ac:chgData name="시환 박" userId="df224db13090920a" providerId="LiveId" clId="{FEB99BC1-1D93-4D87-AD3C-90D5B5DE6267}" dt="2024-10-04T04:17:58.364" v="217"/>
          <ac:spMkLst>
            <pc:docMk/>
            <pc:sldMk cId="1201611985" sldId="257"/>
            <ac:spMk id="47" creationId="{1F4E6027-BE3B-BE9C-54F0-B73E2637C37F}"/>
          </ac:spMkLst>
        </pc:spChg>
        <pc:spChg chg="mod">
          <ac:chgData name="시환 박" userId="df224db13090920a" providerId="LiveId" clId="{FEB99BC1-1D93-4D87-AD3C-90D5B5DE6267}" dt="2024-10-04T04:17:58.364" v="217"/>
          <ac:spMkLst>
            <pc:docMk/>
            <pc:sldMk cId="1201611985" sldId="257"/>
            <ac:spMk id="48" creationId="{BCF7EE20-BC06-0175-CEFF-5EEA6A16F6AC}"/>
          </ac:spMkLst>
        </pc:spChg>
        <pc:spChg chg="mod">
          <ac:chgData name="시환 박" userId="df224db13090920a" providerId="LiveId" clId="{FEB99BC1-1D93-4D87-AD3C-90D5B5DE6267}" dt="2024-10-04T04:17:58.364" v="217"/>
          <ac:spMkLst>
            <pc:docMk/>
            <pc:sldMk cId="1201611985" sldId="257"/>
            <ac:spMk id="52" creationId="{90864D8F-38A4-84DE-715F-2DF0E08E7729}"/>
          </ac:spMkLst>
        </pc:spChg>
        <pc:spChg chg="mod">
          <ac:chgData name="시환 박" userId="df224db13090920a" providerId="LiveId" clId="{FEB99BC1-1D93-4D87-AD3C-90D5B5DE6267}" dt="2024-10-04T04:17:58.364" v="217"/>
          <ac:spMkLst>
            <pc:docMk/>
            <pc:sldMk cId="1201611985" sldId="257"/>
            <ac:spMk id="53" creationId="{74567C63-DA04-5D89-45B5-BE2E553FBC03}"/>
          </ac:spMkLst>
        </pc:spChg>
        <pc:spChg chg="mod">
          <ac:chgData name="시환 박" userId="df224db13090920a" providerId="LiveId" clId="{FEB99BC1-1D93-4D87-AD3C-90D5B5DE6267}" dt="2024-10-04T04:17:58.364" v="217"/>
          <ac:spMkLst>
            <pc:docMk/>
            <pc:sldMk cId="1201611985" sldId="257"/>
            <ac:spMk id="54" creationId="{B503F3D7-D434-8E06-ED8D-6E91D717E8E8}"/>
          </ac:spMkLst>
        </pc:spChg>
        <pc:spChg chg="mod">
          <ac:chgData name="시환 박" userId="df224db13090920a" providerId="LiveId" clId="{FEB99BC1-1D93-4D87-AD3C-90D5B5DE6267}" dt="2024-10-04T04:17:58.364" v="217"/>
          <ac:spMkLst>
            <pc:docMk/>
            <pc:sldMk cId="1201611985" sldId="257"/>
            <ac:spMk id="55" creationId="{24B062D0-3738-67C9-86B6-36BD9E322A59}"/>
          </ac:spMkLst>
        </pc:spChg>
        <pc:spChg chg="mod">
          <ac:chgData name="시환 박" userId="df224db13090920a" providerId="LiveId" clId="{FEB99BC1-1D93-4D87-AD3C-90D5B5DE6267}" dt="2024-10-04T04:17:58.364" v="217"/>
          <ac:spMkLst>
            <pc:docMk/>
            <pc:sldMk cId="1201611985" sldId="257"/>
            <ac:spMk id="56" creationId="{9BDF5ACD-FD5F-C54C-BB99-AABC013B2007}"/>
          </ac:spMkLst>
        </pc:spChg>
        <pc:spChg chg="mod">
          <ac:chgData name="시환 박" userId="df224db13090920a" providerId="LiveId" clId="{FEB99BC1-1D93-4D87-AD3C-90D5B5DE6267}" dt="2024-10-04T04:18:48.858" v="239"/>
          <ac:spMkLst>
            <pc:docMk/>
            <pc:sldMk cId="1201611985" sldId="257"/>
            <ac:spMk id="58" creationId="{A14C5250-B168-44F4-860E-F5A291CC7BF4}"/>
          </ac:spMkLst>
        </pc:spChg>
        <pc:spChg chg="mod">
          <ac:chgData name="시환 박" userId="df224db13090920a" providerId="LiveId" clId="{FEB99BC1-1D93-4D87-AD3C-90D5B5DE6267}" dt="2024-10-04T04:18:57.130" v="254" actId="20577"/>
          <ac:spMkLst>
            <pc:docMk/>
            <pc:sldMk cId="1201611985" sldId="257"/>
            <ac:spMk id="59" creationId="{8A0FB07A-E910-3B07-72F7-1AC78E44CAC8}"/>
          </ac:spMkLst>
        </pc:spChg>
        <pc:spChg chg="mod">
          <ac:chgData name="시환 박" userId="df224db13090920a" providerId="LiveId" clId="{FEB99BC1-1D93-4D87-AD3C-90D5B5DE6267}" dt="2024-10-04T04:18:48.858" v="239"/>
          <ac:spMkLst>
            <pc:docMk/>
            <pc:sldMk cId="1201611985" sldId="257"/>
            <ac:spMk id="60" creationId="{6B40B6C8-9D0B-20E7-A16C-359F221F1E32}"/>
          </ac:spMkLst>
        </pc:spChg>
        <pc:spChg chg="mod">
          <ac:chgData name="시환 박" userId="df224db13090920a" providerId="LiveId" clId="{FEB99BC1-1D93-4D87-AD3C-90D5B5DE6267}" dt="2024-10-04T04:18:48.858" v="239"/>
          <ac:spMkLst>
            <pc:docMk/>
            <pc:sldMk cId="1201611985" sldId="257"/>
            <ac:spMk id="65" creationId="{A4B9D02F-A84A-3D0C-A3E5-8224530D649C}"/>
          </ac:spMkLst>
        </pc:spChg>
        <pc:spChg chg="mod">
          <ac:chgData name="시환 박" userId="df224db13090920a" providerId="LiveId" clId="{FEB99BC1-1D93-4D87-AD3C-90D5B5DE6267}" dt="2024-10-04T04:18:48.858" v="239"/>
          <ac:spMkLst>
            <pc:docMk/>
            <pc:sldMk cId="1201611985" sldId="257"/>
            <ac:spMk id="66" creationId="{4C210AF9-D629-F014-A455-46A20345433A}"/>
          </ac:spMkLst>
        </pc:spChg>
        <pc:spChg chg="mod">
          <ac:chgData name="시환 박" userId="df224db13090920a" providerId="LiveId" clId="{FEB99BC1-1D93-4D87-AD3C-90D5B5DE6267}" dt="2024-10-04T04:18:48.858" v="239"/>
          <ac:spMkLst>
            <pc:docMk/>
            <pc:sldMk cId="1201611985" sldId="257"/>
            <ac:spMk id="70" creationId="{382EAD32-508D-D8FE-E878-451BA6D20216}"/>
          </ac:spMkLst>
        </pc:spChg>
        <pc:spChg chg="mod">
          <ac:chgData name="시환 박" userId="df224db13090920a" providerId="LiveId" clId="{FEB99BC1-1D93-4D87-AD3C-90D5B5DE6267}" dt="2024-10-04T04:18:48.858" v="239"/>
          <ac:spMkLst>
            <pc:docMk/>
            <pc:sldMk cId="1201611985" sldId="257"/>
            <ac:spMk id="71" creationId="{C768A88E-8DB2-F5B4-F964-44972EBFCC3C}"/>
          </ac:spMkLst>
        </pc:spChg>
        <pc:spChg chg="mod">
          <ac:chgData name="시환 박" userId="df224db13090920a" providerId="LiveId" clId="{FEB99BC1-1D93-4D87-AD3C-90D5B5DE6267}" dt="2024-10-04T04:18:48.858" v="239"/>
          <ac:spMkLst>
            <pc:docMk/>
            <pc:sldMk cId="1201611985" sldId="257"/>
            <ac:spMk id="72" creationId="{6E224D9A-42B0-398C-74F5-1A28EE8A5F79}"/>
          </ac:spMkLst>
        </pc:spChg>
        <pc:spChg chg="mod">
          <ac:chgData name="시환 박" userId="df224db13090920a" providerId="LiveId" clId="{FEB99BC1-1D93-4D87-AD3C-90D5B5DE6267}" dt="2024-10-04T04:18:48.858" v="239"/>
          <ac:spMkLst>
            <pc:docMk/>
            <pc:sldMk cId="1201611985" sldId="257"/>
            <ac:spMk id="73" creationId="{B31992FE-5990-B260-7751-F7BCD3EB9C98}"/>
          </ac:spMkLst>
        </pc:spChg>
        <pc:spChg chg="mod">
          <ac:chgData name="시환 박" userId="df224db13090920a" providerId="LiveId" clId="{FEB99BC1-1D93-4D87-AD3C-90D5B5DE6267}" dt="2024-10-04T04:18:48.858" v="239"/>
          <ac:spMkLst>
            <pc:docMk/>
            <pc:sldMk cId="1201611985" sldId="257"/>
            <ac:spMk id="74" creationId="{CFFBDD82-5865-0EE1-3888-4A7477BA5427}"/>
          </ac:spMkLst>
        </pc:spChg>
        <pc:spChg chg="mod">
          <ac:chgData name="시환 박" userId="df224db13090920a" providerId="LiveId" clId="{FEB99BC1-1D93-4D87-AD3C-90D5B5DE6267}" dt="2024-10-04T04:19:07.450" v="258"/>
          <ac:spMkLst>
            <pc:docMk/>
            <pc:sldMk cId="1201611985" sldId="257"/>
            <ac:spMk id="76" creationId="{9F791534-2EC5-956C-FDBA-CB25715124E9}"/>
          </ac:spMkLst>
        </pc:spChg>
        <pc:spChg chg="mod">
          <ac:chgData name="시환 박" userId="df224db13090920a" providerId="LiveId" clId="{FEB99BC1-1D93-4D87-AD3C-90D5B5DE6267}" dt="2024-10-04T04:19:07.450" v="258"/>
          <ac:spMkLst>
            <pc:docMk/>
            <pc:sldMk cId="1201611985" sldId="257"/>
            <ac:spMk id="77" creationId="{81B54648-EAA1-49D2-760D-21E440F90341}"/>
          </ac:spMkLst>
        </pc:spChg>
        <pc:spChg chg="mod">
          <ac:chgData name="시환 박" userId="df224db13090920a" providerId="LiveId" clId="{FEB99BC1-1D93-4D87-AD3C-90D5B5DE6267}" dt="2024-10-04T04:19:07.450" v="258"/>
          <ac:spMkLst>
            <pc:docMk/>
            <pc:sldMk cId="1201611985" sldId="257"/>
            <ac:spMk id="78" creationId="{2C286288-FE30-1DF7-BD43-C4B223FBED01}"/>
          </ac:spMkLst>
        </pc:spChg>
        <pc:spChg chg="mod">
          <ac:chgData name="시환 박" userId="df224db13090920a" providerId="LiveId" clId="{FEB99BC1-1D93-4D87-AD3C-90D5B5DE6267}" dt="2024-10-04T04:19:07.450" v="258"/>
          <ac:spMkLst>
            <pc:docMk/>
            <pc:sldMk cId="1201611985" sldId="257"/>
            <ac:spMk id="83" creationId="{602DB5BE-8C33-28AC-5AC2-7C91A2972E70}"/>
          </ac:spMkLst>
        </pc:spChg>
        <pc:spChg chg="mod">
          <ac:chgData name="시환 박" userId="df224db13090920a" providerId="LiveId" clId="{FEB99BC1-1D93-4D87-AD3C-90D5B5DE6267}" dt="2024-10-04T04:19:07.450" v="258"/>
          <ac:spMkLst>
            <pc:docMk/>
            <pc:sldMk cId="1201611985" sldId="257"/>
            <ac:spMk id="84" creationId="{211A17EB-DAC4-B2E3-04E7-4E2D596A8533}"/>
          </ac:spMkLst>
        </pc:spChg>
        <pc:spChg chg="mod">
          <ac:chgData name="시환 박" userId="df224db13090920a" providerId="LiveId" clId="{FEB99BC1-1D93-4D87-AD3C-90D5B5DE6267}" dt="2024-10-04T04:19:07.450" v="258"/>
          <ac:spMkLst>
            <pc:docMk/>
            <pc:sldMk cId="1201611985" sldId="257"/>
            <ac:spMk id="88" creationId="{AB414955-C1D6-BD66-C779-7F62BB032530}"/>
          </ac:spMkLst>
        </pc:spChg>
        <pc:spChg chg="mod">
          <ac:chgData name="시환 박" userId="df224db13090920a" providerId="LiveId" clId="{FEB99BC1-1D93-4D87-AD3C-90D5B5DE6267}" dt="2024-10-04T04:19:07.450" v="258"/>
          <ac:spMkLst>
            <pc:docMk/>
            <pc:sldMk cId="1201611985" sldId="257"/>
            <ac:spMk id="89" creationId="{0F4DE779-CCC9-5905-7858-467080EFEDB4}"/>
          </ac:spMkLst>
        </pc:spChg>
        <pc:spChg chg="mod">
          <ac:chgData name="시환 박" userId="df224db13090920a" providerId="LiveId" clId="{FEB99BC1-1D93-4D87-AD3C-90D5B5DE6267}" dt="2024-10-04T04:19:07.450" v="258"/>
          <ac:spMkLst>
            <pc:docMk/>
            <pc:sldMk cId="1201611985" sldId="257"/>
            <ac:spMk id="90" creationId="{8328F2A5-0C1F-D10F-3746-CAB8653F6BD6}"/>
          </ac:spMkLst>
        </pc:spChg>
        <pc:spChg chg="mod">
          <ac:chgData name="시환 박" userId="df224db13090920a" providerId="LiveId" clId="{FEB99BC1-1D93-4D87-AD3C-90D5B5DE6267}" dt="2024-10-04T04:19:07.450" v="258"/>
          <ac:spMkLst>
            <pc:docMk/>
            <pc:sldMk cId="1201611985" sldId="257"/>
            <ac:spMk id="91" creationId="{554E60B9-6803-81C8-1049-7BB7BB50B3B6}"/>
          </ac:spMkLst>
        </pc:spChg>
        <pc:spChg chg="mod">
          <ac:chgData name="시환 박" userId="df224db13090920a" providerId="LiveId" clId="{FEB99BC1-1D93-4D87-AD3C-90D5B5DE6267}" dt="2024-10-04T04:19:07.450" v="258"/>
          <ac:spMkLst>
            <pc:docMk/>
            <pc:sldMk cId="1201611985" sldId="257"/>
            <ac:spMk id="92" creationId="{2102A0CA-E206-2437-D428-FB97F4DE21A3}"/>
          </ac:spMkLst>
        </pc:spChg>
        <pc:spChg chg="mod">
          <ac:chgData name="시환 박" userId="df224db13090920a" providerId="LiveId" clId="{FEB99BC1-1D93-4D87-AD3C-90D5B5DE6267}" dt="2024-10-04T04:19:52.669" v="267"/>
          <ac:spMkLst>
            <pc:docMk/>
            <pc:sldMk cId="1201611985" sldId="257"/>
            <ac:spMk id="94" creationId="{94149469-4904-6C67-4A5F-8111613E6C85}"/>
          </ac:spMkLst>
        </pc:spChg>
        <pc:spChg chg="mod">
          <ac:chgData name="시환 박" userId="df224db13090920a" providerId="LiveId" clId="{FEB99BC1-1D93-4D87-AD3C-90D5B5DE6267}" dt="2024-10-04T04:19:52.669" v="267"/>
          <ac:spMkLst>
            <pc:docMk/>
            <pc:sldMk cId="1201611985" sldId="257"/>
            <ac:spMk id="95" creationId="{CC33B86D-7391-4FDB-5D64-C37E5C143893}"/>
          </ac:spMkLst>
        </pc:spChg>
        <pc:spChg chg="mod">
          <ac:chgData name="시환 박" userId="df224db13090920a" providerId="LiveId" clId="{FEB99BC1-1D93-4D87-AD3C-90D5B5DE6267}" dt="2024-10-04T04:19:52.669" v="267"/>
          <ac:spMkLst>
            <pc:docMk/>
            <pc:sldMk cId="1201611985" sldId="257"/>
            <ac:spMk id="96" creationId="{C1426BBE-999B-4454-0C46-B5C5647C4A97}"/>
          </ac:spMkLst>
        </pc:spChg>
        <pc:spChg chg="mod">
          <ac:chgData name="시환 박" userId="df224db13090920a" providerId="LiveId" clId="{FEB99BC1-1D93-4D87-AD3C-90D5B5DE6267}" dt="2024-10-04T04:19:52.669" v="267"/>
          <ac:spMkLst>
            <pc:docMk/>
            <pc:sldMk cId="1201611985" sldId="257"/>
            <ac:spMk id="101" creationId="{2E6749EA-D1CF-2200-F207-6B8C97896A98}"/>
          </ac:spMkLst>
        </pc:spChg>
        <pc:spChg chg="mod">
          <ac:chgData name="시환 박" userId="df224db13090920a" providerId="LiveId" clId="{FEB99BC1-1D93-4D87-AD3C-90D5B5DE6267}" dt="2024-10-04T04:19:52.669" v="267"/>
          <ac:spMkLst>
            <pc:docMk/>
            <pc:sldMk cId="1201611985" sldId="257"/>
            <ac:spMk id="102" creationId="{A7083DA5-B49B-F0AA-5600-7480F22C5CC8}"/>
          </ac:spMkLst>
        </pc:spChg>
        <pc:spChg chg="mod">
          <ac:chgData name="시환 박" userId="df224db13090920a" providerId="LiveId" clId="{FEB99BC1-1D93-4D87-AD3C-90D5B5DE6267}" dt="2024-10-04T04:19:52.669" v="267"/>
          <ac:spMkLst>
            <pc:docMk/>
            <pc:sldMk cId="1201611985" sldId="257"/>
            <ac:spMk id="106" creationId="{02A135BA-9549-FEFE-4C6D-327F97B08CB6}"/>
          </ac:spMkLst>
        </pc:spChg>
        <pc:spChg chg="mod">
          <ac:chgData name="시환 박" userId="df224db13090920a" providerId="LiveId" clId="{FEB99BC1-1D93-4D87-AD3C-90D5B5DE6267}" dt="2024-10-04T04:19:52.669" v="267"/>
          <ac:spMkLst>
            <pc:docMk/>
            <pc:sldMk cId="1201611985" sldId="257"/>
            <ac:spMk id="107" creationId="{DA451BBF-CBB8-C1FE-49AE-33C3E60B4D52}"/>
          </ac:spMkLst>
        </pc:spChg>
        <pc:spChg chg="mod">
          <ac:chgData name="시환 박" userId="df224db13090920a" providerId="LiveId" clId="{FEB99BC1-1D93-4D87-AD3C-90D5B5DE6267}" dt="2024-10-04T04:19:52.669" v="267"/>
          <ac:spMkLst>
            <pc:docMk/>
            <pc:sldMk cId="1201611985" sldId="257"/>
            <ac:spMk id="108" creationId="{11B738FA-1686-128E-81C9-AB3F15F08215}"/>
          </ac:spMkLst>
        </pc:spChg>
        <pc:spChg chg="mod">
          <ac:chgData name="시환 박" userId="df224db13090920a" providerId="LiveId" clId="{FEB99BC1-1D93-4D87-AD3C-90D5B5DE6267}" dt="2024-10-04T04:19:52.669" v="267"/>
          <ac:spMkLst>
            <pc:docMk/>
            <pc:sldMk cId="1201611985" sldId="257"/>
            <ac:spMk id="109" creationId="{E249D7E0-7E39-85BB-6BE9-441C6AC583FC}"/>
          </ac:spMkLst>
        </pc:spChg>
        <pc:spChg chg="mod">
          <ac:chgData name="시환 박" userId="df224db13090920a" providerId="LiveId" clId="{FEB99BC1-1D93-4D87-AD3C-90D5B5DE6267}" dt="2024-10-04T04:19:52.669" v="267"/>
          <ac:spMkLst>
            <pc:docMk/>
            <pc:sldMk cId="1201611985" sldId="257"/>
            <ac:spMk id="110" creationId="{09149416-1AE8-5E2B-48F4-EE91A7B59573}"/>
          </ac:spMkLst>
        </pc:spChg>
        <pc:spChg chg="mod">
          <ac:chgData name="시환 박" userId="df224db13090920a" providerId="LiveId" clId="{FEB99BC1-1D93-4D87-AD3C-90D5B5DE6267}" dt="2024-10-04T04:19:58.135" v="269"/>
          <ac:spMkLst>
            <pc:docMk/>
            <pc:sldMk cId="1201611985" sldId="257"/>
            <ac:spMk id="112" creationId="{FCE2BF89-D39A-DD6E-9042-3E02F6CFDDBA}"/>
          </ac:spMkLst>
        </pc:spChg>
        <pc:spChg chg="mod">
          <ac:chgData name="시환 박" userId="df224db13090920a" providerId="LiveId" clId="{FEB99BC1-1D93-4D87-AD3C-90D5B5DE6267}" dt="2024-10-04T04:19:58.135" v="269"/>
          <ac:spMkLst>
            <pc:docMk/>
            <pc:sldMk cId="1201611985" sldId="257"/>
            <ac:spMk id="113" creationId="{FF23BA9E-649B-F6C0-5FED-AB0006F9F7A1}"/>
          </ac:spMkLst>
        </pc:spChg>
        <pc:spChg chg="mod">
          <ac:chgData name="시환 박" userId="df224db13090920a" providerId="LiveId" clId="{FEB99BC1-1D93-4D87-AD3C-90D5B5DE6267}" dt="2024-10-04T04:19:58.135" v="269"/>
          <ac:spMkLst>
            <pc:docMk/>
            <pc:sldMk cId="1201611985" sldId="257"/>
            <ac:spMk id="114" creationId="{EFEC1678-62D3-8A25-E824-931A21B11D25}"/>
          </ac:spMkLst>
        </pc:spChg>
        <pc:spChg chg="mod">
          <ac:chgData name="시환 박" userId="df224db13090920a" providerId="LiveId" clId="{FEB99BC1-1D93-4D87-AD3C-90D5B5DE6267}" dt="2024-10-04T04:19:58.135" v="269"/>
          <ac:spMkLst>
            <pc:docMk/>
            <pc:sldMk cId="1201611985" sldId="257"/>
            <ac:spMk id="119" creationId="{2B4ADC84-3BFC-583B-9318-188403FCA4E9}"/>
          </ac:spMkLst>
        </pc:spChg>
        <pc:spChg chg="mod">
          <ac:chgData name="시환 박" userId="df224db13090920a" providerId="LiveId" clId="{FEB99BC1-1D93-4D87-AD3C-90D5B5DE6267}" dt="2024-10-04T04:19:58.135" v="269"/>
          <ac:spMkLst>
            <pc:docMk/>
            <pc:sldMk cId="1201611985" sldId="257"/>
            <ac:spMk id="120" creationId="{1CCFD8C2-9BC2-9383-EED0-D8ED0CB6E1A1}"/>
          </ac:spMkLst>
        </pc:spChg>
        <pc:spChg chg="mod">
          <ac:chgData name="시환 박" userId="df224db13090920a" providerId="LiveId" clId="{FEB99BC1-1D93-4D87-AD3C-90D5B5DE6267}" dt="2024-10-04T04:19:58.135" v="269"/>
          <ac:spMkLst>
            <pc:docMk/>
            <pc:sldMk cId="1201611985" sldId="257"/>
            <ac:spMk id="124" creationId="{4A1AFC75-FDC1-5654-53C2-2D21358931BE}"/>
          </ac:spMkLst>
        </pc:spChg>
        <pc:spChg chg="mod">
          <ac:chgData name="시환 박" userId="df224db13090920a" providerId="LiveId" clId="{FEB99BC1-1D93-4D87-AD3C-90D5B5DE6267}" dt="2024-10-04T04:19:58.135" v="269"/>
          <ac:spMkLst>
            <pc:docMk/>
            <pc:sldMk cId="1201611985" sldId="257"/>
            <ac:spMk id="125" creationId="{3C310D6C-4CC6-AAA2-5B9A-4700F52F3260}"/>
          </ac:spMkLst>
        </pc:spChg>
        <pc:spChg chg="mod">
          <ac:chgData name="시환 박" userId="df224db13090920a" providerId="LiveId" clId="{FEB99BC1-1D93-4D87-AD3C-90D5B5DE6267}" dt="2024-10-04T04:19:58.135" v="269"/>
          <ac:spMkLst>
            <pc:docMk/>
            <pc:sldMk cId="1201611985" sldId="257"/>
            <ac:spMk id="126" creationId="{281EF8A4-71A4-0507-6481-0D8D3DFA19B5}"/>
          </ac:spMkLst>
        </pc:spChg>
        <pc:spChg chg="mod">
          <ac:chgData name="시환 박" userId="df224db13090920a" providerId="LiveId" clId="{FEB99BC1-1D93-4D87-AD3C-90D5B5DE6267}" dt="2024-10-04T04:19:58.135" v="269"/>
          <ac:spMkLst>
            <pc:docMk/>
            <pc:sldMk cId="1201611985" sldId="257"/>
            <ac:spMk id="127" creationId="{C389FE59-46C3-56F1-C00B-E1B3A22C9B83}"/>
          </ac:spMkLst>
        </pc:spChg>
        <pc:spChg chg="mod">
          <ac:chgData name="시환 박" userId="df224db13090920a" providerId="LiveId" clId="{FEB99BC1-1D93-4D87-AD3C-90D5B5DE6267}" dt="2024-10-04T04:19:58.135" v="269"/>
          <ac:spMkLst>
            <pc:docMk/>
            <pc:sldMk cId="1201611985" sldId="257"/>
            <ac:spMk id="128" creationId="{33B65D44-4017-613F-9AB2-A788828934CA}"/>
          </ac:spMkLst>
        </pc:spChg>
        <pc:spChg chg="mod">
          <ac:chgData name="시환 박" userId="df224db13090920a" providerId="LiveId" clId="{FEB99BC1-1D93-4D87-AD3C-90D5B5DE6267}" dt="2024-10-04T04:21:12.811" v="316"/>
          <ac:spMkLst>
            <pc:docMk/>
            <pc:sldMk cId="1201611985" sldId="257"/>
            <ac:spMk id="132" creationId="{A4AECA30-EE5B-40CC-6B82-75D4D44F557B}"/>
          </ac:spMkLst>
        </pc:spChg>
        <pc:spChg chg="mod">
          <ac:chgData name="시환 박" userId="df224db13090920a" providerId="LiveId" clId="{FEB99BC1-1D93-4D87-AD3C-90D5B5DE6267}" dt="2024-10-04T04:22:58.235" v="333" actId="20577"/>
          <ac:spMkLst>
            <pc:docMk/>
            <pc:sldMk cId="1201611985" sldId="257"/>
            <ac:spMk id="133" creationId="{0DDBAE83-F30B-9865-F268-040EC922E688}"/>
          </ac:spMkLst>
        </pc:spChg>
        <pc:spChg chg="mod">
          <ac:chgData name="시환 박" userId="df224db13090920a" providerId="LiveId" clId="{FEB99BC1-1D93-4D87-AD3C-90D5B5DE6267}" dt="2024-10-04T04:21:12.811" v="316"/>
          <ac:spMkLst>
            <pc:docMk/>
            <pc:sldMk cId="1201611985" sldId="257"/>
            <ac:spMk id="134" creationId="{40C3BC1D-BE1B-106C-DD8B-BBD31773250D}"/>
          </ac:spMkLst>
        </pc:spChg>
        <pc:spChg chg="mod">
          <ac:chgData name="시환 박" userId="df224db13090920a" providerId="LiveId" clId="{FEB99BC1-1D93-4D87-AD3C-90D5B5DE6267}" dt="2024-10-04T04:21:12.811" v="316"/>
          <ac:spMkLst>
            <pc:docMk/>
            <pc:sldMk cId="1201611985" sldId="257"/>
            <ac:spMk id="139" creationId="{62F841FA-F9E3-2AD6-7EFF-750D62111F23}"/>
          </ac:spMkLst>
        </pc:spChg>
        <pc:spChg chg="mod">
          <ac:chgData name="시환 박" userId="df224db13090920a" providerId="LiveId" clId="{FEB99BC1-1D93-4D87-AD3C-90D5B5DE6267}" dt="2024-10-04T04:21:12.811" v="316"/>
          <ac:spMkLst>
            <pc:docMk/>
            <pc:sldMk cId="1201611985" sldId="257"/>
            <ac:spMk id="140" creationId="{B7769303-4C2F-5900-538C-98EF7E31D42C}"/>
          </ac:spMkLst>
        </pc:spChg>
        <pc:spChg chg="mod">
          <ac:chgData name="시환 박" userId="df224db13090920a" providerId="LiveId" clId="{FEB99BC1-1D93-4D87-AD3C-90D5B5DE6267}" dt="2024-10-04T04:21:12.811" v="316"/>
          <ac:spMkLst>
            <pc:docMk/>
            <pc:sldMk cId="1201611985" sldId="257"/>
            <ac:spMk id="144" creationId="{06E52869-1EAA-9BEF-71D1-C4A1B0BED9CB}"/>
          </ac:spMkLst>
        </pc:spChg>
        <pc:spChg chg="mod">
          <ac:chgData name="시환 박" userId="df224db13090920a" providerId="LiveId" clId="{FEB99BC1-1D93-4D87-AD3C-90D5B5DE6267}" dt="2024-10-04T04:21:12.811" v="316"/>
          <ac:spMkLst>
            <pc:docMk/>
            <pc:sldMk cId="1201611985" sldId="257"/>
            <ac:spMk id="145" creationId="{3434F933-173F-E514-EFB5-7A78928910FF}"/>
          </ac:spMkLst>
        </pc:spChg>
        <pc:spChg chg="mod">
          <ac:chgData name="시환 박" userId="df224db13090920a" providerId="LiveId" clId="{FEB99BC1-1D93-4D87-AD3C-90D5B5DE6267}" dt="2024-10-04T04:21:12.811" v="316"/>
          <ac:spMkLst>
            <pc:docMk/>
            <pc:sldMk cId="1201611985" sldId="257"/>
            <ac:spMk id="146" creationId="{8A751172-3E4B-B7FA-95DB-B555F9AC92B3}"/>
          </ac:spMkLst>
        </pc:spChg>
        <pc:spChg chg="mod">
          <ac:chgData name="시환 박" userId="df224db13090920a" providerId="LiveId" clId="{FEB99BC1-1D93-4D87-AD3C-90D5B5DE6267}" dt="2024-10-04T04:21:12.811" v="316"/>
          <ac:spMkLst>
            <pc:docMk/>
            <pc:sldMk cId="1201611985" sldId="257"/>
            <ac:spMk id="147" creationId="{D1250513-917F-0DFF-3FAB-4748FEDC9BFA}"/>
          </ac:spMkLst>
        </pc:spChg>
        <pc:spChg chg="mod">
          <ac:chgData name="시환 박" userId="df224db13090920a" providerId="LiveId" clId="{FEB99BC1-1D93-4D87-AD3C-90D5B5DE6267}" dt="2024-10-04T04:21:12.811" v="316"/>
          <ac:spMkLst>
            <pc:docMk/>
            <pc:sldMk cId="1201611985" sldId="257"/>
            <ac:spMk id="148" creationId="{2644941D-E872-95ED-0E4F-89B27A104EDA}"/>
          </ac:spMkLst>
        </pc:spChg>
        <pc:spChg chg="mod">
          <ac:chgData name="시환 박" userId="df224db13090920a" providerId="LiveId" clId="{FEB99BC1-1D93-4D87-AD3C-90D5B5DE6267}" dt="2024-10-04T04:23:32.995" v="337"/>
          <ac:spMkLst>
            <pc:docMk/>
            <pc:sldMk cId="1201611985" sldId="257"/>
            <ac:spMk id="150" creationId="{6F522E7C-59DD-AB17-662E-3C057D04F965}"/>
          </ac:spMkLst>
        </pc:spChg>
        <pc:spChg chg="mod">
          <ac:chgData name="시환 박" userId="df224db13090920a" providerId="LiveId" clId="{FEB99BC1-1D93-4D87-AD3C-90D5B5DE6267}" dt="2024-10-04T04:23:32.995" v="337"/>
          <ac:spMkLst>
            <pc:docMk/>
            <pc:sldMk cId="1201611985" sldId="257"/>
            <ac:spMk id="151" creationId="{EC58D4FA-2B9E-5BDD-45E7-DB1E0F46E03E}"/>
          </ac:spMkLst>
        </pc:spChg>
        <pc:spChg chg="mod">
          <ac:chgData name="시환 박" userId="df224db13090920a" providerId="LiveId" clId="{FEB99BC1-1D93-4D87-AD3C-90D5B5DE6267}" dt="2024-10-04T04:23:32.995" v="337"/>
          <ac:spMkLst>
            <pc:docMk/>
            <pc:sldMk cId="1201611985" sldId="257"/>
            <ac:spMk id="152" creationId="{DA81C00E-E80B-C530-2C25-16CE48A4AD32}"/>
          </ac:spMkLst>
        </pc:spChg>
        <pc:spChg chg="mod">
          <ac:chgData name="시환 박" userId="df224db13090920a" providerId="LiveId" clId="{FEB99BC1-1D93-4D87-AD3C-90D5B5DE6267}" dt="2024-10-04T04:23:32.995" v="337"/>
          <ac:spMkLst>
            <pc:docMk/>
            <pc:sldMk cId="1201611985" sldId="257"/>
            <ac:spMk id="157" creationId="{11CBA7B3-0A29-9671-8491-FFB95A9230AC}"/>
          </ac:spMkLst>
        </pc:spChg>
        <pc:spChg chg="mod">
          <ac:chgData name="시환 박" userId="df224db13090920a" providerId="LiveId" clId="{FEB99BC1-1D93-4D87-AD3C-90D5B5DE6267}" dt="2024-10-04T04:23:32.995" v="337"/>
          <ac:spMkLst>
            <pc:docMk/>
            <pc:sldMk cId="1201611985" sldId="257"/>
            <ac:spMk id="158" creationId="{9F84D91A-ED78-5B42-E07C-01BB17A629C9}"/>
          </ac:spMkLst>
        </pc:spChg>
        <pc:spChg chg="mod">
          <ac:chgData name="시환 박" userId="df224db13090920a" providerId="LiveId" clId="{FEB99BC1-1D93-4D87-AD3C-90D5B5DE6267}" dt="2024-10-04T04:23:32.995" v="337"/>
          <ac:spMkLst>
            <pc:docMk/>
            <pc:sldMk cId="1201611985" sldId="257"/>
            <ac:spMk id="162" creationId="{FDDCB882-2DE8-B8F2-C0E2-571638CC6D46}"/>
          </ac:spMkLst>
        </pc:spChg>
        <pc:spChg chg="mod">
          <ac:chgData name="시환 박" userId="df224db13090920a" providerId="LiveId" clId="{FEB99BC1-1D93-4D87-AD3C-90D5B5DE6267}" dt="2024-10-04T04:23:32.995" v="337"/>
          <ac:spMkLst>
            <pc:docMk/>
            <pc:sldMk cId="1201611985" sldId="257"/>
            <ac:spMk id="163" creationId="{A34AC688-5142-3237-ACCA-8A2340C7B1AC}"/>
          </ac:spMkLst>
        </pc:spChg>
        <pc:spChg chg="mod">
          <ac:chgData name="시환 박" userId="df224db13090920a" providerId="LiveId" clId="{FEB99BC1-1D93-4D87-AD3C-90D5B5DE6267}" dt="2024-10-04T04:23:32.995" v="337"/>
          <ac:spMkLst>
            <pc:docMk/>
            <pc:sldMk cId="1201611985" sldId="257"/>
            <ac:spMk id="164" creationId="{E46E5680-ECAA-3D02-8A1F-AB24D542BAF6}"/>
          </ac:spMkLst>
        </pc:spChg>
        <pc:spChg chg="mod">
          <ac:chgData name="시환 박" userId="df224db13090920a" providerId="LiveId" clId="{FEB99BC1-1D93-4D87-AD3C-90D5B5DE6267}" dt="2024-10-04T04:23:32.995" v="337"/>
          <ac:spMkLst>
            <pc:docMk/>
            <pc:sldMk cId="1201611985" sldId="257"/>
            <ac:spMk id="165" creationId="{CF3B6E1D-57E6-0037-9874-C34AAC70A62F}"/>
          </ac:spMkLst>
        </pc:spChg>
        <pc:spChg chg="mod">
          <ac:chgData name="시환 박" userId="df224db13090920a" providerId="LiveId" clId="{FEB99BC1-1D93-4D87-AD3C-90D5B5DE6267}" dt="2024-10-04T04:23:32.995" v="337"/>
          <ac:spMkLst>
            <pc:docMk/>
            <pc:sldMk cId="1201611985" sldId="257"/>
            <ac:spMk id="166" creationId="{26E70F19-D36F-1764-6180-31C72648176C}"/>
          </ac:spMkLst>
        </pc:spChg>
        <pc:grpChg chg="add del mod">
          <ac:chgData name="시환 박" userId="df224db13090920a" providerId="LiveId" clId="{FEB99BC1-1D93-4D87-AD3C-90D5B5DE6267}" dt="2024-10-04T04:17:56.007" v="216" actId="478"/>
          <ac:grpSpMkLst>
            <pc:docMk/>
            <pc:sldMk cId="1201611985" sldId="257"/>
            <ac:grpSpMk id="2" creationId="{90F85A43-30D1-D444-7B97-E0249DC00C7A}"/>
          </ac:grpSpMkLst>
        </pc:grpChg>
        <pc:grpChg chg="mod">
          <ac:chgData name="시환 박" userId="df224db13090920a" providerId="LiveId" clId="{FEB99BC1-1D93-4D87-AD3C-90D5B5DE6267}" dt="2024-10-04T03:57:28.956" v="83"/>
          <ac:grpSpMkLst>
            <pc:docMk/>
            <pc:sldMk cId="1201611985" sldId="257"/>
            <ac:grpSpMk id="8" creationId="{A94BE8D6-386E-076F-4CA5-B765D934CA0F}"/>
          </ac:grpSpMkLst>
        </pc:grpChg>
        <pc:grpChg chg="add del mod">
          <ac:chgData name="시환 박" userId="df224db13090920a" providerId="LiveId" clId="{FEB99BC1-1D93-4D87-AD3C-90D5B5DE6267}" dt="2024-10-04T04:14:00.761" v="150" actId="165"/>
          <ac:grpSpMkLst>
            <pc:docMk/>
            <pc:sldMk cId="1201611985" sldId="257"/>
            <ac:grpSpMk id="13" creationId="{71244080-740F-4DA8-A385-7F0FD0F598A4}"/>
          </ac:grpSpMkLst>
        </pc:grpChg>
        <pc:grpChg chg="mod topLvl">
          <ac:chgData name="시환 박" userId="df224db13090920a" providerId="LiveId" clId="{FEB99BC1-1D93-4D87-AD3C-90D5B5DE6267}" dt="2024-10-04T04:17:13.940" v="211" actId="164"/>
          <ac:grpSpMkLst>
            <pc:docMk/>
            <pc:sldMk cId="1201611985" sldId="257"/>
            <ac:grpSpMk id="19" creationId="{0245BBF2-4DD2-DF2C-B168-F93BF3D014ED}"/>
          </ac:grpSpMkLst>
        </pc:grpChg>
        <pc:grpChg chg="add mod">
          <ac:chgData name="시환 박" userId="df224db13090920a" providerId="LiveId" clId="{FEB99BC1-1D93-4D87-AD3C-90D5B5DE6267}" dt="2024-10-04T04:17:13.940" v="211" actId="164"/>
          <ac:grpSpMkLst>
            <pc:docMk/>
            <pc:sldMk cId="1201611985" sldId="257"/>
            <ac:grpSpMk id="31" creationId="{1BFC28C1-693F-9FC8-EDA0-6C0191D7B628}"/>
          </ac:grpSpMkLst>
        </pc:grpChg>
        <pc:grpChg chg="add del mod">
          <ac:chgData name="시환 박" userId="df224db13090920a" providerId="LiveId" clId="{FEB99BC1-1D93-4D87-AD3C-90D5B5DE6267}" dt="2024-10-04T04:24:15.881" v="355" actId="478"/>
          <ac:grpSpMkLst>
            <pc:docMk/>
            <pc:sldMk cId="1201611985" sldId="257"/>
            <ac:grpSpMk id="38" creationId="{17288C64-0AF8-8C71-0775-15C5BE5FE018}"/>
          </ac:grpSpMkLst>
        </pc:grpChg>
        <pc:grpChg chg="add del mod">
          <ac:chgData name="시환 박" userId="df224db13090920a" providerId="LiveId" clId="{FEB99BC1-1D93-4D87-AD3C-90D5B5DE6267}" dt="2024-10-04T04:18:46.665" v="238" actId="478"/>
          <ac:grpSpMkLst>
            <pc:docMk/>
            <pc:sldMk cId="1201611985" sldId="257"/>
            <ac:grpSpMk id="39" creationId="{A891B4E3-82A3-6520-B7FC-B17C2F759F85}"/>
          </ac:grpSpMkLst>
        </pc:grpChg>
        <pc:grpChg chg="mod">
          <ac:chgData name="시환 박" userId="df224db13090920a" providerId="LiveId" clId="{FEB99BC1-1D93-4D87-AD3C-90D5B5DE6267}" dt="2024-10-04T04:17:58.364" v="217"/>
          <ac:grpSpMkLst>
            <pc:docMk/>
            <pc:sldMk cId="1201611985" sldId="257"/>
            <ac:grpSpMk id="44" creationId="{A32E07AC-51C6-BD47-41DE-0A6756E7E1CF}"/>
          </ac:grpSpMkLst>
        </pc:grpChg>
        <pc:grpChg chg="mod">
          <ac:chgData name="시환 박" userId="df224db13090920a" providerId="LiveId" clId="{FEB99BC1-1D93-4D87-AD3C-90D5B5DE6267}" dt="2024-10-04T04:17:58.364" v="217"/>
          <ac:grpSpMkLst>
            <pc:docMk/>
            <pc:sldMk cId="1201611985" sldId="257"/>
            <ac:grpSpMk id="46" creationId="{5E7393F3-08F4-B879-8FA2-24E6DF593C7D}"/>
          </ac:grpSpMkLst>
        </pc:grpChg>
        <pc:grpChg chg="add del mod">
          <ac:chgData name="시환 박" userId="df224db13090920a" providerId="LiveId" clId="{FEB99BC1-1D93-4D87-AD3C-90D5B5DE6267}" dt="2024-10-04T04:19:31.026" v="263" actId="478"/>
          <ac:grpSpMkLst>
            <pc:docMk/>
            <pc:sldMk cId="1201611985" sldId="257"/>
            <ac:grpSpMk id="57" creationId="{B416682F-5F50-8C14-B068-DEB088493CAA}"/>
          </ac:grpSpMkLst>
        </pc:grpChg>
        <pc:grpChg chg="mod">
          <ac:chgData name="시환 박" userId="df224db13090920a" providerId="LiveId" clId="{FEB99BC1-1D93-4D87-AD3C-90D5B5DE6267}" dt="2024-10-04T04:18:48.858" v="239"/>
          <ac:grpSpMkLst>
            <pc:docMk/>
            <pc:sldMk cId="1201611985" sldId="257"/>
            <ac:grpSpMk id="62" creationId="{D56087C0-B000-52EB-1F48-80A065A15030}"/>
          </ac:grpSpMkLst>
        </pc:grpChg>
        <pc:grpChg chg="mod">
          <ac:chgData name="시환 박" userId="df224db13090920a" providerId="LiveId" clId="{FEB99BC1-1D93-4D87-AD3C-90D5B5DE6267}" dt="2024-10-04T04:18:48.858" v="239"/>
          <ac:grpSpMkLst>
            <pc:docMk/>
            <pc:sldMk cId="1201611985" sldId="257"/>
            <ac:grpSpMk id="64" creationId="{48B6C408-AC95-949C-E7A2-FF5FC775DF43}"/>
          </ac:grpSpMkLst>
        </pc:grpChg>
        <pc:grpChg chg="add del mod">
          <ac:chgData name="시환 박" userId="df224db13090920a" providerId="LiveId" clId="{FEB99BC1-1D93-4D87-AD3C-90D5B5DE6267}" dt="2024-10-04T04:19:46.379" v="266" actId="478"/>
          <ac:grpSpMkLst>
            <pc:docMk/>
            <pc:sldMk cId="1201611985" sldId="257"/>
            <ac:grpSpMk id="75" creationId="{2232322D-DC53-9CFF-FA94-F89911209591}"/>
          </ac:grpSpMkLst>
        </pc:grpChg>
        <pc:grpChg chg="mod">
          <ac:chgData name="시환 박" userId="df224db13090920a" providerId="LiveId" clId="{FEB99BC1-1D93-4D87-AD3C-90D5B5DE6267}" dt="2024-10-04T04:19:07.450" v="258"/>
          <ac:grpSpMkLst>
            <pc:docMk/>
            <pc:sldMk cId="1201611985" sldId="257"/>
            <ac:grpSpMk id="80" creationId="{6D6B5B22-6C4C-F12E-98C3-65CCB9353948}"/>
          </ac:grpSpMkLst>
        </pc:grpChg>
        <pc:grpChg chg="mod">
          <ac:chgData name="시환 박" userId="df224db13090920a" providerId="LiveId" clId="{FEB99BC1-1D93-4D87-AD3C-90D5B5DE6267}" dt="2024-10-04T04:19:07.450" v="258"/>
          <ac:grpSpMkLst>
            <pc:docMk/>
            <pc:sldMk cId="1201611985" sldId="257"/>
            <ac:grpSpMk id="82" creationId="{A3BD8CE1-1B93-649E-1190-8B1F9FC9FBE3}"/>
          </ac:grpSpMkLst>
        </pc:grpChg>
        <pc:grpChg chg="add del mod">
          <ac:chgData name="시환 박" userId="df224db13090920a" providerId="LiveId" clId="{FEB99BC1-1D93-4D87-AD3C-90D5B5DE6267}" dt="2024-10-04T04:21:10.828" v="315" actId="478"/>
          <ac:grpSpMkLst>
            <pc:docMk/>
            <pc:sldMk cId="1201611985" sldId="257"/>
            <ac:grpSpMk id="93" creationId="{28982F53-E2EE-E849-3795-9CDD506B233C}"/>
          </ac:grpSpMkLst>
        </pc:grpChg>
        <pc:grpChg chg="mod">
          <ac:chgData name="시환 박" userId="df224db13090920a" providerId="LiveId" clId="{FEB99BC1-1D93-4D87-AD3C-90D5B5DE6267}" dt="2024-10-04T04:19:52.669" v="267"/>
          <ac:grpSpMkLst>
            <pc:docMk/>
            <pc:sldMk cId="1201611985" sldId="257"/>
            <ac:grpSpMk id="98" creationId="{0E521D31-9AB7-F529-4414-6B76D471BB50}"/>
          </ac:grpSpMkLst>
        </pc:grpChg>
        <pc:grpChg chg="mod">
          <ac:chgData name="시환 박" userId="df224db13090920a" providerId="LiveId" clId="{FEB99BC1-1D93-4D87-AD3C-90D5B5DE6267}" dt="2024-10-04T04:19:52.669" v="267"/>
          <ac:grpSpMkLst>
            <pc:docMk/>
            <pc:sldMk cId="1201611985" sldId="257"/>
            <ac:grpSpMk id="100" creationId="{020D20EC-A810-F44B-9EEC-91B3CBEC1F59}"/>
          </ac:grpSpMkLst>
        </pc:grpChg>
        <pc:grpChg chg="add del mod">
          <ac:chgData name="시환 박" userId="df224db13090920a" providerId="LiveId" clId="{FEB99BC1-1D93-4D87-AD3C-90D5B5DE6267}" dt="2024-10-04T04:20:46.031" v="271" actId="478"/>
          <ac:grpSpMkLst>
            <pc:docMk/>
            <pc:sldMk cId="1201611985" sldId="257"/>
            <ac:grpSpMk id="111" creationId="{BF59AAC6-8B56-B600-3B1B-A96D91C71577}"/>
          </ac:grpSpMkLst>
        </pc:grpChg>
        <pc:grpChg chg="mod">
          <ac:chgData name="시환 박" userId="df224db13090920a" providerId="LiveId" clId="{FEB99BC1-1D93-4D87-AD3C-90D5B5DE6267}" dt="2024-10-04T04:19:58.135" v="269"/>
          <ac:grpSpMkLst>
            <pc:docMk/>
            <pc:sldMk cId="1201611985" sldId="257"/>
            <ac:grpSpMk id="116" creationId="{8056E18A-90C1-5F3D-54CB-1DBC8DE71398}"/>
          </ac:grpSpMkLst>
        </pc:grpChg>
        <pc:grpChg chg="mod">
          <ac:chgData name="시환 박" userId="df224db13090920a" providerId="LiveId" clId="{FEB99BC1-1D93-4D87-AD3C-90D5B5DE6267}" dt="2024-10-04T04:19:58.135" v="269"/>
          <ac:grpSpMkLst>
            <pc:docMk/>
            <pc:sldMk cId="1201611985" sldId="257"/>
            <ac:grpSpMk id="118" creationId="{1526DC64-645B-6FF2-55F6-27021FCF2308}"/>
          </ac:grpSpMkLst>
        </pc:grpChg>
        <pc:grpChg chg="add mod">
          <ac:chgData name="시환 박" userId="df224db13090920a" providerId="LiveId" clId="{FEB99BC1-1D93-4D87-AD3C-90D5B5DE6267}" dt="2024-10-04T04:24:14.184" v="354" actId="1076"/>
          <ac:grpSpMkLst>
            <pc:docMk/>
            <pc:sldMk cId="1201611985" sldId="257"/>
            <ac:grpSpMk id="131" creationId="{A4D72BEC-5EF5-29B5-5952-9275064224A1}"/>
          </ac:grpSpMkLst>
        </pc:grpChg>
        <pc:grpChg chg="mod">
          <ac:chgData name="시환 박" userId="df224db13090920a" providerId="LiveId" clId="{FEB99BC1-1D93-4D87-AD3C-90D5B5DE6267}" dt="2024-10-04T04:21:12.811" v="316"/>
          <ac:grpSpMkLst>
            <pc:docMk/>
            <pc:sldMk cId="1201611985" sldId="257"/>
            <ac:grpSpMk id="136" creationId="{47C574E3-2DBF-CF26-8E8A-98405DABE067}"/>
          </ac:grpSpMkLst>
        </pc:grpChg>
        <pc:grpChg chg="mod">
          <ac:chgData name="시환 박" userId="df224db13090920a" providerId="LiveId" clId="{FEB99BC1-1D93-4D87-AD3C-90D5B5DE6267}" dt="2024-10-04T04:21:12.811" v="316"/>
          <ac:grpSpMkLst>
            <pc:docMk/>
            <pc:sldMk cId="1201611985" sldId="257"/>
            <ac:grpSpMk id="138" creationId="{211CF591-9A24-1A0D-516E-20937C84FC88}"/>
          </ac:grpSpMkLst>
        </pc:grpChg>
        <pc:grpChg chg="add mod">
          <ac:chgData name="시환 박" userId="df224db13090920a" providerId="LiveId" clId="{FEB99BC1-1D93-4D87-AD3C-90D5B5DE6267}" dt="2024-10-04T04:24:01.449" v="350" actId="1076"/>
          <ac:grpSpMkLst>
            <pc:docMk/>
            <pc:sldMk cId="1201611985" sldId="257"/>
            <ac:grpSpMk id="149" creationId="{A0D547D7-BB00-608B-749D-542A400D6B49}"/>
          </ac:grpSpMkLst>
        </pc:grpChg>
        <pc:grpChg chg="mod">
          <ac:chgData name="시환 박" userId="df224db13090920a" providerId="LiveId" clId="{FEB99BC1-1D93-4D87-AD3C-90D5B5DE6267}" dt="2024-10-04T04:23:32.995" v="337"/>
          <ac:grpSpMkLst>
            <pc:docMk/>
            <pc:sldMk cId="1201611985" sldId="257"/>
            <ac:grpSpMk id="154" creationId="{ABDD26CB-D5A2-2F7B-889B-19F1DA15CD53}"/>
          </ac:grpSpMkLst>
        </pc:grpChg>
        <pc:grpChg chg="mod">
          <ac:chgData name="시환 박" userId="df224db13090920a" providerId="LiveId" clId="{FEB99BC1-1D93-4D87-AD3C-90D5B5DE6267}" dt="2024-10-04T04:23:32.995" v="337"/>
          <ac:grpSpMkLst>
            <pc:docMk/>
            <pc:sldMk cId="1201611985" sldId="257"/>
            <ac:grpSpMk id="156" creationId="{0C99190A-DF02-B4B0-E77C-A064D40A4358}"/>
          </ac:grpSpMkLst>
        </pc:grpChg>
        <pc:cxnChg chg="mod">
          <ac:chgData name="시환 박" userId="df224db13090920a" providerId="LiveId" clId="{FEB99BC1-1D93-4D87-AD3C-90D5B5DE6267}" dt="2024-10-04T04:17:56.007" v="216" actId="478"/>
          <ac:cxnSpMkLst>
            <pc:docMk/>
            <pc:sldMk cId="1201611985" sldId="257"/>
            <ac:cxnSpMk id="7" creationId="{2BCAADF3-2E77-EC67-CA87-2D920B845C23}"/>
          </ac:cxnSpMkLst>
        </pc:cxnChg>
        <pc:cxnChg chg="mod">
          <ac:chgData name="시환 박" userId="df224db13090920a" providerId="LiveId" clId="{FEB99BC1-1D93-4D87-AD3C-90D5B5DE6267}" dt="2024-10-04T04:17:56.007" v="216" actId="478"/>
          <ac:cxnSpMkLst>
            <pc:docMk/>
            <pc:sldMk cId="1201611985" sldId="257"/>
            <ac:cxnSpMk id="9" creationId="{EC255E1D-0C72-4A1F-6869-D579A9B161FB}"/>
          </ac:cxnSpMkLst>
        </pc:cxnChg>
        <pc:cxnChg chg="mod topLvl">
          <ac:chgData name="시환 박" userId="df224db13090920a" providerId="LiveId" clId="{FEB99BC1-1D93-4D87-AD3C-90D5B5DE6267}" dt="2024-10-04T04:24:15.881" v="355" actId="478"/>
          <ac:cxnSpMkLst>
            <pc:docMk/>
            <pc:sldMk cId="1201611985" sldId="257"/>
            <ac:cxnSpMk id="18" creationId="{498FA220-4593-39D9-8351-DF1FC22E772F}"/>
          </ac:cxnSpMkLst>
        </pc:cxnChg>
        <pc:cxnChg chg="mod topLvl">
          <ac:chgData name="시환 박" userId="df224db13090920a" providerId="LiveId" clId="{FEB99BC1-1D93-4D87-AD3C-90D5B5DE6267}" dt="2024-10-04T04:17:13.940" v="211" actId="164"/>
          <ac:cxnSpMkLst>
            <pc:docMk/>
            <pc:sldMk cId="1201611985" sldId="257"/>
            <ac:cxnSpMk id="20" creationId="{BBF0B3AF-269C-E710-16A4-15255E788A10}"/>
          </ac:cxnSpMkLst>
        </pc:cxnChg>
        <pc:cxnChg chg="add mod">
          <ac:chgData name="시환 박" userId="df224db13090920a" providerId="LiveId" clId="{FEB99BC1-1D93-4D87-AD3C-90D5B5DE6267}" dt="2024-10-04T04:24:15.881" v="355" actId="478"/>
          <ac:cxnSpMkLst>
            <pc:docMk/>
            <pc:sldMk cId="1201611985" sldId="257"/>
            <ac:cxnSpMk id="26" creationId="{B4CC6D17-285F-0C06-468A-4A185CF47C8C}"/>
          </ac:cxnSpMkLst>
        </pc:cxnChg>
        <pc:cxnChg chg="add mod">
          <ac:chgData name="시환 박" userId="df224db13090920a" providerId="LiveId" clId="{FEB99BC1-1D93-4D87-AD3C-90D5B5DE6267}" dt="2024-10-04T04:24:15.881" v="355" actId="478"/>
          <ac:cxnSpMkLst>
            <pc:docMk/>
            <pc:sldMk cId="1201611985" sldId="257"/>
            <ac:cxnSpMk id="27" creationId="{E1A77D37-164F-1540-0457-47B9F60A973D}"/>
          </ac:cxnSpMkLst>
        </pc:cxnChg>
        <pc:cxnChg chg="add mod">
          <ac:chgData name="시환 박" userId="df224db13090920a" providerId="LiveId" clId="{FEB99BC1-1D93-4D87-AD3C-90D5B5DE6267}" dt="2024-10-04T04:24:15.881" v="355" actId="478"/>
          <ac:cxnSpMkLst>
            <pc:docMk/>
            <pc:sldMk cId="1201611985" sldId="257"/>
            <ac:cxnSpMk id="28" creationId="{0268A406-A20E-C216-EB37-59C77F3BFC0C}"/>
          </ac:cxnSpMkLst>
        </pc:cxnChg>
        <pc:cxnChg chg="mod">
          <ac:chgData name="시환 박" userId="df224db13090920a" providerId="LiveId" clId="{FEB99BC1-1D93-4D87-AD3C-90D5B5DE6267}" dt="2024-10-04T04:18:46.665" v="238" actId="478"/>
          <ac:cxnSpMkLst>
            <pc:docMk/>
            <pc:sldMk cId="1201611985" sldId="257"/>
            <ac:cxnSpMk id="43" creationId="{8696BD45-C083-BFE9-07C4-A9C8806F5195}"/>
          </ac:cxnSpMkLst>
        </pc:cxnChg>
        <pc:cxnChg chg="mod">
          <ac:chgData name="시환 박" userId="df224db13090920a" providerId="LiveId" clId="{FEB99BC1-1D93-4D87-AD3C-90D5B5DE6267}" dt="2024-10-04T04:17:58.364" v="217"/>
          <ac:cxnSpMkLst>
            <pc:docMk/>
            <pc:sldMk cId="1201611985" sldId="257"/>
            <ac:cxnSpMk id="45" creationId="{04ACD4DE-DF46-AF02-CF0D-240BF80F3EF4}"/>
          </ac:cxnSpMkLst>
        </pc:cxnChg>
        <pc:cxnChg chg="mod">
          <ac:chgData name="시환 박" userId="df224db13090920a" providerId="LiveId" clId="{FEB99BC1-1D93-4D87-AD3C-90D5B5DE6267}" dt="2024-10-04T04:18:46.665" v="238" actId="478"/>
          <ac:cxnSpMkLst>
            <pc:docMk/>
            <pc:sldMk cId="1201611985" sldId="257"/>
            <ac:cxnSpMk id="49" creationId="{FCAFA26F-662F-EF92-4FB9-68B9E0BFC0BD}"/>
          </ac:cxnSpMkLst>
        </pc:cxnChg>
        <pc:cxnChg chg="mod">
          <ac:chgData name="시환 박" userId="df224db13090920a" providerId="LiveId" clId="{FEB99BC1-1D93-4D87-AD3C-90D5B5DE6267}" dt="2024-10-04T04:18:46.665" v="238" actId="478"/>
          <ac:cxnSpMkLst>
            <pc:docMk/>
            <pc:sldMk cId="1201611985" sldId="257"/>
            <ac:cxnSpMk id="50" creationId="{50E200E9-6F93-64C1-F7EF-4F181D100489}"/>
          </ac:cxnSpMkLst>
        </pc:cxnChg>
        <pc:cxnChg chg="mod">
          <ac:chgData name="시환 박" userId="df224db13090920a" providerId="LiveId" clId="{FEB99BC1-1D93-4D87-AD3C-90D5B5DE6267}" dt="2024-10-04T04:18:46.665" v="238" actId="478"/>
          <ac:cxnSpMkLst>
            <pc:docMk/>
            <pc:sldMk cId="1201611985" sldId="257"/>
            <ac:cxnSpMk id="51" creationId="{22F8B121-8775-F853-74E0-507C3299EC37}"/>
          </ac:cxnSpMkLst>
        </pc:cxnChg>
        <pc:cxnChg chg="mod">
          <ac:chgData name="시환 박" userId="df224db13090920a" providerId="LiveId" clId="{FEB99BC1-1D93-4D87-AD3C-90D5B5DE6267}" dt="2024-10-04T04:19:31.026" v="263" actId="478"/>
          <ac:cxnSpMkLst>
            <pc:docMk/>
            <pc:sldMk cId="1201611985" sldId="257"/>
            <ac:cxnSpMk id="61" creationId="{9BE29EA8-6755-A515-FFAD-B7F4B05BE43B}"/>
          </ac:cxnSpMkLst>
        </pc:cxnChg>
        <pc:cxnChg chg="mod">
          <ac:chgData name="시환 박" userId="df224db13090920a" providerId="LiveId" clId="{FEB99BC1-1D93-4D87-AD3C-90D5B5DE6267}" dt="2024-10-04T04:18:48.858" v="239"/>
          <ac:cxnSpMkLst>
            <pc:docMk/>
            <pc:sldMk cId="1201611985" sldId="257"/>
            <ac:cxnSpMk id="63" creationId="{6E6529C2-EE6A-3319-1756-7CD34F7BC430}"/>
          </ac:cxnSpMkLst>
        </pc:cxnChg>
        <pc:cxnChg chg="mod">
          <ac:chgData name="시환 박" userId="df224db13090920a" providerId="LiveId" clId="{FEB99BC1-1D93-4D87-AD3C-90D5B5DE6267}" dt="2024-10-04T04:19:31.026" v="263" actId="478"/>
          <ac:cxnSpMkLst>
            <pc:docMk/>
            <pc:sldMk cId="1201611985" sldId="257"/>
            <ac:cxnSpMk id="67" creationId="{76FB4404-9553-B031-3E18-4E0CD148E2E3}"/>
          </ac:cxnSpMkLst>
        </pc:cxnChg>
        <pc:cxnChg chg="mod">
          <ac:chgData name="시환 박" userId="df224db13090920a" providerId="LiveId" clId="{FEB99BC1-1D93-4D87-AD3C-90D5B5DE6267}" dt="2024-10-04T04:19:31.026" v="263" actId="478"/>
          <ac:cxnSpMkLst>
            <pc:docMk/>
            <pc:sldMk cId="1201611985" sldId="257"/>
            <ac:cxnSpMk id="68" creationId="{7D5FE6F0-4472-3780-8D68-168A4D55F5F5}"/>
          </ac:cxnSpMkLst>
        </pc:cxnChg>
        <pc:cxnChg chg="mod">
          <ac:chgData name="시환 박" userId="df224db13090920a" providerId="LiveId" clId="{FEB99BC1-1D93-4D87-AD3C-90D5B5DE6267}" dt="2024-10-04T04:19:31.026" v="263" actId="478"/>
          <ac:cxnSpMkLst>
            <pc:docMk/>
            <pc:sldMk cId="1201611985" sldId="257"/>
            <ac:cxnSpMk id="69" creationId="{9BA4A2F7-71BC-1372-F2DD-FCA009971ADB}"/>
          </ac:cxnSpMkLst>
        </pc:cxnChg>
        <pc:cxnChg chg="mod">
          <ac:chgData name="시환 박" userId="df224db13090920a" providerId="LiveId" clId="{FEB99BC1-1D93-4D87-AD3C-90D5B5DE6267}" dt="2024-10-04T04:19:46.379" v="266" actId="478"/>
          <ac:cxnSpMkLst>
            <pc:docMk/>
            <pc:sldMk cId="1201611985" sldId="257"/>
            <ac:cxnSpMk id="79" creationId="{C80BC7D3-86A6-8C94-A276-7E2A15C17729}"/>
          </ac:cxnSpMkLst>
        </pc:cxnChg>
        <pc:cxnChg chg="mod">
          <ac:chgData name="시환 박" userId="df224db13090920a" providerId="LiveId" clId="{FEB99BC1-1D93-4D87-AD3C-90D5B5DE6267}" dt="2024-10-04T04:19:07.450" v="258"/>
          <ac:cxnSpMkLst>
            <pc:docMk/>
            <pc:sldMk cId="1201611985" sldId="257"/>
            <ac:cxnSpMk id="81" creationId="{5C2D9BC4-32E2-3374-E885-BEF0FF3BAB11}"/>
          </ac:cxnSpMkLst>
        </pc:cxnChg>
        <pc:cxnChg chg="mod">
          <ac:chgData name="시환 박" userId="df224db13090920a" providerId="LiveId" clId="{FEB99BC1-1D93-4D87-AD3C-90D5B5DE6267}" dt="2024-10-04T04:19:46.379" v="266" actId="478"/>
          <ac:cxnSpMkLst>
            <pc:docMk/>
            <pc:sldMk cId="1201611985" sldId="257"/>
            <ac:cxnSpMk id="85" creationId="{BAD01F6A-68ED-1AFE-9671-E14E785ACF74}"/>
          </ac:cxnSpMkLst>
        </pc:cxnChg>
        <pc:cxnChg chg="mod">
          <ac:chgData name="시환 박" userId="df224db13090920a" providerId="LiveId" clId="{FEB99BC1-1D93-4D87-AD3C-90D5B5DE6267}" dt="2024-10-04T04:19:46.379" v="266" actId="478"/>
          <ac:cxnSpMkLst>
            <pc:docMk/>
            <pc:sldMk cId="1201611985" sldId="257"/>
            <ac:cxnSpMk id="86" creationId="{AE8363F1-23AB-CFCA-3789-070368FD49B0}"/>
          </ac:cxnSpMkLst>
        </pc:cxnChg>
        <pc:cxnChg chg="mod">
          <ac:chgData name="시환 박" userId="df224db13090920a" providerId="LiveId" clId="{FEB99BC1-1D93-4D87-AD3C-90D5B5DE6267}" dt="2024-10-04T04:19:46.379" v="266" actId="478"/>
          <ac:cxnSpMkLst>
            <pc:docMk/>
            <pc:sldMk cId="1201611985" sldId="257"/>
            <ac:cxnSpMk id="87" creationId="{446271B1-F4D0-0E36-A8D6-61A3B8AA4F0F}"/>
          </ac:cxnSpMkLst>
        </pc:cxnChg>
        <pc:cxnChg chg="mod">
          <ac:chgData name="시환 박" userId="df224db13090920a" providerId="LiveId" clId="{FEB99BC1-1D93-4D87-AD3C-90D5B5DE6267}" dt="2024-10-04T04:21:10.828" v="315" actId="478"/>
          <ac:cxnSpMkLst>
            <pc:docMk/>
            <pc:sldMk cId="1201611985" sldId="257"/>
            <ac:cxnSpMk id="97" creationId="{38BBDA87-11F8-E801-09EF-27232154968D}"/>
          </ac:cxnSpMkLst>
        </pc:cxnChg>
        <pc:cxnChg chg="mod">
          <ac:chgData name="시환 박" userId="df224db13090920a" providerId="LiveId" clId="{FEB99BC1-1D93-4D87-AD3C-90D5B5DE6267}" dt="2024-10-04T04:19:52.669" v="267"/>
          <ac:cxnSpMkLst>
            <pc:docMk/>
            <pc:sldMk cId="1201611985" sldId="257"/>
            <ac:cxnSpMk id="99" creationId="{363CAFA1-3D4B-6D9D-2FF7-62EB4BB666A4}"/>
          </ac:cxnSpMkLst>
        </pc:cxnChg>
        <pc:cxnChg chg="mod">
          <ac:chgData name="시환 박" userId="df224db13090920a" providerId="LiveId" clId="{FEB99BC1-1D93-4D87-AD3C-90D5B5DE6267}" dt="2024-10-04T04:21:10.828" v="315" actId="478"/>
          <ac:cxnSpMkLst>
            <pc:docMk/>
            <pc:sldMk cId="1201611985" sldId="257"/>
            <ac:cxnSpMk id="103" creationId="{DDBB3196-D4AA-7011-DFD0-97A8CB7196FB}"/>
          </ac:cxnSpMkLst>
        </pc:cxnChg>
        <pc:cxnChg chg="mod">
          <ac:chgData name="시환 박" userId="df224db13090920a" providerId="LiveId" clId="{FEB99BC1-1D93-4D87-AD3C-90D5B5DE6267}" dt="2024-10-04T04:21:10.828" v="315" actId="478"/>
          <ac:cxnSpMkLst>
            <pc:docMk/>
            <pc:sldMk cId="1201611985" sldId="257"/>
            <ac:cxnSpMk id="104" creationId="{B3796825-00C1-1B74-0441-EA1F8E2D8EE5}"/>
          </ac:cxnSpMkLst>
        </pc:cxnChg>
        <pc:cxnChg chg="mod">
          <ac:chgData name="시환 박" userId="df224db13090920a" providerId="LiveId" clId="{FEB99BC1-1D93-4D87-AD3C-90D5B5DE6267}" dt="2024-10-04T04:21:10.828" v="315" actId="478"/>
          <ac:cxnSpMkLst>
            <pc:docMk/>
            <pc:sldMk cId="1201611985" sldId="257"/>
            <ac:cxnSpMk id="105" creationId="{510AB859-1A55-F569-6219-22083E1788F4}"/>
          </ac:cxnSpMkLst>
        </pc:cxnChg>
        <pc:cxnChg chg="mod">
          <ac:chgData name="시환 박" userId="df224db13090920a" providerId="LiveId" clId="{FEB99BC1-1D93-4D87-AD3C-90D5B5DE6267}" dt="2024-10-04T04:20:46.031" v="271" actId="478"/>
          <ac:cxnSpMkLst>
            <pc:docMk/>
            <pc:sldMk cId="1201611985" sldId="257"/>
            <ac:cxnSpMk id="115" creationId="{74F49EA1-0D3B-220A-9AC0-89B10A88ECF5}"/>
          </ac:cxnSpMkLst>
        </pc:cxnChg>
        <pc:cxnChg chg="mod">
          <ac:chgData name="시환 박" userId="df224db13090920a" providerId="LiveId" clId="{FEB99BC1-1D93-4D87-AD3C-90D5B5DE6267}" dt="2024-10-04T04:19:58.135" v="269"/>
          <ac:cxnSpMkLst>
            <pc:docMk/>
            <pc:sldMk cId="1201611985" sldId="257"/>
            <ac:cxnSpMk id="117" creationId="{C00E9BE0-8DD7-8A6F-3CF2-46C8E0E33D2F}"/>
          </ac:cxnSpMkLst>
        </pc:cxnChg>
        <pc:cxnChg chg="mod">
          <ac:chgData name="시환 박" userId="df224db13090920a" providerId="LiveId" clId="{FEB99BC1-1D93-4D87-AD3C-90D5B5DE6267}" dt="2024-10-04T04:20:46.031" v="271" actId="478"/>
          <ac:cxnSpMkLst>
            <pc:docMk/>
            <pc:sldMk cId="1201611985" sldId="257"/>
            <ac:cxnSpMk id="121" creationId="{68F769F2-4E69-AA2E-6B67-453B311B6410}"/>
          </ac:cxnSpMkLst>
        </pc:cxnChg>
        <pc:cxnChg chg="mod">
          <ac:chgData name="시환 박" userId="df224db13090920a" providerId="LiveId" clId="{FEB99BC1-1D93-4D87-AD3C-90D5B5DE6267}" dt="2024-10-04T04:20:46.031" v="271" actId="478"/>
          <ac:cxnSpMkLst>
            <pc:docMk/>
            <pc:sldMk cId="1201611985" sldId="257"/>
            <ac:cxnSpMk id="122" creationId="{D80B891A-4309-0F60-A2E2-37AD48F27CB1}"/>
          </ac:cxnSpMkLst>
        </pc:cxnChg>
        <pc:cxnChg chg="mod">
          <ac:chgData name="시환 박" userId="df224db13090920a" providerId="LiveId" clId="{FEB99BC1-1D93-4D87-AD3C-90D5B5DE6267}" dt="2024-10-04T04:20:46.031" v="271" actId="478"/>
          <ac:cxnSpMkLst>
            <pc:docMk/>
            <pc:sldMk cId="1201611985" sldId="257"/>
            <ac:cxnSpMk id="123" creationId="{FDC1E6AE-5BEE-A855-9F8C-B20F00BAB3B1}"/>
          </ac:cxnSpMkLst>
        </pc:cxnChg>
        <pc:cxnChg chg="mod">
          <ac:chgData name="시환 박" userId="df224db13090920a" providerId="LiveId" clId="{FEB99BC1-1D93-4D87-AD3C-90D5B5DE6267}" dt="2024-10-04T04:21:12.811" v="316"/>
          <ac:cxnSpMkLst>
            <pc:docMk/>
            <pc:sldMk cId="1201611985" sldId="257"/>
            <ac:cxnSpMk id="135" creationId="{5D672225-7DF5-6F62-9659-6251F01DC5D5}"/>
          </ac:cxnSpMkLst>
        </pc:cxnChg>
        <pc:cxnChg chg="mod">
          <ac:chgData name="시환 박" userId="df224db13090920a" providerId="LiveId" clId="{FEB99BC1-1D93-4D87-AD3C-90D5B5DE6267}" dt="2024-10-04T04:21:12.811" v="316"/>
          <ac:cxnSpMkLst>
            <pc:docMk/>
            <pc:sldMk cId="1201611985" sldId="257"/>
            <ac:cxnSpMk id="137" creationId="{CDD1F24E-02E6-DFC0-3FD7-3FBC7C6DCBA9}"/>
          </ac:cxnSpMkLst>
        </pc:cxnChg>
        <pc:cxnChg chg="mod">
          <ac:chgData name="시환 박" userId="df224db13090920a" providerId="LiveId" clId="{FEB99BC1-1D93-4D87-AD3C-90D5B5DE6267}" dt="2024-10-04T04:21:12.811" v="316"/>
          <ac:cxnSpMkLst>
            <pc:docMk/>
            <pc:sldMk cId="1201611985" sldId="257"/>
            <ac:cxnSpMk id="141" creationId="{3E87B96F-E132-7460-AAD0-63005941C34C}"/>
          </ac:cxnSpMkLst>
        </pc:cxnChg>
        <pc:cxnChg chg="mod">
          <ac:chgData name="시환 박" userId="df224db13090920a" providerId="LiveId" clId="{FEB99BC1-1D93-4D87-AD3C-90D5B5DE6267}" dt="2024-10-04T04:21:12.811" v="316"/>
          <ac:cxnSpMkLst>
            <pc:docMk/>
            <pc:sldMk cId="1201611985" sldId="257"/>
            <ac:cxnSpMk id="142" creationId="{7E211E81-B950-D94F-3AE1-BBBAC6BCCFB1}"/>
          </ac:cxnSpMkLst>
        </pc:cxnChg>
        <pc:cxnChg chg="mod">
          <ac:chgData name="시환 박" userId="df224db13090920a" providerId="LiveId" clId="{FEB99BC1-1D93-4D87-AD3C-90D5B5DE6267}" dt="2024-10-04T04:21:12.811" v="316"/>
          <ac:cxnSpMkLst>
            <pc:docMk/>
            <pc:sldMk cId="1201611985" sldId="257"/>
            <ac:cxnSpMk id="143" creationId="{118CE6AA-C2A1-2520-0235-A2839B104483}"/>
          </ac:cxnSpMkLst>
        </pc:cxnChg>
        <pc:cxnChg chg="mod">
          <ac:chgData name="시환 박" userId="df224db13090920a" providerId="LiveId" clId="{FEB99BC1-1D93-4D87-AD3C-90D5B5DE6267}" dt="2024-10-04T04:23:32.995" v="337"/>
          <ac:cxnSpMkLst>
            <pc:docMk/>
            <pc:sldMk cId="1201611985" sldId="257"/>
            <ac:cxnSpMk id="153" creationId="{965092E6-05AC-0600-7EC6-4972DF656E30}"/>
          </ac:cxnSpMkLst>
        </pc:cxnChg>
        <pc:cxnChg chg="mod">
          <ac:chgData name="시환 박" userId="df224db13090920a" providerId="LiveId" clId="{FEB99BC1-1D93-4D87-AD3C-90D5B5DE6267}" dt="2024-10-04T04:23:32.995" v="337"/>
          <ac:cxnSpMkLst>
            <pc:docMk/>
            <pc:sldMk cId="1201611985" sldId="257"/>
            <ac:cxnSpMk id="155" creationId="{A98A6165-D0D6-7D55-C8AF-83B38EB1138D}"/>
          </ac:cxnSpMkLst>
        </pc:cxnChg>
        <pc:cxnChg chg="mod">
          <ac:chgData name="시환 박" userId="df224db13090920a" providerId="LiveId" clId="{FEB99BC1-1D93-4D87-AD3C-90D5B5DE6267}" dt="2024-10-04T04:23:32.995" v="337"/>
          <ac:cxnSpMkLst>
            <pc:docMk/>
            <pc:sldMk cId="1201611985" sldId="257"/>
            <ac:cxnSpMk id="159" creationId="{2FFB0A97-25F0-1589-911A-FCF3D9C6DCF9}"/>
          </ac:cxnSpMkLst>
        </pc:cxnChg>
        <pc:cxnChg chg="mod">
          <ac:chgData name="시환 박" userId="df224db13090920a" providerId="LiveId" clId="{FEB99BC1-1D93-4D87-AD3C-90D5B5DE6267}" dt="2024-10-04T04:23:32.995" v="337"/>
          <ac:cxnSpMkLst>
            <pc:docMk/>
            <pc:sldMk cId="1201611985" sldId="257"/>
            <ac:cxnSpMk id="160" creationId="{8FC84680-06BD-D0AB-B98B-17319910F34E}"/>
          </ac:cxnSpMkLst>
        </pc:cxnChg>
        <pc:cxnChg chg="mod">
          <ac:chgData name="시환 박" userId="df224db13090920a" providerId="LiveId" clId="{FEB99BC1-1D93-4D87-AD3C-90D5B5DE6267}" dt="2024-10-04T04:23:32.995" v="337"/>
          <ac:cxnSpMkLst>
            <pc:docMk/>
            <pc:sldMk cId="1201611985" sldId="257"/>
            <ac:cxnSpMk id="161" creationId="{8EDCFF1D-1B64-AFA1-4393-4EC00784B54C}"/>
          </ac:cxnSpMkLst>
        </pc:cxnChg>
      </pc:sldChg>
      <pc:sldChg chg="addSp delSp modSp new del mod">
        <pc:chgData name="시환 박" userId="df224db13090920a" providerId="LiveId" clId="{FEB99BC1-1D93-4D87-AD3C-90D5B5DE6267}" dt="2024-10-04T09:23:22.960" v="2297" actId="47"/>
        <pc:sldMkLst>
          <pc:docMk/>
          <pc:sldMk cId="1873808001" sldId="258"/>
        </pc:sldMkLst>
        <pc:spChg chg="del">
          <ac:chgData name="시환 박" userId="df224db13090920a" providerId="LiveId" clId="{FEB99BC1-1D93-4D87-AD3C-90D5B5DE6267}" dt="2024-10-04T04:24:25.818" v="357" actId="478"/>
          <ac:spMkLst>
            <pc:docMk/>
            <pc:sldMk cId="1873808001" sldId="258"/>
            <ac:spMk id="2" creationId="{4BA2B4EF-A9C4-4B23-B456-3AF6DD266883}"/>
          </ac:spMkLst>
        </pc:spChg>
        <pc:spChg chg="del">
          <ac:chgData name="시환 박" userId="df224db13090920a" providerId="LiveId" clId="{FEB99BC1-1D93-4D87-AD3C-90D5B5DE6267}" dt="2024-10-04T04:24:29.468" v="358" actId="478"/>
          <ac:spMkLst>
            <pc:docMk/>
            <pc:sldMk cId="1873808001" sldId="258"/>
            <ac:spMk id="3" creationId="{32DCA0C9-1035-6082-AB25-BE6B90750F2B}"/>
          </ac:spMkLst>
        </pc:spChg>
        <pc:spChg chg="mod">
          <ac:chgData name="시환 박" userId="df224db13090920a" providerId="LiveId" clId="{FEB99BC1-1D93-4D87-AD3C-90D5B5DE6267}" dt="2024-10-04T04:24:32.880" v="359"/>
          <ac:spMkLst>
            <pc:docMk/>
            <pc:sldMk cId="1873808001" sldId="258"/>
            <ac:spMk id="5" creationId="{79D8DC71-6F58-C177-0ACC-E964ABDEE601}"/>
          </ac:spMkLst>
        </pc:spChg>
        <pc:spChg chg="mod">
          <ac:chgData name="시환 박" userId="df224db13090920a" providerId="LiveId" clId="{FEB99BC1-1D93-4D87-AD3C-90D5B5DE6267}" dt="2024-10-04T04:24:45.200" v="390" actId="20577"/>
          <ac:spMkLst>
            <pc:docMk/>
            <pc:sldMk cId="1873808001" sldId="258"/>
            <ac:spMk id="6" creationId="{8C356939-90BE-BB1F-7722-8F0BA58B8583}"/>
          </ac:spMkLst>
        </pc:spChg>
        <pc:spChg chg="mod">
          <ac:chgData name="시환 박" userId="df224db13090920a" providerId="LiveId" clId="{FEB99BC1-1D93-4D87-AD3C-90D5B5DE6267}" dt="2024-10-04T04:24:32.880" v="359"/>
          <ac:spMkLst>
            <pc:docMk/>
            <pc:sldMk cId="1873808001" sldId="258"/>
            <ac:spMk id="7" creationId="{1A7957CA-1127-C8AF-7681-58E989F3BDBE}"/>
          </ac:spMkLst>
        </pc:spChg>
        <pc:spChg chg="mod">
          <ac:chgData name="시환 박" userId="df224db13090920a" providerId="LiveId" clId="{FEB99BC1-1D93-4D87-AD3C-90D5B5DE6267}" dt="2024-10-04T04:24:32.880" v="359"/>
          <ac:spMkLst>
            <pc:docMk/>
            <pc:sldMk cId="1873808001" sldId="258"/>
            <ac:spMk id="12" creationId="{9771BA5F-0182-16C7-A8CE-005ACFAE5887}"/>
          </ac:spMkLst>
        </pc:spChg>
        <pc:spChg chg="mod">
          <ac:chgData name="시환 박" userId="df224db13090920a" providerId="LiveId" clId="{FEB99BC1-1D93-4D87-AD3C-90D5B5DE6267}" dt="2024-10-04T04:24:32.880" v="359"/>
          <ac:spMkLst>
            <pc:docMk/>
            <pc:sldMk cId="1873808001" sldId="258"/>
            <ac:spMk id="13" creationId="{60E91BD3-FC07-FF6B-4126-8DE11B76566A}"/>
          </ac:spMkLst>
        </pc:spChg>
        <pc:spChg chg="mod">
          <ac:chgData name="시환 박" userId="df224db13090920a" providerId="LiveId" clId="{FEB99BC1-1D93-4D87-AD3C-90D5B5DE6267}" dt="2024-10-04T04:24:32.880" v="359"/>
          <ac:spMkLst>
            <pc:docMk/>
            <pc:sldMk cId="1873808001" sldId="258"/>
            <ac:spMk id="17" creationId="{A0B81AB0-A045-7F0C-9DB4-29ED4CE05DF3}"/>
          </ac:spMkLst>
        </pc:spChg>
        <pc:spChg chg="mod">
          <ac:chgData name="시환 박" userId="df224db13090920a" providerId="LiveId" clId="{FEB99BC1-1D93-4D87-AD3C-90D5B5DE6267}" dt="2024-10-04T04:24:32.880" v="359"/>
          <ac:spMkLst>
            <pc:docMk/>
            <pc:sldMk cId="1873808001" sldId="258"/>
            <ac:spMk id="18" creationId="{F811C517-23BE-5B39-2F35-5E7BF4F94019}"/>
          </ac:spMkLst>
        </pc:spChg>
        <pc:spChg chg="mod">
          <ac:chgData name="시환 박" userId="df224db13090920a" providerId="LiveId" clId="{FEB99BC1-1D93-4D87-AD3C-90D5B5DE6267}" dt="2024-10-04T04:24:32.880" v="359"/>
          <ac:spMkLst>
            <pc:docMk/>
            <pc:sldMk cId="1873808001" sldId="258"/>
            <ac:spMk id="19" creationId="{CEAA825E-FF59-844F-1769-204AFD6027E7}"/>
          </ac:spMkLst>
        </pc:spChg>
        <pc:spChg chg="mod">
          <ac:chgData name="시환 박" userId="df224db13090920a" providerId="LiveId" clId="{FEB99BC1-1D93-4D87-AD3C-90D5B5DE6267}" dt="2024-10-04T04:24:32.880" v="359"/>
          <ac:spMkLst>
            <pc:docMk/>
            <pc:sldMk cId="1873808001" sldId="258"/>
            <ac:spMk id="20" creationId="{4B153E66-2216-CC62-4B76-E38EF69EF44F}"/>
          </ac:spMkLst>
        </pc:spChg>
        <pc:spChg chg="mod">
          <ac:chgData name="시환 박" userId="df224db13090920a" providerId="LiveId" clId="{FEB99BC1-1D93-4D87-AD3C-90D5B5DE6267}" dt="2024-10-04T04:24:32.880" v="359"/>
          <ac:spMkLst>
            <pc:docMk/>
            <pc:sldMk cId="1873808001" sldId="258"/>
            <ac:spMk id="21" creationId="{D471064F-5CC6-B25D-0D83-4A5EE3472653}"/>
          </ac:spMkLst>
        </pc:spChg>
        <pc:grpChg chg="add mod">
          <ac:chgData name="시환 박" userId="df224db13090920a" providerId="LiveId" clId="{FEB99BC1-1D93-4D87-AD3C-90D5B5DE6267}" dt="2024-10-04T04:24:32.880" v="359"/>
          <ac:grpSpMkLst>
            <pc:docMk/>
            <pc:sldMk cId="1873808001" sldId="258"/>
            <ac:grpSpMk id="4" creationId="{68E7F058-9C62-6BE4-AA64-C01C054EA75C}"/>
          </ac:grpSpMkLst>
        </pc:grpChg>
        <pc:grpChg chg="mod">
          <ac:chgData name="시환 박" userId="df224db13090920a" providerId="LiveId" clId="{FEB99BC1-1D93-4D87-AD3C-90D5B5DE6267}" dt="2024-10-04T04:24:32.880" v="359"/>
          <ac:grpSpMkLst>
            <pc:docMk/>
            <pc:sldMk cId="1873808001" sldId="258"/>
            <ac:grpSpMk id="9" creationId="{EDE0D0B4-87D1-F9F8-012D-437A1193150C}"/>
          </ac:grpSpMkLst>
        </pc:grpChg>
        <pc:grpChg chg="mod">
          <ac:chgData name="시환 박" userId="df224db13090920a" providerId="LiveId" clId="{FEB99BC1-1D93-4D87-AD3C-90D5B5DE6267}" dt="2024-10-04T04:24:32.880" v="359"/>
          <ac:grpSpMkLst>
            <pc:docMk/>
            <pc:sldMk cId="1873808001" sldId="258"/>
            <ac:grpSpMk id="11" creationId="{5A6F79AB-FAE3-03E5-7878-72B7978B5D8D}"/>
          </ac:grpSpMkLst>
        </pc:grpChg>
        <pc:cxnChg chg="mod">
          <ac:chgData name="시환 박" userId="df224db13090920a" providerId="LiveId" clId="{FEB99BC1-1D93-4D87-AD3C-90D5B5DE6267}" dt="2024-10-04T04:24:32.880" v="359"/>
          <ac:cxnSpMkLst>
            <pc:docMk/>
            <pc:sldMk cId="1873808001" sldId="258"/>
            <ac:cxnSpMk id="8" creationId="{3C8D4E4F-6C7F-2DBD-1ED3-279C5CC92CD3}"/>
          </ac:cxnSpMkLst>
        </pc:cxnChg>
        <pc:cxnChg chg="mod">
          <ac:chgData name="시환 박" userId="df224db13090920a" providerId="LiveId" clId="{FEB99BC1-1D93-4D87-AD3C-90D5B5DE6267}" dt="2024-10-04T04:24:32.880" v="359"/>
          <ac:cxnSpMkLst>
            <pc:docMk/>
            <pc:sldMk cId="1873808001" sldId="258"/>
            <ac:cxnSpMk id="10" creationId="{5F756C98-2D70-F74A-104E-6EEB8C4C995C}"/>
          </ac:cxnSpMkLst>
        </pc:cxnChg>
        <pc:cxnChg chg="mod">
          <ac:chgData name="시환 박" userId="df224db13090920a" providerId="LiveId" clId="{FEB99BC1-1D93-4D87-AD3C-90D5B5DE6267}" dt="2024-10-04T04:24:32.880" v="359"/>
          <ac:cxnSpMkLst>
            <pc:docMk/>
            <pc:sldMk cId="1873808001" sldId="258"/>
            <ac:cxnSpMk id="14" creationId="{43645ED2-1939-689A-BC1A-C3984D4BEA39}"/>
          </ac:cxnSpMkLst>
        </pc:cxnChg>
        <pc:cxnChg chg="mod">
          <ac:chgData name="시환 박" userId="df224db13090920a" providerId="LiveId" clId="{FEB99BC1-1D93-4D87-AD3C-90D5B5DE6267}" dt="2024-10-04T04:24:32.880" v="359"/>
          <ac:cxnSpMkLst>
            <pc:docMk/>
            <pc:sldMk cId="1873808001" sldId="258"/>
            <ac:cxnSpMk id="15" creationId="{62D4B892-AACF-7678-D1B2-AF138A68B765}"/>
          </ac:cxnSpMkLst>
        </pc:cxnChg>
        <pc:cxnChg chg="mod">
          <ac:chgData name="시환 박" userId="df224db13090920a" providerId="LiveId" clId="{FEB99BC1-1D93-4D87-AD3C-90D5B5DE6267}" dt="2024-10-04T04:24:32.880" v="359"/>
          <ac:cxnSpMkLst>
            <pc:docMk/>
            <pc:sldMk cId="1873808001" sldId="258"/>
            <ac:cxnSpMk id="16" creationId="{B9CEA530-1AE4-463A-8E13-9668F41B6B4D}"/>
          </ac:cxnSpMkLst>
        </pc:cxnChg>
      </pc:sldChg>
      <pc:sldChg chg="addSp delSp modSp new mod modNotesTx">
        <pc:chgData name="시환 박" userId="df224db13090920a" providerId="LiveId" clId="{FEB99BC1-1D93-4D87-AD3C-90D5B5DE6267}" dt="2024-10-04T09:48:04.561" v="2876" actId="20577"/>
        <pc:sldMkLst>
          <pc:docMk/>
          <pc:sldMk cId="1199376315" sldId="259"/>
        </pc:sldMkLst>
        <pc:spChg chg="del">
          <ac:chgData name="시환 박" userId="df224db13090920a" providerId="LiveId" clId="{FEB99BC1-1D93-4D87-AD3C-90D5B5DE6267}" dt="2024-10-04T08:20:40.827" v="392" actId="478"/>
          <ac:spMkLst>
            <pc:docMk/>
            <pc:sldMk cId="1199376315" sldId="259"/>
            <ac:spMk id="2" creationId="{76B8F431-D9A1-9D10-F475-8E755F273A93}"/>
          </ac:spMkLst>
        </pc:spChg>
        <pc:spChg chg="del">
          <ac:chgData name="시환 박" userId="df224db13090920a" providerId="LiveId" clId="{FEB99BC1-1D93-4D87-AD3C-90D5B5DE6267}" dt="2024-10-04T08:20:42.556" v="393" actId="478"/>
          <ac:spMkLst>
            <pc:docMk/>
            <pc:sldMk cId="1199376315" sldId="259"/>
            <ac:spMk id="3" creationId="{039529E3-F081-2053-432B-C945385EC606}"/>
          </ac:spMkLst>
        </pc:spChg>
        <pc:spChg chg="mod">
          <ac:chgData name="시환 박" userId="df224db13090920a" providerId="LiveId" clId="{FEB99BC1-1D93-4D87-AD3C-90D5B5DE6267}" dt="2024-10-04T08:26:05.099" v="394"/>
          <ac:spMkLst>
            <pc:docMk/>
            <pc:sldMk cId="1199376315" sldId="259"/>
            <ac:spMk id="5" creationId="{000908E8-EE3E-48C2-6D67-286B235402A7}"/>
          </ac:spMkLst>
        </pc:spChg>
        <pc:spChg chg="mod">
          <ac:chgData name="시환 박" userId="df224db13090920a" providerId="LiveId" clId="{FEB99BC1-1D93-4D87-AD3C-90D5B5DE6267}" dt="2024-10-04T08:49:28.684" v="1045" actId="20577"/>
          <ac:spMkLst>
            <pc:docMk/>
            <pc:sldMk cId="1199376315" sldId="259"/>
            <ac:spMk id="6" creationId="{6901D287-6AF2-B856-00BC-2FB676C5BB7B}"/>
          </ac:spMkLst>
        </pc:spChg>
        <pc:spChg chg="mod">
          <ac:chgData name="시환 박" userId="df224db13090920a" providerId="LiveId" clId="{FEB99BC1-1D93-4D87-AD3C-90D5B5DE6267}" dt="2024-10-04T08:26:05.099" v="394"/>
          <ac:spMkLst>
            <pc:docMk/>
            <pc:sldMk cId="1199376315" sldId="259"/>
            <ac:spMk id="7" creationId="{FE1C38CC-1230-C1CD-1F4A-FF6D36DBBEB2}"/>
          </ac:spMkLst>
        </pc:spChg>
        <pc:spChg chg="mod">
          <ac:chgData name="시환 박" userId="df224db13090920a" providerId="LiveId" clId="{FEB99BC1-1D93-4D87-AD3C-90D5B5DE6267}" dt="2024-10-04T08:26:05.099" v="394"/>
          <ac:spMkLst>
            <pc:docMk/>
            <pc:sldMk cId="1199376315" sldId="259"/>
            <ac:spMk id="12" creationId="{78E70D51-AFFD-6EDB-1563-4FA3B07B6681}"/>
          </ac:spMkLst>
        </pc:spChg>
        <pc:spChg chg="mod">
          <ac:chgData name="시환 박" userId="df224db13090920a" providerId="LiveId" clId="{FEB99BC1-1D93-4D87-AD3C-90D5B5DE6267}" dt="2024-10-04T08:27:51.404" v="627" actId="255"/>
          <ac:spMkLst>
            <pc:docMk/>
            <pc:sldMk cId="1199376315" sldId="259"/>
            <ac:spMk id="13" creationId="{48E9CCC8-AC38-5052-5A89-B2DE5EA9DDDB}"/>
          </ac:spMkLst>
        </pc:spChg>
        <pc:spChg chg="mod">
          <ac:chgData name="시환 박" userId="df224db13090920a" providerId="LiveId" clId="{FEB99BC1-1D93-4D87-AD3C-90D5B5DE6267}" dt="2024-10-04T08:28:08.530" v="629" actId="255"/>
          <ac:spMkLst>
            <pc:docMk/>
            <pc:sldMk cId="1199376315" sldId="259"/>
            <ac:spMk id="17" creationId="{B14DB404-1817-9F38-3C3F-46861FCC4FC8}"/>
          </ac:spMkLst>
        </pc:spChg>
        <pc:spChg chg="mod">
          <ac:chgData name="시환 박" userId="df224db13090920a" providerId="LiveId" clId="{FEB99BC1-1D93-4D87-AD3C-90D5B5DE6267}" dt="2024-10-04T08:28:16.199" v="630" actId="255"/>
          <ac:spMkLst>
            <pc:docMk/>
            <pc:sldMk cId="1199376315" sldId="259"/>
            <ac:spMk id="18" creationId="{EFFA3902-4088-261A-D3B5-52C17946E0F2}"/>
          </ac:spMkLst>
        </pc:spChg>
        <pc:spChg chg="mod">
          <ac:chgData name="시환 박" userId="df224db13090920a" providerId="LiveId" clId="{FEB99BC1-1D93-4D87-AD3C-90D5B5DE6267}" dt="2024-10-04T08:26:05.099" v="394"/>
          <ac:spMkLst>
            <pc:docMk/>
            <pc:sldMk cId="1199376315" sldId="259"/>
            <ac:spMk id="19" creationId="{8E789B46-A65B-6431-1FC1-A0C6D73EB640}"/>
          </ac:spMkLst>
        </pc:spChg>
        <pc:spChg chg="mod">
          <ac:chgData name="시환 박" userId="df224db13090920a" providerId="LiveId" clId="{FEB99BC1-1D93-4D87-AD3C-90D5B5DE6267}" dt="2024-10-04T08:26:05.099" v="394"/>
          <ac:spMkLst>
            <pc:docMk/>
            <pc:sldMk cId="1199376315" sldId="259"/>
            <ac:spMk id="20" creationId="{0A6271A0-A0A4-9CF3-71CB-E2D8A6253106}"/>
          </ac:spMkLst>
        </pc:spChg>
        <pc:spChg chg="mod">
          <ac:chgData name="시환 박" userId="df224db13090920a" providerId="LiveId" clId="{FEB99BC1-1D93-4D87-AD3C-90D5B5DE6267}" dt="2024-10-04T08:26:05.099" v="394"/>
          <ac:spMkLst>
            <pc:docMk/>
            <pc:sldMk cId="1199376315" sldId="259"/>
            <ac:spMk id="21" creationId="{517945D8-12BE-23ED-DB63-737E227F38E2}"/>
          </ac:spMkLst>
        </pc:spChg>
        <pc:spChg chg="add mod topLvl">
          <ac:chgData name="시환 박" userId="df224db13090920a" providerId="LiveId" clId="{FEB99BC1-1D93-4D87-AD3C-90D5B5DE6267}" dt="2024-10-04T08:54:30.126" v="1424" actId="164"/>
          <ac:spMkLst>
            <pc:docMk/>
            <pc:sldMk cId="1199376315" sldId="259"/>
            <ac:spMk id="25" creationId="{13CC9FB9-BE7B-222C-86AE-74D9DE985FC3}"/>
          </ac:spMkLst>
        </pc:spChg>
        <pc:spChg chg="add mod topLvl">
          <ac:chgData name="시환 박" userId="df224db13090920a" providerId="LiveId" clId="{FEB99BC1-1D93-4D87-AD3C-90D5B5DE6267}" dt="2024-10-04T09:18:10.074" v="2155" actId="1038"/>
          <ac:spMkLst>
            <pc:docMk/>
            <pc:sldMk cId="1199376315" sldId="259"/>
            <ac:spMk id="26" creationId="{86DE2FE8-0828-7ADE-5665-95FA463526AF}"/>
          </ac:spMkLst>
        </pc:spChg>
        <pc:spChg chg="add mod topLvl">
          <ac:chgData name="시환 박" userId="df224db13090920a" providerId="LiveId" clId="{FEB99BC1-1D93-4D87-AD3C-90D5B5DE6267}" dt="2024-10-04T09:18:10.074" v="2155" actId="1038"/>
          <ac:spMkLst>
            <pc:docMk/>
            <pc:sldMk cId="1199376315" sldId="259"/>
            <ac:spMk id="27" creationId="{85690A39-E153-9F47-458D-9C528FE0F2C0}"/>
          </ac:spMkLst>
        </pc:spChg>
        <pc:spChg chg="add mod topLvl">
          <ac:chgData name="시환 박" userId="df224db13090920a" providerId="LiveId" clId="{FEB99BC1-1D93-4D87-AD3C-90D5B5DE6267}" dt="2024-10-04T09:48:04.561" v="2876" actId="20577"/>
          <ac:spMkLst>
            <pc:docMk/>
            <pc:sldMk cId="1199376315" sldId="259"/>
            <ac:spMk id="28" creationId="{0AB19E9E-F779-CFC5-F2D7-D9C00BA57B98}"/>
          </ac:spMkLst>
        </pc:spChg>
        <pc:spChg chg="add">
          <ac:chgData name="시환 박" userId="df224db13090920a" providerId="LiveId" clId="{FEB99BC1-1D93-4D87-AD3C-90D5B5DE6267}" dt="2024-10-04T08:38:34.165" v="788"/>
          <ac:spMkLst>
            <pc:docMk/>
            <pc:sldMk cId="1199376315" sldId="259"/>
            <ac:spMk id="31" creationId="{28CF6E0D-6097-F336-6ADA-4053E45D3D17}"/>
          </ac:spMkLst>
        </pc:spChg>
        <pc:spChg chg="add del mod">
          <ac:chgData name="시환 박" userId="df224db13090920a" providerId="LiveId" clId="{FEB99BC1-1D93-4D87-AD3C-90D5B5DE6267}" dt="2024-10-04T08:41:15.334" v="854" actId="478"/>
          <ac:spMkLst>
            <pc:docMk/>
            <pc:sldMk cId="1199376315" sldId="259"/>
            <ac:spMk id="32" creationId="{589B925C-8731-57B7-8BDB-9CE1CA0316F9}"/>
          </ac:spMkLst>
        </pc:spChg>
        <pc:spChg chg="add mod topLvl">
          <ac:chgData name="시환 박" userId="df224db13090920a" providerId="LiveId" clId="{FEB99BC1-1D93-4D87-AD3C-90D5B5DE6267}" dt="2024-10-04T09:18:10.074" v="2155" actId="1038"/>
          <ac:spMkLst>
            <pc:docMk/>
            <pc:sldMk cId="1199376315" sldId="259"/>
            <ac:spMk id="33" creationId="{BEEEFE28-5607-2A24-C84D-2CBDBE27D9CD}"/>
          </ac:spMkLst>
        </pc:spChg>
        <pc:spChg chg="add mod topLvl">
          <ac:chgData name="시환 박" userId="df224db13090920a" providerId="LiveId" clId="{FEB99BC1-1D93-4D87-AD3C-90D5B5DE6267}" dt="2024-10-04T09:18:10.074" v="2155" actId="1038"/>
          <ac:spMkLst>
            <pc:docMk/>
            <pc:sldMk cId="1199376315" sldId="259"/>
            <ac:spMk id="35" creationId="{73318DFD-3906-7BCF-6F6B-3519D53B4992}"/>
          </ac:spMkLst>
        </pc:spChg>
        <pc:spChg chg="add mod topLvl">
          <ac:chgData name="시환 박" userId="df224db13090920a" providerId="LiveId" clId="{FEB99BC1-1D93-4D87-AD3C-90D5B5DE6267}" dt="2024-10-04T09:18:10.074" v="2155" actId="1038"/>
          <ac:spMkLst>
            <pc:docMk/>
            <pc:sldMk cId="1199376315" sldId="259"/>
            <ac:spMk id="36" creationId="{81DE62F9-99D3-8FA0-3BF9-2F78F5179BC5}"/>
          </ac:spMkLst>
        </pc:spChg>
        <pc:spChg chg="add mod topLvl">
          <ac:chgData name="시환 박" userId="df224db13090920a" providerId="LiveId" clId="{FEB99BC1-1D93-4D87-AD3C-90D5B5DE6267}" dt="2024-10-04T09:18:10.074" v="2155" actId="1038"/>
          <ac:spMkLst>
            <pc:docMk/>
            <pc:sldMk cId="1199376315" sldId="259"/>
            <ac:spMk id="43" creationId="{6EB483C8-5FDF-609A-8647-006508604915}"/>
          </ac:spMkLst>
        </pc:spChg>
        <pc:spChg chg="add mod topLvl">
          <ac:chgData name="시환 박" userId="df224db13090920a" providerId="LiveId" clId="{FEB99BC1-1D93-4D87-AD3C-90D5B5DE6267}" dt="2024-10-04T09:18:10.074" v="2155" actId="1038"/>
          <ac:spMkLst>
            <pc:docMk/>
            <pc:sldMk cId="1199376315" sldId="259"/>
            <ac:spMk id="45" creationId="{01C2B7E6-95BA-46D7-AD16-015FED101029}"/>
          </ac:spMkLst>
        </pc:spChg>
        <pc:spChg chg="mod topLvl">
          <ac:chgData name="시환 박" userId="df224db13090920a" providerId="LiveId" clId="{FEB99BC1-1D93-4D87-AD3C-90D5B5DE6267}" dt="2024-10-04T09:02:47.941" v="1756" actId="164"/>
          <ac:spMkLst>
            <pc:docMk/>
            <pc:sldMk cId="1199376315" sldId="259"/>
            <ac:spMk id="57" creationId="{983851D3-7B1E-BA94-D3A4-33977680D9A5}"/>
          </ac:spMkLst>
        </pc:spChg>
        <pc:spChg chg="del mod">
          <ac:chgData name="시환 박" userId="df224db13090920a" providerId="LiveId" clId="{FEB99BC1-1D93-4D87-AD3C-90D5B5DE6267}" dt="2024-10-04T08:57:56.002" v="1496" actId="478"/>
          <ac:spMkLst>
            <pc:docMk/>
            <pc:sldMk cId="1199376315" sldId="259"/>
            <ac:spMk id="58" creationId="{B838BBC6-FEDC-50F8-5FAD-0A0A05F625B9}"/>
          </ac:spMkLst>
        </pc:spChg>
        <pc:spChg chg="mod topLvl">
          <ac:chgData name="시환 박" userId="df224db13090920a" providerId="LiveId" clId="{FEB99BC1-1D93-4D87-AD3C-90D5B5DE6267}" dt="2024-10-04T09:02:47.941" v="1756" actId="164"/>
          <ac:spMkLst>
            <pc:docMk/>
            <pc:sldMk cId="1199376315" sldId="259"/>
            <ac:spMk id="59" creationId="{0B6DE48F-A51D-1374-EA13-B4782A40D1DC}"/>
          </ac:spMkLst>
        </pc:spChg>
        <pc:spChg chg="mod">
          <ac:chgData name="시환 박" userId="df224db13090920a" providerId="LiveId" clId="{FEB99BC1-1D93-4D87-AD3C-90D5B5DE6267}" dt="2024-10-04T09:01:27.804" v="1660" actId="165"/>
          <ac:spMkLst>
            <pc:docMk/>
            <pc:sldMk cId="1199376315" sldId="259"/>
            <ac:spMk id="64" creationId="{CADCB076-B261-FE57-8A49-7BDC7C6D413F}"/>
          </ac:spMkLst>
        </pc:spChg>
        <pc:spChg chg="mod">
          <ac:chgData name="시환 박" userId="df224db13090920a" providerId="LiveId" clId="{FEB99BC1-1D93-4D87-AD3C-90D5B5DE6267}" dt="2024-10-04T09:01:27.804" v="1660" actId="165"/>
          <ac:spMkLst>
            <pc:docMk/>
            <pc:sldMk cId="1199376315" sldId="259"/>
            <ac:spMk id="65" creationId="{EF5C76BB-2D7B-ECE3-9C03-EBD89C3645A2}"/>
          </ac:spMkLst>
        </pc:spChg>
        <pc:spChg chg="mod">
          <ac:chgData name="시환 박" userId="df224db13090920a" providerId="LiveId" clId="{FEB99BC1-1D93-4D87-AD3C-90D5B5DE6267}" dt="2024-10-04T09:01:27.804" v="1660" actId="165"/>
          <ac:spMkLst>
            <pc:docMk/>
            <pc:sldMk cId="1199376315" sldId="259"/>
            <ac:spMk id="69" creationId="{0B4EB305-8C07-555B-5D05-763838E2C33A}"/>
          </ac:spMkLst>
        </pc:spChg>
        <pc:spChg chg="mod">
          <ac:chgData name="시환 박" userId="df224db13090920a" providerId="LiveId" clId="{FEB99BC1-1D93-4D87-AD3C-90D5B5DE6267}" dt="2024-10-04T09:01:27.804" v="1660" actId="165"/>
          <ac:spMkLst>
            <pc:docMk/>
            <pc:sldMk cId="1199376315" sldId="259"/>
            <ac:spMk id="70" creationId="{A8CA4EDB-99CA-557A-09BB-19257060E753}"/>
          </ac:spMkLst>
        </pc:spChg>
        <pc:spChg chg="mod">
          <ac:chgData name="시환 박" userId="df224db13090920a" providerId="LiveId" clId="{FEB99BC1-1D93-4D87-AD3C-90D5B5DE6267}" dt="2024-10-04T09:01:27.804" v="1660" actId="165"/>
          <ac:spMkLst>
            <pc:docMk/>
            <pc:sldMk cId="1199376315" sldId="259"/>
            <ac:spMk id="71" creationId="{2E170B50-FFDE-FD3F-E7ED-0F3B1BA27CD1}"/>
          </ac:spMkLst>
        </pc:spChg>
        <pc:spChg chg="mod">
          <ac:chgData name="시환 박" userId="df224db13090920a" providerId="LiveId" clId="{FEB99BC1-1D93-4D87-AD3C-90D5B5DE6267}" dt="2024-10-04T09:01:27.804" v="1660" actId="165"/>
          <ac:spMkLst>
            <pc:docMk/>
            <pc:sldMk cId="1199376315" sldId="259"/>
            <ac:spMk id="72" creationId="{ED654C88-2717-593A-D73B-9B9F2965364D}"/>
          </ac:spMkLst>
        </pc:spChg>
        <pc:spChg chg="mod">
          <ac:chgData name="시환 박" userId="df224db13090920a" providerId="LiveId" clId="{FEB99BC1-1D93-4D87-AD3C-90D5B5DE6267}" dt="2024-10-04T09:01:27.804" v="1660" actId="165"/>
          <ac:spMkLst>
            <pc:docMk/>
            <pc:sldMk cId="1199376315" sldId="259"/>
            <ac:spMk id="73" creationId="{68D8971F-1C2C-1D9C-5600-643553E4D5D7}"/>
          </ac:spMkLst>
        </pc:spChg>
        <pc:spChg chg="mod">
          <ac:chgData name="시환 박" userId="df224db13090920a" providerId="LiveId" clId="{FEB99BC1-1D93-4D87-AD3C-90D5B5DE6267}" dt="2024-10-04T08:51:30.408" v="1206"/>
          <ac:spMkLst>
            <pc:docMk/>
            <pc:sldMk cId="1199376315" sldId="259"/>
            <ac:spMk id="75" creationId="{DEEA1C35-AEB8-28FF-F4E7-B973B44BC473}"/>
          </ac:spMkLst>
        </pc:spChg>
        <pc:spChg chg="mod">
          <ac:chgData name="시환 박" userId="df224db13090920a" providerId="LiveId" clId="{FEB99BC1-1D93-4D87-AD3C-90D5B5DE6267}" dt="2024-10-04T08:51:30.408" v="1206"/>
          <ac:spMkLst>
            <pc:docMk/>
            <pc:sldMk cId="1199376315" sldId="259"/>
            <ac:spMk id="76" creationId="{3FE62331-329B-6DB9-3AD6-F4099DA59D46}"/>
          </ac:spMkLst>
        </pc:spChg>
        <pc:spChg chg="mod">
          <ac:chgData name="시환 박" userId="df224db13090920a" providerId="LiveId" clId="{FEB99BC1-1D93-4D87-AD3C-90D5B5DE6267}" dt="2024-10-04T08:51:30.408" v="1206"/>
          <ac:spMkLst>
            <pc:docMk/>
            <pc:sldMk cId="1199376315" sldId="259"/>
            <ac:spMk id="77" creationId="{1DDBE989-4FC8-6422-639C-D3FB630CBBED}"/>
          </ac:spMkLst>
        </pc:spChg>
        <pc:spChg chg="mod">
          <ac:chgData name="시환 박" userId="df224db13090920a" providerId="LiveId" clId="{FEB99BC1-1D93-4D87-AD3C-90D5B5DE6267}" dt="2024-10-04T08:51:30.408" v="1206"/>
          <ac:spMkLst>
            <pc:docMk/>
            <pc:sldMk cId="1199376315" sldId="259"/>
            <ac:spMk id="82" creationId="{E5F25EC0-6C0E-3E15-4B8E-17875C9CD0B8}"/>
          </ac:spMkLst>
        </pc:spChg>
        <pc:spChg chg="mod">
          <ac:chgData name="시환 박" userId="df224db13090920a" providerId="LiveId" clId="{FEB99BC1-1D93-4D87-AD3C-90D5B5DE6267}" dt="2024-10-04T08:51:30.408" v="1206"/>
          <ac:spMkLst>
            <pc:docMk/>
            <pc:sldMk cId="1199376315" sldId="259"/>
            <ac:spMk id="83" creationId="{0247226D-7C91-E2DF-7B80-9297393AAC86}"/>
          </ac:spMkLst>
        </pc:spChg>
        <pc:spChg chg="mod">
          <ac:chgData name="시환 박" userId="df224db13090920a" providerId="LiveId" clId="{FEB99BC1-1D93-4D87-AD3C-90D5B5DE6267}" dt="2024-10-04T08:51:30.408" v="1206"/>
          <ac:spMkLst>
            <pc:docMk/>
            <pc:sldMk cId="1199376315" sldId="259"/>
            <ac:spMk id="87" creationId="{9EB1A486-9E7D-F6AA-9373-523DEE1E6606}"/>
          </ac:spMkLst>
        </pc:spChg>
        <pc:spChg chg="mod">
          <ac:chgData name="시환 박" userId="df224db13090920a" providerId="LiveId" clId="{FEB99BC1-1D93-4D87-AD3C-90D5B5DE6267}" dt="2024-10-04T08:51:30.408" v="1206"/>
          <ac:spMkLst>
            <pc:docMk/>
            <pc:sldMk cId="1199376315" sldId="259"/>
            <ac:spMk id="88" creationId="{0F4C7A53-48C3-8B1A-725D-878414CD0C02}"/>
          </ac:spMkLst>
        </pc:spChg>
        <pc:spChg chg="mod">
          <ac:chgData name="시환 박" userId="df224db13090920a" providerId="LiveId" clId="{FEB99BC1-1D93-4D87-AD3C-90D5B5DE6267}" dt="2024-10-04T08:51:30.408" v="1206"/>
          <ac:spMkLst>
            <pc:docMk/>
            <pc:sldMk cId="1199376315" sldId="259"/>
            <ac:spMk id="89" creationId="{F103E567-02FB-27C2-B195-858183802836}"/>
          </ac:spMkLst>
        </pc:spChg>
        <pc:spChg chg="mod">
          <ac:chgData name="시환 박" userId="df224db13090920a" providerId="LiveId" clId="{FEB99BC1-1D93-4D87-AD3C-90D5B5DE6267}" dt="2024-10-04T08:51:30.408" v="1206"/>
          <ac:spMkLst>
            <pc:docMk/>
            <pc:sldMk cId="1199376315" sldId="259"/>
            <ac:spMk id="90" creationId="{B4224D74-EFFC-31E0-57EE-4A4124AA9BD7}"/>
          </ac:spMkLst>
        </pc:spChg>
        <pc:spChg chg="mod">
          <ac:chgData name="시환 박" userId="df224db13090920a" providerId="LiveId" clId="{FEB99BC1-1D93-4D87-AD3C-90D5B5DE6267}" dt="2024-10-04T08:51:30.408" v="1206"/>
          <ac:spMkLst>
            <pc:docMk/>
            <pc:sldMk cId="1199376315" sldId="259"/>
            <ac:spMk id="91" creationId="{69A738E3-F681-FB2F-0F78-F57A04028919}"/>
          </ac:spMkLst>
        </pc:spChg>
        <pc:spChg chg="mod">
          <ac:chgData name="시환 박" userId="df224db13090920a" providerId="LiveId" clId="{FEB99BC1-1D93-4D87-AD3C-90D5B5DE6267}" dt="2024-10-04T08:51:42.329" v="1230"/>
          <ac:spMkLst>
            <pc:docMk/>
            <pc:sldMk cId="1199376315" sldId="259"/>
            <ac:spMk id="93" creationId="{10626D6C-DE26-898B-BCA0-57A566F860EE}"/>
          </ac:spMkLst>
        </pc:spChg>
        <pc:spChg chg="mod">
          <ac:chgData name="시환 박" userId="df224db13090920a" providerId="LiveId" clId="{FEB99BC1-1D93-4D87-AD3C-90D5B5DE6267}" dt="2024-10-04T08:51:42.329" v="1230"/>
          <ac:spMkLst>
            <pc:docMk/>
            <pc:sldMk cId="1199376315" sldId="259"/>
            <ac:spMk id="94" creationId="{F085C53A-8A60-72A8-23B4-9A30D5118688}"/>
          </ac:spMkLst>
        </pc:spChg>
        <pc:spChg chg="mod">
          <ac:chgData name="시환 박" userId="df224db13090920a" providerId="LiveId" clId="{FEB99BC1-1D93-4D87-AD3C-90D5B5DE6267}" dt="2024-10-04T08:51:42.329" v="1230"/>
          <ac:spMkLst>
            <pc:docMk/>
            <pc:sldMk cId="1199376315" sldId="259"/>
            <ac:spMk id="95" creationId="{3C0CDE99-441C-3FFD-56C2-7B48B59C63CC}"/>
          </ac:spMkLst>
        </pc:spChg>
        <pc:spChg chg="mod">
          <ac:chgData name="시환 박" userId="df224db13090920a" providerId="LiveId" clId="{FEB99BC1-1D93-4D87-AD3C-90D5B5DE6267}" dt="2024-10-04T08:51:42.329" v="1230"/>
          <ac:spMkLst>
            <pc:docMk/>
            <pc:sldMk cId="1199376315" sldId="259"/>
            <ac:spMk id="100" creationId="{248A8B72-9EF2-77AB-32C1-FAFABF36F1D4}"/>
          </ac:spMkLst>
        </pc:spChg>
        <pc:spChg chg="mod">
          <ac:chgData name="시환 박" userId="df224db13090920a" providerId="LiveId" clId="{FEB99BC1-1D93-4D87-AD3C-90D5B5DE6267}" dt="2024-10-04T08:51:42.329" v="1230"/>
          <ac:spMkLst>
            <pc:docMk/>
            <pc:sldMk cId="1199376315" sldId="259"/>
            <ac:spMk id="101" creationId="{39606E49-30CE-197D-DCDC-AA669BA1E381}"/>
          </ac:spMkLst>
        </pc:spChg>
        <pc:spChg chg="mod">
          <ac:chgData name="시환 박" userId="df224db13090920a" providerId="LiveId" clId="{FEB99BC1-1D93-4D87-AD3C-90D5B5DE6267}" dt="2024-10-04T08:51:42.329" v="1230"/>
          <ac:spMkLst>
            <pc:docMk/>
            <pc:sldMk cId="1199376315" sldId="259"/>
            <ac:spMk id="105" creationId="{0C13812B-77BA-BC1D-54A5-28DD18812E7F}"/>
          </ac:spMkLst>
        </pc:spChg>
        <pc:spChg chg="mod">
          <ac:chgData name="시환 박" userId="df224db13090920a" providerId="LiveId" clId="{FEB99BC1-1D93-4D87-AD3C-90D5B5DE6267}" dt="2024-10-04T08:51:42.329" v="1230"/>
          <ac:spMkLst>
            <pc:docMk/>
            <pc:sldMk cId="1199376315" sldId="259"/>
            <ac:spMk id="106" creationId="{15E8F73B-E927-CA3D-6DF6-9B40E3CE1DFB}"/>
          </ac:spMkLst>
        </pc:spChg>
        <pc:spChg chg="mod">
          <ac:chgData name="시환 박" userId="df224db13090920a" providerId="LiveId" clId="{FEB99BC1-1D93-4D87-AD3C-90D5B5DE6267}" dt="2024-10-04T08:51:42.329" v="1230"/>
          <ac:spMkLst>
            <pc:docMk/>
            <pc:sldMk cId="1199376315" sldId="259"/>
            <ac:spMk id="107" creationId="{01DCFDE5-3412-0A18-904E-B4DAFB8F7D6A}"/>
          </ac:spMkLst>
        </pc:spChg>
        <pc:spChg chg="mod">
          <ac:chgData name="시환 박" userId="df224db13090920a" providerId="LiveId" clId="{FEB99BC1-1D93-4D87-AD3C-90D5B5DE6267}" dt="2024-10-04T08:51:42.329" v="1230"/>
          <ac:spMkLst>
            <pc:docMk/>
            <pc:sldMk cId="1199376315" sldId="259"/>
            <ac:spMk id="108" creationId="{095BF5D1-5575-6A20-B629-1CF6DD0B0859}"/>
          </ac:spMkLst>
        </pc:spChg>
        <pc:spChg chg="mod">
          <ac:chgData name="시환 박" userId="df224db13090920a" providerId="LiveId" clId="{FEB99BC1-1D93-4D87-AD3C-90D5B5DE6267}" dt="2024-10-04T08:51:42.329" v="1230"/>
          <ac:spMkLst>
            <pc:docMk/>
            <pc:sldMk cId="1199376315" sldId="259"/>
            <ac:spMk id="109" creationId="{1B0565DE-437C-DA56-3C68-E2E52334B86E}"/>
          </ac:spMkLst>
        </pc:spChg>
        <pc:spChg chg="add mod topLvl">
          <ac:chgData name="시환 박" userId="df224db13090920a" providerId="LiveId" clId="{FEB99BC1-1D93-4D87-AD3C-90D5B5DE6267}" dt="2024-10-04T09:02:47.941" v="1756" actId="164"/>
          <ac:spMkLst>
            <pc:docMk/>
            <pc:sldMk cId="1199376315" sldId="259"/>
            <ac:spMk id="120" creationId="{86BC6D3A-8639-1491-EFA8-1B33791C00B5}"/>
          </ac:spMkLst>
        </pc:spChg>
        <pc:spChg chg="mod">
          <ac:chgData name="시환 박" userId="df224db13090920a" providerId="LiveId" clId="{FEB99BC1-1D93-4D87-AD3C-90D5B5DE6267}" dt="2024-10-04T09:00:10.090" v="1569" actId="20577"/>
          <ac:spMkLst>
            <pc:docMk/>
            <pc:sldMk cId="1199376315" sldId="259"/>
            <ac:spMk id="124" creationId="{DFF73F0F-B7A1-EFE5-A0EB-F382F135711F}"/>
          </ac:spMkLst>
        </pc:spChg>
        <pc:spChg chg="mod">
          <ac:chgData name="시환 박" userId="df224db13090920a" providerId="LiveId" clId="{FEB99BC1-1D93-4D87-AD3C-90D5B5DE6267}" dt="2024-10-04T08:59:53.036" v="1548"/>
          <ac:spMkLst>
            <pc:docMk/>
            <pc:sldMk cId="1199376315" sldId="259"/>
            <ac:spMk id="125" creationId="{50776C6B-0B3A-6478-C17D-329C20AF8352}"/>
          </ac:spMkLst>
        </pc:spChg>
        <pc:spChg chg="mod">
          <ac:chgData name="시환 박" userId="df224db13090920a" providerId="LiveId" clId="{FEB99BC1-1D93-4D87-AD3C-90D5B5DE6267}" dt="2024-10-04T08:59:53.036" v="1548"/>
          <ac:spMkLst>
            <pc:docMk/>
            <pc:sldMk cId="1199376315" sldId="259"/>
            <ac:spMk id="126" creationId="{3F8C9391-1CA6-5FB5-BA52-042BBBF23054}"/>
          </ac:spMkLst>
        </pc:spChg>
        <pc:spChg chg="mod">
          <ac:chgData name="시환 박" userId="df224db13090920a" providerId="LiveId" clId="{FEB99BC1-1D93-4D87-AD3C-90D5B5DE6267}" dt="2024-10-04T08:59:53.036" v="1548"/>
          <ac:spMkLst>
            <pc:docMk/>
            <pc:sldMk cId="1199376315" sldId="259"/>
            <ac:spMk id="131" creationId="{F92A598D-FC0B-33B6-D91B-6A448EAF1640}"/>
          </ac:spMkLst>
        </pc:spChg>
        <pc:spChg chg="mod">
          <ac:chgData name="시환 박" userId="df224db13090920a" providerId="LiveId" clId="{FEB99BC1-1D93-4D87-AD3C-90D5B5DE6267}" dt="2024-10-04T08:59:53.036" v="1548"/>
          <ac:spMkLst>
            <pc:docMk/>
            <pc:sldMk cId="1199376315" sldId="259"/>
            <ac:spMk id="132" creationId="{B0AB9EC1-3D94-D039-A5D8-B560EC244AC2}"/>
          </ac:spMkLst>
        </pc:spChg>
        <pc:spChg chg="mod">
          <ac:chgData name="시환 박" userId="df224db13090920a" providerId="LiveId" clId="{FEB99BC1-1D93-4D87-AD3C-90D5B5DE6267}" dt="2024-10-04T08:59:53.036" v="1548"/>
          <ac:spMkLst>
            <pc:docMk/>
            <pc:sldMk cId="1199376315" sldId="259"/>
            <ac:spMk id="136" creationId="{6C889CF9-5A0D-6C6D-9D23-4CC2F4C7EF8D}"/>
          </ac:spMkLst>
        </pc:spChg>
        <pc:spChg chg="mod">
          <ac:chgData name="시환 박" userId="df224db13090920a" providerId="LiveId" clId="{FEB99BC1-1D93-4D87-AD3C-90D5B5DE6267}" dt="2024-10-04T08:59:53.036" v="1548"/>
          <ac:spMkLst>
            <pc:docMk/>
            <pc:sldMk cId="1199376315" sldId="259"/>
            <ac:spMk id="137" creationId="{7B7C5ADB-7FEE-B26D-6E32-BB542D69C1E1}"/>
          </ac:spMkLst>
        </pc:spChg>
        <pc:spChg chg="mod">
          <ac:chgData name="시환 박" userId="df224db13090920a" providerId="LiveId" clId="{FEB99BC1-1D93-4D87-AD3C-90D5B5DE6267}" dt="2024-10-04T08:59:53.036" v="1548"/>
          <ac:spMkLst>
            <pc:docMk/>
            <pc:sldMk cId="1199376315" sldId="259"/>
            <ac:spMk id="138" creationId="{A7818094-A59F-783F-42FA-069093D3CFBC}"/>
          </ac:spMkLst>
        </pc:spChg>
        <pc:spChg chg="mod">
          <ac:chgData name="시환 박" userId="df224db13090920a" providerId="LiveId" clId="{FEB99BC1-1D93-4D87-AD3C-90D5B5DE6267}" dt="2024-10-04T08:59:53.036" v="1548"/>
          <ac:spMkLst>
            <pc:docMk/>
            <pc:sldMk cId="1199376315" sldId="259"/>
            <ac:spMk id="139" creationId="{C5D4362F-43CE-E1C8-05F1-60965B1582EB}"/>
          </ac:spMkLst>
        </pc:spChg>
        <pc:spChg chg="mod">
          <ac:chgData name="시환 박" userId="df224db13090920a" providerId="LiveId" clId="{FEB99BC1-1D93-4D87-AD3C-90D5B5DE6267}" dt="2024-10-04T08:59:53.036" v="1548"/>
          <ac:spMkLst>
            <pc:docMk/>
            <pc:sldMk cId="1199376315" sldId="259"/>
            <ac:spMk id="140" creationId="{B4677CCE-6625-80E1-36F8-73224E62983D}"/>
          </ac:spMkLst>
        </pc:spChg>
        <pc:spChg chg="mod">
          <ac:chgData name="시환 박" userId="df224db13090920a" providerId="LiveId" clId="{FEB99BC1-1D93-4D87-AD3C-90D5B5DE6267}" dt="2024-10-04T09:02:55.396" v="1758"/>
          <ac:spMkLst>
            <pc:docMk/>
            <pc:sldMk cId="1199376315" sldId="259"/>
            <ac:spMk id="147" creationId="{6F24E9C5-5AA2-931C-4EFC-4F39C824BFDD}"/>
          </ac:spMkLst>
        </pc:spChg>
        <pc:spChg chg="mod">
          <ac:chgData name="시환 박" userId="df224db13090920a" providerId="LiveId" clId="{FEB99BC1-1D93-4D87-AD3C-90D5B5DE6267}" dt="2024-10-04T09:02:55.396" v="1758"/>
          <ac:spMkLst>
            <pc:docMk/>
            <pc:sldMk cId="1199376315" sldId="259"/>
            <ac:spMk id="148" creationId="{943A4C9C-4B13-7FFE-7D5A-9D9B9D1D5188}"/>
          </ac:spMkLst>
        </pc:spChg>
        <pc:spChg chg="mod">
          <ac:chgData name="시환 박" userId="df224db13090920a" providerId="LiveId" clId="{FEB99BC1-1D93-4D87-AD3C-90D5B5DE6267}" dt="2024-10-04T09:02:55.396" v="1758"/>
          <ac:spMkLst>
            <pc:docMk/>
            <pc:sldMk cId="1199376315" sldId="259"/>
            <ac:spMk id="153" creationId="{6845BEE0-DF98-ED11-1EAE-A3B291BF387D}"/>
          </ac:spMkLst>
        </pc:spChg>
        <pc:spChg chg="mod">
          <ac:chgData name="시환 박" userId="df224db13090920a" providerId="LiveId" clId="{FEB99BC1-1D93-4D87-AD3C-90D5B5DE6267}" dt="2024-10-04T09:02:55.396" v="1758"/>
          <ac:spMkLst>
            <pc:docMk/>
            <pc:sldMk cId="1199376315" sldId="259"/>
            <ac:spMk id="154" creationId="{BEE0D0CE-D1C6-A18C-ED9D-E0BF4306335D}"/>
          </ac:spMkLst>
        </pc:spChg>
        <pc:spChg chg="mod">
          <ac:chgData name="시환 박" userId="df224db13090920a" providerId="LiveId" clId="{FEB99BC1-1D93-4D87-AD3C-90D5B5DE6267}" dt="2024-10-04T09:02:55.396" v="1758"/>
          <ac:spMkLst>
            <pc:docMk/>
            <pc:sldMk cId="1199376315" sldId="259"/>
            <ac:spMk id="155" creationId="{80439C50-3B1C-20F4-D244-2AA170CE6D92}"/>
          </ac:spMkLst>
        </pc:spChg>
        <pc:spChg chg="mod">
          <ac:chgData name="시환 박" userId="df224db13090920a" providerId="LiveId" clId="{FEB99BC1-1D93-4D87-AD3C-90D5B5DE6267}" dt="2024-10-04T09:02:55.396" v="1758"/>
          <ac:spMkLst>
            <pc:docMk/>
            <pc:sldMk cId="1199376315" sldId="259"/>
            <ac:spMk id="159" creationId="{B2D4FBC0-EFB8-95FB-7431-1B462CAAE890}"/>
          </ac:spMkLst>
        </pc:spChg>
        <pc:spChg chg="mod">
          <ac:chgData name="시환 박" userId="df224db13090920a" providerId="LiveId" clId="{FEB99BC1-1D93-4D87-AD3C-90D5B5DE6267}" dt="2024-10-04T09:02:55.396" v="1758"/>
          <ac:spMkLst>
            <pc:docMk/>
            <pc:sldMk cId="1199376315" sldId="259"/>
            <ac:spMk id="160" creationId="{4A3DE5B8-1026-6D9A-9F34-B0C95A1D3CC6}"/>
          </ac:spMkLst>
        </pc:spChg>
        <pc:spChg chg="mod">
          <ac:chgData name="시환 박" userId="df224db13090920a" providerId="LiveId" clId="{FEB99BC1-1D93-4D87-AD3C-90D5B5DE6267}" dt="2024-10-04T09:02:55.396" v="1758"/>
          <ac:spMkLst>
            <pc:docMk/>
            <pc:sldMk cId="1199376315" sldId="259"/>
            <ac:spMk id="161" creationId="{C65079AC-7391-DA18-2C1E-27A6621210EC}"/>
          </ac:spMkLst>
        </pc:spChg>
        <pc:spChg chg="mod">
          <ac:chgData name="시환 박" userId="df224db13090920a" providerId="LiveId" clId="{FEB99BC1-1D93-4D87-AD3C-90D5B5DE6267}" dt="2024-10-04T09:02:55.396" v="1758"/>
          <ac:spMkLst>
            <pc:docMk/>
            <pc:sldMk cId="1199376315" sldId="259"/>
            <ac:spMk id="162" creationId="{68467483-92C8-B643-95D1-733778FDF24B}"/>
          </ac:spMkLst>
        </pc:spChg>
        <pc:spChg chg="mod">
          <ac:chgData name="시환 박" userId="df224db13090920a" providerId="LiveId" clId="{FEB99BC1-1D93-4D87-AD3C-90D5B5DE6267}" dt="2024-10-04T09:02:55.396" v="1758"/>
          <ac:spMkLst>
            <pc:docMk/>
            <pc:sldMk cId="1199376315" sldId="259"/>
            <ac:spMk id="163" creationId="{2AA2F9FF-6218-F344-EEB8-6CD00B4C924C}"/>
          </ac:spMkLst>
        </pc:spChg>
        <pc:spChg chg="mod">
          <ac:chgData name="시환 박" userId="df224db13090920a" providerId="LiveId" clId="{FEB99BC1-1D93-4D87-AD3C-90D5B5DE6267}" dt="2024-10-04T09:02:58.352" v="1760"/>
          <ac:spMkLst>
            <pc:docMk/>
            <pc:sldMk cId="1199376315" sldId="259"/>
            <ac:spMk id="165" creationId="{07B7806B-7171-3539-9A52-C942E37AF3FE}"/>
          </ac:spMkLst>
        </pc:spChg>
        <pc:spChg chg="mod">
          <ac:chgData name="시환 박" userId="df224db13090920a" providerId="LiveId" clId="{FEB99BC1-1D93-4D87-AD3C-90D5B5DE6267}" dt="2024-10-04T09:02:58.352" v="1760"/>
          <ac:spMkLst>
            <pc:docMk/>
            <pc:sldMk cId="1199376315" sldId="259"/>
            <ac:spMk id="166" creationId="{BE8B321C-189D-A767-AA15-10A376639DC2}"/>
          </ac:spMkLst>
        </pc:spChg>
        <pc:spChg chg="mod">
          <ac:chgData name="시환 박" userId="df224db13090920a" providerId="LiveId" clId="{FEB99BC1-1D93-4D87-AD3C-90D5B5DE6267}" dt="2024-10-04T09:02:58.352" v="1760"/>
          <ac:spMkLst>
            <pc:docMk/>
            <pc:sldMk cId="1199376315" sldId="259"/>
            <ac:spMk id="171" creationId="{A5152DBE-F2C5-3162-61BF-0C17F5E26171}"/>
          </ac:spMkLst>
        </pc:spChg>
        <pc:spChg chg="mod">
          <ac:chgData name="시환 박" userId="df224db13090920a" providerId="LiveId" clId="{FEB99BC1-1D93-4D87-AD3C-90D5B5DE6267}" dt="2024-10-04T09:02:58.352" v="1760"/>
          <ac:spMkLst>
            <pc:docMk/>
            <pc:sldMk cId="1199376315" sldId="259"/>
            <ac:spMk id="172" creationId="{705B54BC-E271-3847-881E-D1ECB16C0DB9}"/>
          </ac:spMkLst>
        </pc:spChg>
        <pc:spChg chg="mod">
          <ac:chgData name="시환 박" userId="df224db13090920a" providerId="LiveId" clId="{FEB99BC1-1D93-4D87-AD3C-90D5B5DE6267}" dt="2024-10-04T09:02:58.352" v="1760"/>
          <ac:spMkLst>
            <pc:docMk/>
            <pc:sldMk cId="1199376315" sldId="259"/>
            <ac:spMk id="173" creationId="{A1B162FE-0C35-9939-2B48-D269F1FBDB0A}"/>
          </ac:spMkLst>
        </pc:spChg>
        <pc:spChg chg="mod">
          <ac:chgData name="시환 박" userId="df224db13090920a" providerId="LiveId" clId="{FEB99BC1-1D93-4D87-AD3C-90D5B5DE6267}" dt="2024-10-04T09:02:58.352" v="1760"/>
          <ac:spMkLst>
            <pc:docMk/>
            <pc:sldMk cId="1199376315" sldId="259"/>
            <ac:spMk id="177" creationId="{FCD631C0-2CB5-74B4-2869-7CCBB4410DB9}"/>
          </ac:spMkLst>
        </pc:spChg>
        <pc:spChg chg="mod">
          <ac:chgData name="시환 박" userId="df224db13090920a" providerId="LiveId" clId="{FEB99BC1-1D93-4D87-AD3C-90D5B5DE6267}" dt="2024-10-04T09:02:58.352" v="1760"/>
          <ac:spMkLst>
            <pc:docMk/>
            <pc:sldMk cId="1199376315" sldId="259"/>
            <ac:spMk id="178" creationId="{684A382F-E965-610C-DAE2-45011C484C1C}"/>
          </ac:spMkLst>
        </pc:spChg>
        <pc:spChg chg="mod">
          <ac:chgData name="시환 박" userId="df224db13090920a" providerId="LiveId" clId="{FEB99BC1-1D93-4D87-AD3C-90D5B5DE6267}" dt="2024-10-04T09:02:58.352" v="1760"/>
          <ac:spMkLst>
            <pc:docMk/>
            <pc:sldMk cId="1199376315" sldId="259"/>
            <ac:spMk id="179" creationId="{4E28B919-6C28-3785-3B1A-BC970DE1AD4F}"/>
          </ac:spMkLst>
        </pc:spChg>
        <pc:spChg chg="mod">
          <ac:chgData name="시환 박" userId="df224db13090920a" providerId="LiveId" clId="{FEB99BC1-1D93-4D87-AD3C-90D5B5DE6267}" dt="2024-10-04T09:02:58.352" v="1760"/>
          <ac:spMkLst>
            <pc:docMk/>
            <pc:sldMk cId="1199376315" sldId="259"/>
            <ac:spMk id="180" creationId="{D6D4A62D-818D-D4CE-F460-C897E3332335}"/>
          </ac:spMkLst>
        </pc:spChg>
        <pc:spChg chg="mod">
          <ac:chgData name="시환 박" userId="df224db13090920a" providerId="LiveId" clId="{FEB99BC1-1D93-4D87-AD3C-90D5B5DE6267}" dt="2024-10-04T09:02:58.352" v="1760"/>
          <ac:spMkLst>
            <pc:docMk/>
            <pc:sldMk cId="1199376315" sldId="259"/>
            <ac:spMk id="181" creationId="{65ED9759-26E6-E14D-7C38-7A581192D19F}"/>
          </ac:spMkLst>
        </pc:spChg>
        <pc:spChg chg="mod">
          <ac:chgData name="시환 박" userId="df224db13090920a" providerId="LiveId" clId="{FEB99BC1-1D93-4D87-AD3C-90D5B5DE6267}" dt="2024-10-04T09:03:18.133" v="1763"/>
          <ac:spMkLst>
            <pc:docMk/>
            <pc:sldMk cId="1199376315" sldId="259"/>
            <ac:spMk id="183" creationId="{F784B99B-F91E-B636-BF19-B860937FF935}"/>
          </ac:spMkLst>
        </pc:spChg>
        <pc:spChg chg="mod">
          <ac:chgData name="시환 박" userId="df224db13090920a" providerId="LiveId" clId="{FEB99BC1-1D93-4D87-AD3C-90D5B5DE6267}" dt="2024-10-04T09:03:18.133" v="1763"/>
          <ac:spMkLst>
            <pc:docMk/>
            <pc:sldMk cId="1199376315" sldId="259"/>
            <ac:spMk id="184" creationId="{7B81EF7C-DD58-7631-4781-DDBE22DC00E1}"/>
          </ac:spMkLst>
        </pc:spChg>
        <pc:spChg chg="mod">
          <ac:chgData name="시환 박" userId="df224db13090920a" providerId="LiveId" clId="{FEB99BC1-1D93-4D87-AD3C-90D5B5DE6267}" dt="2024-10-04T09:04:20.365" v="1841" actId="20577"/>
          <ac:spMkLst>
            <pc:docMk/>
            <pc:sldMk cId="1199376315" sldId="259"/>
            <ac:spMk id="189" creationId="{773466DB-7565-1190-4CE1-62905C17FBDD}"/>
          </ac:spMkLst>
        </pc:spChg>
        <pc:spChg chg="mod">
          <ac:chgData name="시환 박" userId="df224db13090920a" providerId="LiveId" clId="{FEB99BC1-1D93-4D87-AD3C-90D5B5DE6267}" dt="2024-10-04T09:03:18.133" v="1763"/>
          <ac:spMkLst>
            <pc:docMk/>
            <pc:sldMk cId="1199376315" sldId="259"/>
            <ac:spMk id="190" creationId="{BFEC8627-5885-3824-8EE4-A1548020B309}"/>
          </ac:spMkLst>
        </pc:spChg>
        <pc:spChg chg="mod">
          <ac:chgData name="시환 박" userId="df224db13090920a" providerId="LiveId" clId="{FEB99BC1-1D93-4D87-AD3C-90D5B5DE6267}" dt="2024-10-04T09:03:18.133" v="1763"/>
          <ac:spMkLst>
            <pc:docMk/>
            <pc:sldMk cId="1199376315" sldId="259"/>
            <ac:spMk id="191" creationId="{3F0DB69D-93D3-5C61-68DC-FDC9CDFAFB35}"/>
          </ac:spMkLst>
        </pc:spChg>
        <pc:spChg chg="mod">
          <ac:chgData name="시환 박" userId="df224db13090920a" providerId="LiveId" clId="{FEB99BC1-1D93-4D87-AD3C-90D5B5DE6267}" dt="2024-10-04T09:03:18.133" v="1763"/>
          <ac:spMkLst>
            <pc:docMk/>
            <pc:sldMk cId="1199376315" sldId="259"/>
            <ac:spMk id="195" creationId="{08AADECC-E460-E57F-537E-40735484D4E4}"/>
          </ac:spMkLst>
        </pc:spChg>
        <pc:spChg chg="mod">
          <ac:chgData name="시환 박" userId="df224db13090920a" providerId="LiveId" clId="{FEB99BC1-1D93-4D87-AD3C-90D5B5DE6267}" dt="2024-10-04T09:03:18.133" v="1763"/>
          <ac:spMkLst>
            <pc:docMk/>
            <pc:sldMk cId="1199376315" sldId="259"/>
            <ac:spMk id="196" creationId="{770D75BD-1594-42D9-A07D-A408584403E4}"/>
          </ac:spMkLst>
        </pc:spChg>
        <pc:spChg chg="mod">
          <ac:chgData name="시환 박" userId="df224db13090920a" providerId="LiveId" clId="{FEB99BC1-1D93-4D87-AD3C-90D5B5DE6267}" dt="2024-10-04T09:03:18.133" v="1763"/>
          <ac:spMkLst>
            <pc:docMk/>
            <pc:sldMk cId="1199376315" sldId="259"/>
            <ac:spMk id="197" creationId="{8BBC028D-8954-A467-38C4-679E242217E3}"/>
          </ac:spMkLst>
        </pc:spChg>
        <pc:spChg chg="mod">
          <ac:chgData name="시환 박" userId="df224db13090920a" providerId="LiveId" clId="{FEB99BC1-1D93-4D87-AD3C-90D5B5DE6267}" dt="2024-10-04T09:03:18.133" v="1763"/>
          <ac:spMkLst>
            <pc:docMk/>
            <pc:sldMk cId="1199376315" sldId="259"/>
            <ac:spMk id="198" creationId="{97B88AB0-791D-2C9E-094F-57A512A9D9C2}"/>
          </ac:spMkLst>
        </pc:spChg>
        <pc:spChg chg="mod">
          <ac:chgData name="시환 박" userId="df224db13090920a" providerId="LiveId" clId="{FEB99BC1-1D93-4D87-AD3C-90D5B5DE6267}" dt="2024-10-04T09:03:18.133" v="1763"/>
          <ac:spMkLst>
            <pc:docMk/>
            <pc:sldMk cId="1199376315" sldId="259"/>
            <ac:spMk id="199" creationId="{602B7541-7F9B-2A18-ECF7-F118312E5991}"/>
          </ac:spMkLst>
        </pc:spChg>
        <pc:spChg chg="mod">
          <ac:chgData name="시환 박" userId="df224db13090920a" providerId="LiveId" clId="{FEB99BC1-1D93-4D87-AD3C-90D5B5DE6267}" dt="2024-10-04T09:03:18.133" v="1763"/>
          <ac:spMkLst>
            <pc:docMk/>
            <pc:sldMk cId="1199376315" sldId="259"/>
            <ac:spMk id="201" creationId="{4AD976D3-DC2F-F712-06EF-022041A58CFC}"/>
          </ac:spMkLst>
        </pc:spChg>
        <pc:spChg chg="mod">
          <ac:chgData name="시환 박" userId="df224db13090920a" providerId="LiveId" clId="{FEB99BC1-1D93-4D87-AD3C-90D5B5DE6267}" dt="2024-10-04T09:03:18.133" v="1763"/>
          <ac:spMkLst>
            <pc:docMk/>
            <pc:sldMk cId="1199376315" sldId="259"/>
            <ac:spMk id="202" creationId="{45594792-1063-139D-A59E-20C54909BD29}"/>
          </ac:spMkLst>
        </pc:spChg>
        <pc:spChg chg="mod">
          <ac:chgData name="시환 박" userId="df224db13090920a" providerId="LiveId" clId="{FEB99BC1-1D93-4D87-AD3C-90D5B5DE6267}" dt="2024-10-04T09:04:28.725" v="1842"/>
          <ac:spMkLst>
            <pc:docMk/>
            <pc:sldMk cId="1199376315" sldId="259"/>
            <ac:spMk id="207" creationId="{D789AE3D-F9D0-7CC4-D46F-9C6EEC2019F7}"/>
          </ac:spMkLst>
        </pc:spChg>
        <pc:spChg chg="mod">
          <ac:chgData name="시환 박" userId="df224db13090920a" providerId="LiveId" clId="{FEB99BC1-1D93-4D87-AD3C-90D5B5DE6267}" dt="2024-10-04T09:03:18.133" v="1763"/>
          <ac:spMkLst>
            <pc:docMk/>
            <pc:sldMk cId="1199376315" sldId="259"/>
            <ac:spMk id="208" creationId="{573D1964-D91D-919C-37CE-7D063B01C346}"/>
          </ac:spMkLst>
        </pc:spChg>
        <pc:spChg chg="mod">
          <ac:chgData name="시환 박" userId="df224db13090920a" providerId="LiveId" clId="{FEB99BC1-1D93-4D87-AD3C-90D5B5DE6267}" dt="2024-10-04T09:03:18.133" v="1763"/>
          <ac:spMkLst>
            <pc:docMk/>
            <pc:sldMk cId="1199376315" sldId="259"/>
            <ac:spMk id="209" creationId="{7D361DC1-49F6-C498-2180-5641E2DC5061}"/>
          </ac:spMkLst>
        </pc:spChg>
        <pc:spChg chg="mod">
          <ac:chgData name="시환 박" userId="df224db13090920a" providerId="LiveId" clId="{FEB99BC1-1D93-4D87-AD3C-90D5B5DE6267}" dt="2024-10-04T09:03:18.133" v="1763"/>
          <ac:spMkLst>
            <pc:docMk/>
            <pc:sldMk cId="1199376315" sldId="259"/>
            <ac:spMk id="213" creationId="{59EB1C60-2059-04F8-AB78-D9056A04A5E8}"/>
          </ac:spMkLst>
        </pc:spChg>
        <pc:spChg chg="mod">
          <ac:chgData name="시환 박" userId="df224db13090920a" providerId="LiveId" clId="{FEB99BC1-1D93-4D87-AD3C-90D5B5DE6267}" dt="2024-10-04T09:03:18.133" v="1763"/>
          <ac:spMkLst>
            <pc:docMk/>
            <pc:sldMk cId="1199376315" sldId="259"/>
            <ac:spMk id="214" creationId="{7122EF03-F20F-80AA-A847-2E7B89784A0C}"/>
          </ac:spMkLst>
        </pc:spChg>
        <pc:spChg chg="mod">
          <ac:chgData name="시환 박" userId="df224db13090920a" providerId="LiveId" clId="{FEB99BC1-1D93-4D87-AD3C-90D5B5DE6267}" dt="2024-10-04T09:03:18.133" v="1763"/>
          <ac:spMkLst>
            <pc:docMk/>
            <pc:sldMk cId="1199376315" sldId="259"/>
            <ac:spMk id="215" creationId="{FEB7ACE3-1D1E-48FE-A050-87464414E94F}"/>
          </ac:spMkLst>
        </pc:spChg>
        <pc:spChg chg="mod">
          <ac:chgData name="시환 박" userId="df224db13090920a" providerId="LiveId" clId="{FEB99BC1-1D93-4D87-AD3C-90D5B5DE6267}" dt="2024-10-04T09:03:18.133" v="1763"/>
          <ac:spMkLst>
            <pc:docMk/>
            <pc:sldMk cId="1199376315" sldId="259"/>
            <ac:spMk id="216" creationId="{129F1DE7-FC23-EAE9-0C61-2DDE596D9502}"/>
          </ac:spMkLst>
        </pc:spChg>
        <pc:spChg chg="mod">
          <ac:chgData name="시환 박" userId="df224db13090920a" providerId="LiveId" clId="{FEB99BC1-1D93-4D87-AD3C-90D5B5DE6267}" dt="2024-10-04T09:03:18.133" v="1763"/>
          <ac:spMkLst>
            <pc:docMk/>
            <pc:sldMk cId="1199376315" sldId="259"/>
            <ac:spMk id="217" creationId="{39700E53-E0E0-32B0-3F8D-2BCB4FB978C2}"/>
          </ac:spMkLst>
        </pc:spChg>
        <pc:spChg chg="mod">
          <ac:chgData name="시환 박" userId="df224db13090920a" providerId="LiveId" clId="{FEB99BC1-1D93-4D87-AD3C-90D5B5DE6267}" dt="2024-10-04T09:03:18.133" v="1763"/>
          <ac:spMkLst>
            <pc:docMk/>
            <pc:sldMk cId="1199376315" sldId="259"/>
            <ac:spMk id="219" creationId="{C750D8A8-F32A-8188-1AAD-96711F614DC2}"/>
          </ac:spMkLst>
        </pc:spChg>
        <pc:spChg chg="mod">
          <ac:chgData name="시환 박" userId="df224db13090920a" providerId="LiveId" clId="{FEB99BC1-1D93-4D87-AD3C-90D5B5DE6267}" dt="2024-10-04T09:03:18.133" v="1763"/>
          <ac:spMkLst>
            <pc:docMk/>
            <pc:sldMk cId="1199376315" sldId="259"/>
            <ac:spMk id="220" creationId="{E4F50C25-EF79-C184-EFB5-B6022DB30F34}"/>
          </ac:spMkLst>
        </pc:spChg>
        <pc:spChg chg="mod">
          <ac:chgData name="시환 박" userId="df224db13090920a" providerId="LiveId" clId="{FEB99BC1-1D93-4D87-AD3C-90D5B5DE6267}" dt="2024-10-04T09:04:35.829" v="1843"/>
          <ac:spMkLst>
            <pc:docMk/>
            <pc:sldMk cId="1199376315" sldId="259"/>
            <ac:spMk id="225" creationId="{504EB54E-64B0-E89E-720E-CC47EF61231A}"/>
          </ac:spMkLst>
        </pc:spChg>
        <pc:spChg chg="mod">
          <ac:chgData name="시환 박" userId="df224db13090920a" providerId="LiveId" clId="{FEB99BC1-1D93-4D87-AD3C-90D5B5DE6267}" dt="2024-10-04T09:03:18.133" v="1763"/>
          <ac:spMkLst>
            <pc:docMk/>
            <pc:sldMk cId="1199376315" sldId="259"/>
            <ac:spMk id="226" creationId="{55D74915-D13D-3321-D998-07E6E46AC1FB}"/>
          </ac:spMkLst>
        </pc:spChg>
        <pc:spChg chg="mod">
          <ac:chgData name="시환 박" userId="df224db13090920a" providerId="LiveId" clId="{FEB99BC1-1D93-4D87-AD3C-90D5B5DE6267}" dt="2024-10-04T09:03:18.133" v="1763"/>
          <ac:spMkLst>
            <pc:docMk/>
            <pc:sldMk cId="1199376315" sldId="259"/>
            <ac:spMk id="227" creationId="{376AF766-1ED8-1BB1-FB1A-0E38F96DD9F7}"/>
          </ac:spMkLst>
        </pc:spChg>
        <pc:spChg chg="mod">
          <ac:chgData name="시환 박" userId="df224db13090920a" providerId="LiveId" clId="{FEB99BC1-1D93-4D87-AD3C-90D5B5DE6267}" dt="2024-10-04T09:03:18.133" v="1763"/>
          <ac:spMkLst>
            <pc:docMk/>
            <pc:sldMk cId="1199376315" sldId="259"/>
            <ac:spMk id="231" creationId="{72A37DED-6460-7500-2AF5-2C4B5B578B3F}"/>
          </ac:spMkLst>
        </pc:spChg>
        <pc:spChg chg="mod">
          <ac:chgData name="시환 박" userId="df224db13090920a" providerId="LiveId" clId="{FEB99BC1-1D93-4D87-AD3C-90D5B5DE6267}" dt="2024-10-04T09:03:18.133" v="1763"/>
          <ac:spMkLst>
            <pc:docMk/>
            <pc:sldMk cId="1199376315" sldId="259"/>
            <ac:spMk id="232" creationId="{9B037FDD-6799-3D80-35D1-41BC305DACA9}"/>
          </ac:spMkLst>
        </pc:spChg>
        <pc:spChg chg="mod">
          <ac:chgData name="시환 박" userId="df224db13090920a" providerId="LiveId" clId="{FEB99BC1-1D93-4D87-AD3C-90D5B5DE6267}" dt="2024-10-04T09:03:18.133" v="1763"/>
          <ac:spMkLst>
            <pc:docMk/>
            <pc:sldMk cId="1199376315" sldId="259"/>
            <ac:spMk id="233" creationId="{9CB4728B-302F-43DF-48D0-79F566CD6E4F}"/>
          </ac:spMkLst>
        </pc:spChg>
        <pc:spChg chg="mod">
          <ac:chgData name="시환 박" userId="df224db13090920a" providerId="LiveId" clId="{FEB99BC1-1D93-4D87-AD3C-90D5B5DE6267}" dt="2024-10-04T09:03:18.133" v="1763"/>
          <ac:spMkLst>
            <pc:docMk/>
            <pc:sldMk cId="1199376315" sldId="259"/>
            <ac:spMk id="234" creationId="{4D94AC23-F56A-57CD-8CFD-1A49B25B8139}"/>
          </ac:spMkLst>
        </pc:spChg>
        <pc:spChg chg="mod">
          <ac:chgData name="시환 박" userId="df224db13090920a" providerId="LiveId" clId="{FEB99BC1-1D93-4D87-AD3C-90D5B5DE6267}" dt="2024-10-04T09:03:18.133" v="1763"/>
          <ac:spMkLst>
            <pc:docMk/>
            <pc:sldMk cId="1199376315" sldId="259"/>
            <ac:spMk id="235" creationId="{527C74F1-182A-F139-DE6B-D999464BF045}"/>
          </ac:spMkLst>
        </pc:spChg>
        <pc:spChg chg="add mod topLvl">
          <ac:chgData name="시환 박" userId="df224db13090920a" providerId="LiveId" clId="{FEB99BC1-1D93-4D87-AD3C-90D5B5DE6267}" dt="2024-10-04T09:21:59.429" v="2290" actId="164"/>
          <ac:spMkLst>
            <pc:docMk/>
            <pc:sldMk cId="1199376315" sldId="259"/>
            <ac:spMk id="292" creationId="{484FDC82-9D97-E19C-10CF-5EF2F58F8D99}"/>
          </ac:spMkLst>
        </pc:spChg>
        <pc:spChg chg="add mod topLvl">
          <ac:chgData name="시환 박" userId="df224db13090920a" providerId="LiveId" clId="{FEB99BC1-1D93-4D87-AD3C-90D5B5DE6267}" dt="2024-10-04T09:21:59.429" v="2290" actId="164"/>
          <ac:spMkLst>
            <pc:docMk/>
            <pc:sldMk cId="1199376315" sldId="259"/>
            <ac:spMk id="293" creationId="{F38B692E-2F08-EF06-BC6E-EC8A45BE837B}"/>
          </ac:spMkLst>
        </pc:spChg>
        <pc:spChg chg="add mod topLvl">
          <ac:chgData name="시환 박" userId="df224db13090920a" providerId="LiveId" clId="{FEB99BC1-1D93-4D87-AD3C-90D5B5DE6267}" dt="2024-10-04T09:21:59.429" v="2290" actId="164"/>
          <ac:spMkLst>
            <pc:docMk/>
            <pc:sldMk cId="1199376315" sldId="259"/>
            <ac:spMk id="294" creationId="{CB1E8E73-F553-13F6-6FC7-E78CCAA90C6C}"/>
          </ac:spMkLst>
        </pc:spChg>
        <pc:spChg chg="mod">
          <ac:chgData name="시환 박" userId="df224db13090920a" providerId="LiveId" clId="{FEB99BC1-1D93-4D87-AD3C-90D5B5DE6267}" dt="2024-10-04T09:16:54.456" v="2107"/>
          <ac:spMkLst>
            <pc:docMk/>
            <pc:sldMk cId="1199376315" sldId="259"/>
            <ac:spMk id="297" creationId="{638E1531-DD23-AF87-6332-CF58AFEE2BED}"/>
          </ac:spMkLst>
        </pc:spChg>
        <pc:spChg chg="mod">
          <ac:chgData name="시환 박" userId="df224db13090920a" providerId="LiveId" clId="{FEB99BC1-1D93-4D87-AD3C-90D5B5DE6267}" dt="2024-10-04T09:16:54.456" v="2107"/>
          <ac:spMkLst>
            <pc:docMk/>
            <pc:sldMk cId="1199376315" sldId="259"/>
            <ac:spMk id="298" creationId="{3AFA0AD7-C57F-15C6-3F13-851A039CF179}"/>
          </ac:spMkLst>
        </pc:spChg>
        <pc:spChg chg="mod">
          <ac:chgData name="시환 박" userId="df224db13090920a" providerId="LiveId" clId="{FEB99BC1-1D93-4D87-AD3C-90D5B5DE6267}" dt="2024-10-04T09:16:54.456" v="2107"/>
          <ac:spMkLst>
            <pc:docMk/>
            <pc:sldMk cId="1199376315" sldId="259"/>
            <ac:spMk id="299" creationId="{44519382-411E-7FD5-F04E-0436FD3E1363}"/>
          </ac:spMkLst>
        </pc:spChg>
        <pc:spChg chg="mod">
          <ac:chgData name="시환 박" userId="df224db13090920a" providerId="LiveId" clId="{FEB99BC1-1D93-4D87-AD3C-90D5B5DE6267}" dt="2024-10-04T09:17:24.323" v="2135"/>
          <ac:spMkLst>
            <pc:docMk/>
            <pc:sldMk cId="1199376315" sldId="259"/>
            <ac:spMk id="302" creationId="{476CB2A9-63B0-3343-8C11-45A40008B2D2}"/>
          </ac:spMkLst>
        </pc:spChg>
        <pc:spChg chg="mod">
          <ac:chgData name="시환 박" userId="df224db13090920a" providerId="LiveId" clId="{FEB99BC1-1D93-4D87-AD3C-90D5B5DE6267}" dt="2024-10-04T09:17:24.323" v="2135"/>
          <ac:spMkLst>
            <pc:docMk/>
            <pc:sldMk cId="1199376315" sldId="259"/>
            <ac:spMk id="303" creationId="{94ABA9EC-8980-9EB1-841E-D92ACC17EED7}"/>
          </ac:spMkLst>
        </pc:spChg>
        <pc:spChg chg="mod">
          <ac:chgData name="시환 박" userId="df224db13090920a" providerId="LiveId" clId="{FEB99BC1-1D93-4D87-AD3C-90D5B5DE6267}" dt="2024-10-04T09:17:24.323" v="2135"/>
          <ac:spMkLst>
            <pc:docMk/>
            <pc:sldMk cId="1199376315" sldId="259"/>
            <ac:spMk id="304" creationId="{3F47FC7F-AB9C-E8AA-EA1F-FAC5E8A78BC3}"/>
          </ac:spMkLst>
        </pc:spChg>
        <pc:spChg chg="add del mod">
          <ac:chgData name="시환 박" userId="df224db13090920a" providerId="LiveId" clId="{FEB99BC1-1D93-4D87-AD3C-90D5B5DE6267}" dt="2024-10-04T09:18:59.754" v="2211" actId="478"/>
          <ac:spMkLst>
            <pc:docMk/>
            <pc:sldMk cId="1199376315" sldId="259"/>
            <ac:spMk id="306" creationId="{A2C5421E-DD21-2635-0855-53E09C039483}"/>
          </ac:spMkLst>
        </pc:spChg>
        <pc:spChg chg="add mod">
          <ac:chgData name="시환 박" userId="df224db13090920a" providerId="LiveId" clId="{FEB99BC1-1D93-4D87-AD3C-90D5B5DE6267}" dt="2024-10-04T09:19:04.497" v="2240" actId="1038"/>
          <ac:spMkLst>
            <pc:docMk/>
            <pc:sldMk cId="1199376315" sldId="259"/>
            <ac:spMk id="308" creationId="{D4601CA3-C6E6-FC30-C10D-8E67C7D2D22E}"/>
          </ac:spMkLst>
        </pc:spChg>
        <pc:spChg chg="del mod topLvl">
          <ac:chgData name="시환 박" userId="df224db13090920a" providerId="LiveId" clId="{FEB99BC1-1D93-4D87-AD3C-90D5B5DE6267}" dt="2024-10-04T09:22:08.517" v="2293" actId="478"/>
          <ac:spMkLst>
            <pc:docMk/>
            <pc:sldMk cId="1199376315" sldId="259"/>
            <ac:spMk id="311" creationId="{672F9C66-4FF5-F2D0-C6C9-8B02824E75B8}"/>
          </ac:spMkLst>
        </pc:spChg>
        <pc:spChg chg="del mod topLvl">
          <ac:chgData name="시환 박" userId="df224db13090920a" providerId="LiveId" clId="{FEB99BC1-1D93-4D87-AD3C-90D5B5DE6267}" dt="2024-10-04T09:22:05.690" v="2292" actId="478"/>
          <ac:spMkLst>
            <pc:docMk/>
            <pc:sldMk cId="1199376315" sldId="259"/>
            <ac:spMk id="312" creationId="{471E5B9A-C280-AE49-1A13-B33AC2A13ED6}"/>
          </ac:spMkLst>
        </pc:spChg>
        <pc:spChg chg="del mod topLvl">
          <ac:chgData name="시환 박" userId="df224db13090920a" providerId="LiveId" clId="{FEB99BC1-1D93-4D87-AD3C-90D5B5DE6267}" dt="2024-10-04T09:22:05.690" v="2292" actId="478"/>
          <ac:spMkLst>
            <pc:docMk/>
            <pc:sldMk cId="1199376315" sldId="259"/>
            <ac:spMk id="313" creationId="{2B53EE35-B420-6AA9-5F61-85FBAB7737B6}"/>
          </ac:spMkLst>
        </pc:spChg>
        <pc:spChg chg="mod">
          <ac:chgData name="시환 박" userId="df224db13090920a" providerId="LiveId" clId="{FEB99BC1-1D93-4D87-AD3C-90D5B5DE6267}" dt="2024-10-04T09:22:10.783" v="2294"/>
          <ac:spMkLst>
            <pc:docMk/>
            <pc:sldMk cId="1199376315" sldId="259"/>
            <ac:spMk id="316" creationId="{350827AA-FB8D-EC8A-1FA4-B7A3AD86C0D1}"/>
          </ac:spMkLst>
        </pc:spChg>
        <pc:spChg chg="mod">
          <ac:chgData name="시환 박" userId="df224db13090920a" providerId="LiveId" clId="{FEB99BC1-1D93-4D87-AD3C-90D5B5DE6267}" dt="2024-10-04T09:22:10.783" v="2294"/>
          <ac:spMkLst>
            <pc:docMk/>
            <pc:sldMk cId="1199376315" sldId="259"/>
            <ac:spMk id="317" creationId="{C1FADCDA-AA55-C089-6FAB-4E903081039D}"/>
          </ac:spMkLst>
        </pc:spChg>
        <pc:spChg chg="mod">
          <ac:chgData name="시환 박" userId="df224db13090920a" providerId="LiveId" clId="{FEB99BC1-1D93-4D87-AD3C-90D5B5DE6267}" dt="2024-10-04T09:22:10.783" v="2294"/>
          <ac:spMkLst>
            <pc:docMk/>
            <pc:sldMk cId="1199376315" sldId="259"/>
            <ac:spMk id="318" creationId="{468639CA-EABF-3CA3-2871-C4FFAAF4DB1F}"/>
          </ac:spMkLst>
        </pc:spChg>
        <pc:grpChg chg="add del mod">
          <ac:chgData name="시환 박" userId="df224db13090920a" providerId="LiveId" clId="{FEB99BC1-1D93-4D87-AD3C-90D5B5DE6267}" dt="2024-10-04T08:59:50.719" v="1547" actId="478"/>
          <ac:grpSpMkLst>
            <pc:docMk/>
            <pc:sldMk cId="1199376315" sldId="259"/>
            <ac:grpSpMk id="4" creationId="{FC796992-7C10-5125-F09E-35F2861F8808}"/>
          </ac:grpSpMkLst>
        </pc:grpChg>
        <pc:grpChg chg="mod">
          <ac:chgData name="시환 박" userId="df224db13090920a" providerId="LiveId" clId="{FEB99BC1-1D93-4D87-AD3C-90D5B5DE6267}" dt="2024-10-04T08:26:05.099" v="394"/>
          <ac:grpSpMkLst>
            <pc:docMk/>
            <pc:sldMk cId="1199376315" sldId="259"/>
            <ac:grpSpMk id="9" creationId="{253E321A-AC4C-3C71-393A-A2D0A4470822}"/>
          </ac:grpSpMkLst>
        </pc:grpChg>
        <pc:grpChg chg="mod">
          <ac:chgData name="시환 박" userId="df224db13090920a" providerId="LiveId" clId="{FEB99BC1-1D93-4D87-AD3C-90D5B5DE6267}" dt="2024-10-04T08:26:05.099" v="394"/>
          <ac:grpSpMkLst>
            <pc:docMk/>
            <pc:sldMk cId="1199376315" sldId="259"/>
            <ac:grpSpMk id="11" creationId="{1E52A6D8-16CB-08E7-0460-59193899A494}"/>
          </ac:grpSpMkLst>
        </pc:grpChg>
        <pc:grpChg chg="add del mod">
          <ac:chgData name="시환 박" userId="df224db13090920a" providerId="LiveId" clId="{FEB99BC1-1D93-4D87-AD3C-90D5B5DE6267}" dt="2024-10-04T08:54:23.177" v="1423" actId="165"/>
          <ac:grpSpMkLst>
            <pc:docMk/>
            <pc:sldMk cId="1199376315" sldId="259"/>
            <ac:grpSpMk id="29" creationId="{EA1B9B4F-82FD-6AC1-404A-CAE9D030D4DD}"/>
          </ac:grpSpMkLst>
        </pc:grpChg>
        <pc:grpChg chg="add del mod topLvl">
          <ac:chgData name="시환 박" userId="df224db13090920a" providerId="LiveId" clId="{FEB99BC1-1D93-4D87-AD3C-90D5B5DE6267}" dt="2024-10-04T08:52:35.587" v="1243" actId="165"/>
          <ac:grpSpMkLst>
            <pc:docMk/>
            <pc:sldMk cId="1199376315" sldId="259"/>
            <ac:grpSpMk id="30" creationId="{F18483F8-BA1C-C6BD-1D35-B0DC8B194557}"/>
          </ac:grpSpMkLst>
        </pc:grpChg>
        <pc:grpChg chg="add del mod">
          <ac:chgData name="시환 박" userId="df224db13090920a" providerId="LiveId" clId="{FEB99BC1-1D93-4D87-AD3C-90D5B5DE6267}" dt="2024-10-04T08:44:37.135" v="893" actId="165"/>
          <ac:grpSpMkLst>
            <pc:docMk/>
            <pc:sldMk cId="1199376315" sldId="259"/>
            <ac:grpSpMk id="40" creationId="{F4D5CB76-0ED8-1517-CD2D-B5B5D07AC079}"/>
          </ac:grpSpMkLst>
        </pc:grpChg>
        <pc:grpChg chg="add del mod topLvl">
          <ac:chgData name="시환 박" userId="df224db13090920a" providerId="LiveId" clId="{FEB99BC1-1D93-4D87-AD3C-90D5B5DE6267}" dt="2024-10-04T09:01:27.804" v="1660" actId="165"/>
          <ac:grpSpMkLst>
            <pc:docMk/>
            <pc:sldMk cId="1199376315" sldId="259"/>
            <ac:grpSpMk id="56" creationId="{5243F0F0-5D1B-1162-196A-A08911913D0F}"/>
          </ac:grpSpMkLst>
        </pc:grpChg>
        <pc:grpChg chg="mod topLvl">
          <ac:chgData name="시환 박" userId="df224db13090920a" providerId="LiveId" clId="{FEB99BC1-1D93-4D87-AD3C-90D5B5DE6267}" dt="2024-10-04T09:02:47.941" v="1756" actId="164"/>
          <ac:grpSpMkLst>
            <pc:docMk/>
            <pc:sldMk cId="1199376315" sldId="259"/>
            <ac:grpSpMk id="61" creationId="{AEBADD1F-9B6C-9E5D-8325-4B70E10EE0E8}"/>
          </ac:grpSpMkLst>
        </pc:grpChg>
        <pc:grpChg chg="mod topLvl">
          <ac:chgData name="시환 박" userId="df224db13090920a" providerId="LiveId" clId="{FEB99BC1-1D93-4D87-AD3C-90D5B5DE6267}" dt="2024-10-04T09:02:47.941" v="1756" actId="164"/>
          <ac:grpSpMkLst>
            <pc:docMk/>
            <pc:sldMk cId="1199376315" sldId="259"/>
            <ac:grpSpMk id="63" creationId="{4CF875AE-BD9A-0DE8-319D-1EC1DFD636BD}"/>
          </ac:grpSpMkLst>
        </pc:grpChg>
        <pc:grpChg chg="add del mod">
          <ac:chgData name="시환 박" userId="df224db13090920a" providerId="LiveId" clId="{FEB99BC1-1D93-4D87-AD3C-90D5B5DE6267}" dt="2024-10-04T08:59:50.719" v="1547" actId="478"/>
          <ac:grpSpMkLst>
            <pc:docMk/>
            <pc:sldMk cId="1199376315" sldId="259"/>
            <ac:grpSpMk id="74" creationId="{00102DD2-6803-DCD8-3160-5463E26AFA1C}"/>
          </ac:grpSpMkLst>
        </pc:grpChg>
        <pc:grpChg chg="mod">
          <ac:chgData name="시환 박" userId="df224db13090920a" providerId="LiveId" clId="{FEB99BC1-1D93-4D87-AD3C-90D5B5DE6267}" dt="2024-10-04T08:51:30.408" v="1206"/>
          <ac:grpSpMkLst>
            <pc:docMk/>
            <pc:sldMk cId="1199376315" sldId="259"/>
            <ac:grpSpMk id="79" creationId="{F777619E-6E75-F3EB-4366-BDC001AB3D54}"/>
          </ac:grpSpMkLst>
        </pc:grpChg>
        <pc:grpChg chg="mod">
          <ac:chgData name="시환 박" userId="df224db13090920a" providerId="LiveId" clId="{FEB99BC1-1D93-4D87-AD3C-90D5B5DE6267}" dt="2024-10-04T08:51:30.408" v="1206"/>
          <ac:grpSpMkLst>
            <pc:docMk/>
            <pc:sldMk cId="1199376315" sldId="259"/>
            <ac:grpSpMk id="81" creationId="{342A4FD0-5693-549F-AFEF-7305BFA9015F}"/>
          </ac:grpSpMkLst>
        </pc:grpChg>
        <pc:grpChg chg="add del mod">
          <ac:chgData name="시환 박" userId="df224db13090920a" providerId="LiveId" clId="{FEB99BC1-1D93-4D87-AD3C-90D5B5DE6267}" dt="2024-10-04T08:59:50.719" v="1547" actId="478"/>
          <ac:grpSpMkLst>
            <pc:docMk/>
            <pc:sldMk cId="1199376315" sldId="259"/>
            <ac:grpSpMk id="92" creationId="{60772EC9-9F0B-3182-3C30-7A7DE1C9B194}"/>
          </ac:grpSpMkLst>
        </pc:grpChg>
        <pc:grpChg chg="mod">
          <ac:chgData name="시환 박" userId="df224db13090920a" providerId="LiveId" clId="{FEB99BC1-1D93-4D87-AD3C-90D5B5DE6267}" dt="2024-10-04T08:51:42.329" v="1230"/>
          <ac:grpSpMkLst>
            <pc:docMk/>
            <pc:sldMk cId="1199376315" sldId="259"/>
            <ac:grpSpMk id="97" creationId="{3F83C483-5CB0-5F1D-2CC0-A22084C86918}"/>
          </ac:grpSpMkLst>
        </pc:grpChg>
        <pc:grpChg chg="mod">
          <ac:chgData name="시환 박" userId="df224db13090920a" providerId="LiveId" clId="{FEB99BC1-1D93-4D87-AD3C-90D5B5DE6267}" dt="2024-10-04T08:51:42.329" v="1230"/>
          <ac:grpSpMkLst>
            <pc:docMk/>
            <pc:sldMk cId="1199376315" sldId="259"/>
            <ac:grpSpMk id="99" creationId="{E4C77770-AAFF-4891-D722-16AF7BEC1FDB}"/>
          </ac:grpSpMkLst>
        </pc:grpChg>
        <pc:grpChg chg="add del mod">
          <ac:chgData name="시환 박" userId="df224db13090920a" providerId="LiveId" clId="{FEB99BC1-1D93-4D87-AD3C-90D5B5DE6267}" dt="2024-10-04T08:52:26.336" v="1240" actId="165"/>
          <ac:grpSpMkLst>
            <pc:docMk/>
            <pc:sldMk cId="1199376315" sldId="259"/>
            <ac:grpSpMk id="110" creationId="{6ACC8791-C445-A03E-944C-9FA11B23BBCB}"/>
          </ac:grpSpMkLst>
        </pc:grpChg>
        <pc:grpChg chg="add mod">
          <ac:chgData name="시환 박" userId="df224db13090920a" providerId="LiveId" clId="{FEB99BC1-1D93-4D87-AD3C-90D5B5DE6267}" dt="2024-10-04T09:18:10.074" v="2155" actId="1038"/>
          <ac:grpSpMkLst>
            <pc:docMk/>
            <pc:sldMk cId="1199376315" sldId="259"/>
            <ac:grpSpMk id="111" creationId="{9DDE3DFE-7454-CD2E-A103-03472060EB10}"/>
          </ac:grpSpMkLst>
        </pc:grpChg>
        <pc:grpChg chg="add del mod">
          <ac:chgData name="시환 박" userId="df224db13090920a" providerId="LiveId" clId="{FEB99BC1-1D93-4D87-AD3C-90D5B5DE6267}" dt="2024-10-04T09:01:17.821" v="1657" actId="165"/>
          <ac:grpSpMkLst>
            <pc:docMk/>
            <pc:sldMk cId="1199376315" sldId="259"/>
            <ac:grpSpMk id="121" creationId="{FEC973EB-251A-0981-E1BF-33840FF31799}"/>
          </ac:grpSpMkLst>
        </pc:grpChg>
        <pc:grpChg chg="add del mod">
          <ac:chgData name="시환 박" userId="df224db13090920a" providerId="LiveId" clId="{FEB99BC1-1D93-4D87-AD3C-90D5B5DE6267}" dt="2024-10-04T09:03:08.153" v="1762" actId="478"/>
          <ac:grpSpMkLst>
            <pc:docMk/>
            <pc:sldMk cId="1199376315" sldId="259"/>
            <ac:grpSpMk id="122" creationId="{FC41047E-3B93-FC49-22FD-FC8F3711C3C2}"/>
          </ac:grpSpMkLst>
        </pc:grpChg>
        <pc:grpChg chg="mod">
          <ac:chgData name="시환 박" userId="df224db13090920a" providerId="LiveId" clId="{FEB99BC1-1D93-4D87-AD3C-90D5B5DE6267}" dt="2024-10-04T08:59:53.036" v="1548"/>
          <ac:grpSpMkLst>
            <pc:docMk/>
            <pc:sldMk cId="1199376315" sldId="259"/>
            <ac:grpSpMk id="123" creationId="{1A82A210-680D-24CA-0E51-FA7B20575806}"/>
          </ac:grpSpMkLst>
        </pc:grpChg>
        <pc:grpChg chg="mod">
          <ac:chgData name="시환 박" userId="df224db13090920a" providerId="LiveId" clId="{FEB99BC1-1D93-4D87-AD3C-90D5B5DE6267}" dt="2024-10-04T08:59:53.036" v="1548"/>
          <ac:grpSpMkLst>
            <pc:docMk/>
            <pc:sldMk cId="1199376315" sldId="259"/>
            <ac:grpSpMk id="128" creationId="{9F970B00-85EC-AE69-7BFF-0BFC978D2D4A}"/>
          </ac:grpSpMkLst>
        </pc:grpChg>
        <pc:grpChg chg="mod">
          <ac:chgData name="시환 박" userId="df224db13090920a" providerId="LiveId" clId="{FEB99BC1-1D93-4D87-AD3C-90D5B5DE6267}" dt="2024-10-04T08:59:53.036" v="1548"/>
          <ac:grpSpMkLst>
            <pc:docMk/>
            <pc:sldMk cId="1199376315" sldId="259"/>
            <ac:grpSpMk id="130" creationId="{DF0CD26F-4EDC-A0E6-5636-D88F89EFAF69}"/>
          </ac:grpSpMkLst>
        </pc:grpChg>
        <pc:grpChg chg="add del mod">
          <ac:chgData name="시환 박" userId="df224db13090920a" providerId="LiveId" clId="{FEB99BC1-1D93-4D87-AD3C-90D5B5DE6267}" dt="2024-10-04T09:01:24.982" v="1659" actId="165"/>
          <ac:grpSpMkLst>
            <pc:docMk/>
            <pc:sldMk cId="1199376315" sldId="259"/>
            <ac:grpSpMk id="141" creationId="{908BD363-8FB8-CF7C-C1B1-84D330A9DB7C}"/>
          </ac:grpSpMkLst>
        </pc:grpChg>
        <pc:grpChg chg="add mod">
          <ac:chgData name="시환 박" userId="df224db13090920a" providerId="LiveId" clId="{FEB99BC1-1D93-4D87-AD3C-90D5B5DE6267}" dt="2024-10-04T09:18:10.074" v="2155" actId="1038"/>
          <ac:grpSpMkLst>
            <pc:docMk/>
            <pc:sldMk cId="1199376315" sldId="259"/>
            <ac:grpSpMk id="145" creationId="{D5430DE7-2FA3-4606-513E-EBF2225C1AA2}"/>
          </ac:grpSpMkLst>
        </pc:grpChg>
        <pc:grpChg chg="add mod">
          <ac:chgData name="시환 박" userId="df224db13090920a" providerId="LiveId" clId="{FEB99BC1-1D93-4D87-AD3C-90D5B5DE6267}" dt="2024-10-04T09:29:48.353" v="2407" actId="1036"/>
          <ac:grpSpMkLst>
            <pc:docMk/>
            <pc:sldMk cId="1199376315" sldId="259"/>
            <ac:grpSpMk id="146" creationId="{C168DE76-9A37-ACE2-52E6-71BA19672A4E}"/>
          </ac:grpSpMkLst>
        </pc:grpChg>
        <pc:grpChg chg="mod">
          <ac:chgData name="시환 박" userId="df224db13090920a" providerId="LiveId" clId="{FEB99BC1-1D93-4D87-AD3C-90D5B5DE6267}" dt="2024-10-04T09:02:55.396" v="1758"/>
          <ac:grpSpMkLst>
            <pc:docMk/>
            <pc:sldMk cId="1199376315" sldId="259"/>
            <ac:grpSpMk id="150" creationId="{274C9B6D-86CF-A439-C54A-4581FF720759}"/>
          </ac:grpSpMkLst>
        </pc:grpChg>
        <pc:grpChg chg="mod">
          <ac:chgData name="시환 박" userId="df224db13090920a" providerId="LiveId" clId="{FEB99BC1-1D93-4D87-AD3C-90D5B5DE6267}" dt="2024-10-04T09:02:55.396" v="1758"/>
          <ac:grpSpMkLst>
            <pc:docMk/>
            <pc:sldMk cId="1199376315" sldId="259"/>
            <ac:grpSpMk id="152" creationId="{B10C4641-BBA0-34DD-678D-9F8A8ED79EF8}"/>
          </ac:grpSpMkLst>
        </pc:grpChg>
        <pc:grpChg chg="add mod">
          <ac:chgData name="시환 박" userId="df224db13090920a" providerId="LiveId" clId="{FEB99BC1-1D93-4D87-AD3C-90D5B5DE6267}" dt="2024-10-04T09:29:48.353" v="2407" actId="1036"/>
          <ac:grpSpMkLst>
            <pc:docMk/>
            <pc:sldMk cId="1199376315" sldId="259"/>
            <ac:grpSpMk id="164" creationId="{88B7B723-C12D-20D0-BD64-6D2FE167B913}"/>
          </ac:grpSpMkLst>
        </pc:grpChg>
        <pc:grpChg chg="mod">
          <ac:chgData name="시환 박" userId="df224db13090920a" providerId="LiveId" clId="{FEB99BC1-1D93-4D87-AD3C-90D5B5DE6267}" dt="2024-10-04T09:02:58.352" v="1760"/>
          <ac:grpSpMkLst>
            <pc:docMk/>
            <pc:sldMk cId="1199376315" sldId="259"/>
            <ac:grpSpMk id="168" creationId="{15748950-863C-9EF9-92D8-F3A7D7CBFF08}"/>
          </ac:grpSpMkLst>
        </pc:grpChg>
        <pc:grpChg chg="mod">
          <ac:chgData name="시환 박" userId="df224db13090920a" providerId="LiveId" clId="{FEB99BC1-1D93-4D87-AD3C-90D5B5DE6267}" dt="2024-10-04T09:02:58.352" v="1760"/>
          <ac:grpSpMkLst>
            <pc:docMk/>
            <pc:sldMk cId="1199376315" sldId="259"/>
            <ac:grpSpMk id="170" creationId="{5C1F8687-16B0-6499-217D-4176CC531525}"/>
          </ac:grpSpMkLst>
        </pc:grpChg>
        <pc:grpChg chg="add mod">
          <ac:chgData name="시환 박" userId="df224db13090920a" providerId="LiveId" clId="{FEB99BC1-1D93-4D87-AD3C-90D5B5DE6267}" dt="2024-10-04T09:18:10.074" v="2155" actId="1038"/>
          <ac:grpSpMkLst>
            <pc:docMk/>
            <pc:sldMk cId="1199376315" sldId="259"/>
            <ac:grpSpMk id="182" creationId="{0909480C-4F08-381D-F8FF-289A94B6518C}"/>
          </ac:grpSpMkLst>
        </pc:grpChg>
        <pc:grpChg chg="mod">
          <ac:chgData name="시환 박" userId="df224db13090920a" providerId="LiveId" clId="{FEB99BC1-1D93-4D87-AD3C-90D5B5DE6267}" dt="2024-10-04T09:03:18.133" v="1763"/>
          <ac:grpSpMkLst>
            <pc:docMk/>
            <pc:sldMk cId="1199376315" sldId="259"/>
            <ac:grpSpMk id="186" creationId="{FFA15161-2E24-6F4C-4AD9-35D3FA8BD6C6}"/>
          </ac:grpSpMkLst>
        </pc:grpChg>
        <pc:grpChg chg="mod">
          <ac:chgData name="시환 박" userId="df224db13090920a" providerId="LiveId" clId="{FEB99BC1-1D93-4D87-AD3C-90D5B5DE6267}" dt="2024-10-04T09:03:18.133" v="1763"/>
          <ac:grpSpMkLst>
            <pc:docMk/>
            <pc:sldMk cId="1199376315" sldId="259"/>
            <ac:grpSpMk id="188" creationId="{79C8C012-A101-B6BA-54D1-4DCC34353796}"/>
          </ac:grpSpMkLst>
        </pc:grpChg>
        <pc:grpChg chg="add mod">
          <ac:chgData name="시환 박" userId="df224db13090920a" providerId="LiveId" clId="{FEB99BC1-1D93-4D87-AD3C-90D5B5DE6267}" dt="2024-10-04T09:29:56.183" v="2412" actId="1036"/>
          <ac:grpSpMkLst>
            <pc:docMk/>
            <pc:sldMk cId="1199376315" sldId="259"/>
            <ac:grpSpMk id="200" creationId="{9D9A150C-0BF9-1B8B-BB22-A968CA7B71EC}"/>
          </ac:grpSpMkLst>
        </pc:grpChg>
        <pc:grpChg chg="mod">
          <ac:chgData name="시환 박" userId="df224db13090920a" providerId="LiveId" clId="{FEB99BC1-1D93-4D87-AD3C-90D5B5DE6267}" dt="2024-10-04T09:03:18.133" v="1763"/>
          <ac:grpSpMkLst>
            <pc:docMk/>
            <pc:sldMk cId="1199376315" sldId="259"/>
            <ac:grpSpMk id="204" creationId="{416DD1A5-6033-A18B-92BE-EA1D05BD1D67}"/>
          </ac:grpSpMkLst>
        </pc:grpChg>
        <pc:grpChg chg="mod">
          <ac:chgData name="시환 박" userId="df224db13090920a" providerId="LiveId" clId="{FEB99BC1-1D93-4D87-AD3C-90D5B5DE6267}" dt="2024-10-04T09:03:18.133" v="1763"/>
          <ac:grpSpMkLst>
            <pc:docMk/>
            <pc:sldMk cId="1199376315" sldId="259"/>
            <ac:grpSpMk id="206" creationId="{A4067770-9E92-799F-DAC3-2E6190180B28}"/>
          </ac:grpSpMkLst>
        </pc:grpChg>
        <pc:grpChg chg="add mod">
          <ac:chgData name="시환 박" userId="df224db13090920a" providerId="LiveId" clId="{FEB99BC1-1D93-4D87-AD3C-90D5B5DE6267}" dt="2024-10-04T09:29:56.183" v="2412" actId="1036"/>
          <ac:grpSpMkLst>
            <pc:docMk/>
            <pc:sldMk cId="1199376315" sldId="259"/>
            <ac:grpSpMk id="218" creationId="{9A8CEF39-E797-5EA1-788B-39D6364FB957}"/>
          </ac:grpSpMkLst>
        </pc:grpChg>
        <pc:grpChg chg="mod">
          <ac:chgData name="시환 박" userId="df224db13090920a" providerId="LiveId" clId="{FEB99BC1-1D93-4D87-AD3C-90D5B5DE6267}" dt="2024-10-04T09:03:18.133" v="1763"/>
          <ac:grpSpMkLst>
            <pc:docMk/>
            <pc:sldMk cId="1199376315" sldId="259"/>
            <ac:grpSpMk id="222" creationId="{1477E02F-C033-E22D-4832-1F95EE47666E}"/>
          </ac:grpSpMkLst>
        </pc:grpChg>
        <pc:grpChg chg="mod">
          <ac:chgData name="시환 박" userId="df224db13090920a" providerId="LiveId" clId="{FEB99BC1-1D93-4D87-AD3C-90D5B5DE6267}" dt="2024-10-04T09:03:18.133" v="1763"/>
          <ac:grpSpMkLst>
            <pc:docMk/>
            <pc:sldMk cId="1199376315" sldId="259"/>
            <ac:grpSpMk id="224" creationId="{AAA6FF53-7A85-37A6-08FD-9C404DF1C079}"/>
          </ac:grpSpMkLst>
        </pc:grpChg>
        <pc:grpChg chg="add del mod">
          <ac:chgData name="시환 박" userId="df224db13090920a" providerId="LiveId" clId="{FEB99BC1-1D93-4D87-AD3C-90D5B5DE6267}" dt="2024-10-04T09:17:06.720" v="2110" actId="165"/>
          <ac:grpSpMkLst>
            <pc:docMk/>
            <pc:sldMk cId="1199376315" sldId="259"/>
            <ac:grpSpMk id="295" creationId="{161270CE-904A-52C4-245C-BF8FF872FF6E}"/>
          </ac:grpSpMkLst>
        </pc:grpChg>
        <pc:grpChg chg="add del mod">
          <ac:chgData name="시환 박" userId="df224db13090920a" providerId="LiveId" clId="{FEB99BC1-1D93-4D87-AD3C-90D5B5DE6267}" dt="2024-10-04T09:16:58.691" v="2109" actId="478"/>
          <ac:grpSpMkLst>
            <pc:docMk/>
            <pc:sldMk cId="1199376315" sldId="259"/>
            <ac:grpSpMk id="296" creationId="{E7087824-6F47-E133-176B-D7A75E2FA958}"/>
          </ac:grpSpMkLst>
        </pc:grpChg>
        <pc:grpChg chg="add del mod">
          <ac:chgData name="시환 박" userId="df224db13090920a" providerId="LiveId" clId="{FEB99BC1-1D93-4D87-AD3C-90D5B5DE6267}" dt="2024-10-04T09:20:01.981" v="2245" actId="165"/>
          <ac:grpSpMkLst>
            <pc:docMk/>
            <pc:sldMk cId="1199376315" sldId="259"/>
            <ac:grpSpMk id="300" creationId="{EA60A19D-9313-3771-036B-513BB650C650}"/>
          </ac:grpSpMkLst>
        </pc:grpChg>
        <pc:grpChg chg="add del mod">
          <ac:chgData name="시환 박" userId="df224db13090920a" providerId="LiveId" clId="{FEB99BC1-1D93-4D87-AD3C-90D5B5DE6267}" dt="2024-10-04T09:20:37.069" v="2262" actId="478"/>
          <ac:grpSpMkLst>
            <pc:docMk/>
            <pc:sldMk cId="1199376315" sldId="259"/>
            <ac:grpSpMk id="301" creationId="{678994FA-F5B8-ACEB-3B3A-9F20F5EC4BBB}"/>
          </ac:grpSpMkLst>
        </pc:grpChg>
        <pc:grpChg chg="add del mod">
          <ac:chgData name="시환 박" userId="df224db13090920a" providerId="LiveId" clId="{FEB99BC1-1D93-4D87-AD3C-90D5B5DE6267}" dt="2024-10-04T09:21:45.961" v="2283" actId="165"/>
          <ac:grpSpMkLst>
            <pc:docMk/>
            <pc:sldMk cId="1199376315" sldId="259"/>
            <ac:grpSpMk id="309" creationId="{42E1252B-94F3-BEB6-DA93-6961CDE4F9AA}"/>
          </ac:grpSpMkLst>
        </pc:grpChg>
        <pc:grpChg chg="add del mod">
          <ac:chgData name="시환 박" userId="df224db13090920a" providerId="LiveId" clId="{FEB99BC1-1D93-4D87-AD3C-90D5B5DE6267}" dt="2024-10-04T09:22:03.150" v="2291" actId="165"/>
          <ac:grpSpMkLst>
            <pc:docMk/>
            <pc:sldMk cId="1199376315" sldId="259"/>
            <ac:grpSpMk id="310" creationId="{B2BB17DB-0AB7-A106-D395-E34972DD8B06}"/>
          </ac:grpSpMkLst>
        </pc:grpChg>
        <pc:grpChg chg="add mod">
          <ac:chgData name="시환 박" userId="df224db13090920a" providerId="LiveId" clId="{FEB99BC1-1D93-4D87-AD3C-90D5B5DE6267}" dt="2024-10-04T09:29:48.353" v="2407" actId="1036"/>
          <ac:grpSpMkLst>
            <pc:docMk/>
            <pc:sldMk cId="1199376315" sldId="259"/>
            <ac:grpSpMk id="314" creationId="{0A870EBE-74C2-E77C-2BE3-4739EF1BB966}"/>
          </ac:grpSpMkLst>
        </pc:grpChg>
        <pc:grpChg chg="add mod">
          <ac:chgData name="시환 박" userId="df224db13090920a" providerId="LiveId" clId="{FEB99BC1-1D93-4D87-AD3C-90D5B5DE6267}" dt="2024-10-04T09:29:56.183" v="2412" actId="1036"/>
          <ac:grpSpMkLst>
            <pc:docMk/>
            <pc:sldMk cId="1199376315" sldId="259"/>
            <ac:grpSpMk id="315" creationId="{3C9C2684-804B-C99C-AAD2-BF2690C6624F}"/>
          </ac:grpSpMkLst>
        </pc:grpChg>
        <pc:picChg chg="add mod topLvl">
          <ac:chgData name="시환 박" userId="df224db13090920a" providerId="LiveId" clId="{FEB99BC1-1D93-4D87-AD3C-90D5B5DE6267}" dt="2024-10-04T08:54:30.126" v="1424" actId="164"/>
          <ac:picMkLst>
            <pc:docMk/>
            <pc:sldMk cId="1199376315" sldId="259"/>
            <ac:picMk id="24" creationId="{F18AD1A4-6742-8810-219B-48DF043BCB77}"/>
          </ac:picMkLst>
        </pc:picChg>
        <pc:cxnChg chg="mod">
          <ac:chgData name="시환 박" userId="df224db13090920a" providerId="LiveId" clId="{FEB99BC1-1D93-4D87-AD3C-90D5B5DE6267}" dt="2024-10-04T08:59:50.719" v="1547" actId="478"/>
          <ac:cxnSpMkLst>
            <pc:docMk/>
            <pc:sldMk cId="1199376315" sldId="259"/>
            <ac:cxnSpMk id="8" creationId="{A4BF017F-BA9D-65EC-C056-82863B69C234}"/>
          </ac:cxnSpMkLst>
        </pc:cxnChg>
        <pc:cxnChg chg="mod">
          <ac:chgData name="시환 박" userId="df224db13090920a" providerId="LiveId" clId="{FEB99BC1-1D93-4D87-AD3C-90D5B5DE6267}" dt="2024-10-04T08:26:05.099" v="394"/>
          <ac:cxnSpMkLst>
            <pc:docMk/>
            <pc:sldMk cId="1199376315" sldId="259"/>
            <ac:cxnSpMk id="10" creationId="{038ED0B4-A3D4-30AD-E0F5-91D0D62FD24E}"/>
          </ac:cxnSpMkLst>
        </pc:cxnChg>
        <pc:cxnChg chg="mod">
          <ac:chgData name="시환 박" userId="df224db13090920a" providerId="LiveId" clId="{FEB99BC1-1D93-4D87-AD3C-90D5B5DE6267}" dt="2024-10-04T08:59:50.719" v="1547" actId="478"/>
          <ac:cxnSpMkLst>
            <pc:docMk/>
            <pc:sldMk cId="1199376315" sldId="259"/>
            <ac:cxnSpMk id="14" creationId="{05A8A4A8-D565-A27A-11BF-A712AF8A6DC5}"/>
          </ac:cxnSpMkLst>
        </pc:cxnChg>
        <pc:cxnChg chg="mod">
          <ac:chgData name="시환 박" userId="df224db13090920a" providerId="LiveId" clId="{FEB99BC1-1D93-4D87-AD3C-90D5B5DE6267}" dt="2024-10-04T08:59:50.719" v="1547" actId="478"/>
          <ac:cxnSpMkLst>
            <pc:docMk/>
            <pc:sldMk cId="1199376315" sldId="259"/>
            <ac:cxnSpMk id="15" creationId="{00ED5F3B-B3A6-B2D8-7257-7015286E1EE4}"/>
          </ac:cxnSpMkLst>
        </pc:cxnChg>
        <pc:cxnChg chg="mod">
          <ac:chgData name="시환 박" userId="df224db13090920a" providerId="LiveId" clId="{FEB99BC1-1D93-4D87-AD3C-90D5B5DE6267}" dt="2024-10-04T08:59:50.719" v="1547" actId="478"/>
          <ac:cxnSpMkLst>
            <pc:docMk/>
            <pc:sldMk cId="1199376315" sldId="259"/>
            <ac:cxnSpMk id="16" creationId="{C6929EEC-3E00-4C6E-D254-7CACCD088490}"/>
          </ac:cxnSpMkLst>
        </pc:cxnChg>
        <pc:cxnChg chg="add mod topLvl">
          <ac:chgData name="시환 박" userId="df224db13090920a" providerId="LiveId" clId="{FEB99BC1-1D93-4D87-AD3C-90D5B5DE6267}" dt="2024-10-04T09:18:10.074" v="2155" actId="1038"/>
          <ac:cxnSpMkLst>
            <pc:docMk/>
            <pc:sldMk cId="1199376315" sldId="259"/>
            <ac:cxnSpMk id="34" creationId="{41D77E12-C33C-943A-64C3-1C28790B2A47}"/>
          </ac:cxnSpMkLst>
        </pc:cxnChg>
        <pc:cxnChg chg="add del mod">
          <ac:chgData name="시환 박" userId="df224db13090920a" providerId="LiveId" clId="{FEB99BC1-1D93-4D87-AD3C-90D5B5DE6267}" dt="2024-10-04T08:54:38.748" v="1426" actId="478"/>
          <ac:cxnSpMkLst>
            <pc:docMk/>
            <pc:sldMk cId="1199376315" sldId="259"/>
            <ac:cxnSpMk id="38" creationId="{FEC232B8-E4C8-B005-4628-214CF1A52ECC}"/>
          </ac:cxnSpMkLst>
        </pc:cxnChg>
        <pc:cxnChg chg="add mod topLvl">
          <ac:chgData name="시환 박" userId="df224db13090920a" providerId="LiveId" clId="{FEB99BC1-1D93-4D87-AD3C-90D5B5DE6267}" dt="2024-10-04T09:18:10.074" v="2155" actId="1038"/>
          <ac:cxnSpMkLst>
            <pc:docMk/>
            <pc:sldMk cId="1199376315" sldId="259"/>
            <ac:cxnSpMk id="47" creationId="{F94F578A-477F-6ECF-DFC0-B99523A001DA}"/>
          </ac:cxnSpMkLst>
        </pc:cxnChg>
        <pc:cxnChg chg="add del mod topLvl">
          <ac:chgData name="시환 박" userId="df224db13090920a" providerId="LiveId" clId="{FEB99BC1-1D93-4D87-AD3C-90D5B5DE6267}" dt="2024-10-04T09:07:21.953" v="1892" actId="478"/>
          <ac:cxnSpMkLst>
            <pc:docMk/>
            <pc:sldMk cId="1199376315" sldId="259"/>
            <ac:cxnSpMk id="49" creationId="{F526FF98-1E5D-F05E-42F6-42DF26B27A57}"/>
          </ac:cxnSpMkLst>
        </pc:cxnChg>
        <pc:cxnChg chg="add del mod topLvl">
          <ac:chgData name="시환 박" userId="df224db13090920a" providerId="LiveId" clId="{FEB99BC1-1D93-4D87-AD3C-90D5B5DE6267}" dt="2024-10-04T09:07:23.988" v="1893" actId="478"/>
          <ac:cxnSpMkLst>
            <pc:docMk/>
            <pc:sldMk cId="1199376315" sldId="259"/>
            <ac:cxnSpMk id="52" creationId="{D49BD063-F13F-9A92-27C9-42FA821FB638}"/>
          </ac:cxnSpMkLst>
        </pc:cxnChg>
        <pc:cxnChg chg="mod topLvl">
          <ac:chgData name="시환 박" userId="df224db13090920a" providerId="LiveId" clId="{FEB99BC1-1D93-4D87-AD3C-90D5B5DE6267}" dt="2024-10-04T09:02:47.941" v="1756" actId="164"/>
          <ac:cxnSpMkLst>
            <pc:docMk/>
            <pc:sldMk cId="1199376315" sldId="259"/>
            <ac:cxnSpMk id="60" creationId="{08FD1892-A3CB-0C2C-B186-563AA02B9D5B}"/>
          </ac:cxnSpMkLst>
        </pc:cxnChg>
        <pc:cxnChg chg="mod topLvl">
          <ac:chgData name="시환 박" userId="df224db13090920a" providerId="LiveId" clId="{FEB99BC1-1D93-4D87-AD3C-90D5B5DE6267}" dt="2024-10-04T09:02:47.941" v="1756" actId="164"/>
          <ac:cxnSpMkLst>
            <pc:docMk/>
            <pc:sldMk cId="1199376315" sldId="259"/>
            <ac:cxnSpMk id="62" creationId="{AB3E89F7-6619-0F33-C582-45EF5C65A17A}"/>
          </ac:cxnSpMkLst>
        </pc:cxnChg>
        <pc:cxnChg chg="mod">
          <ac:chgData name="시환 박" userId="df224db13090920a" providerId="LiveId" clId="{FEB99BC1-1D93-4D87-AD3C-90D5B5DE6267}" dt="2024-10-04T09:01:27.804" v="1660" actId="165"/>
          <ac:cxnSpMkLst>
            <pc:docMk/>
            <pc:sldMk cId="1199376315" sldId="259"/>
            <ac:cxnSpMk id="66" creationId="{EECD5259-86E8-B4A4-E17A-B91737779761}"/>
          </ac:cxnSpMkLst>
        </pc:cxnChg>
        <pc:cxnChg chg="mod">
          <ac:chgData name="시환 박" userId="df224db13090920a" providerId="LiveId" clId="{FEB99BC1-1D93-4D87-AD3C-90D5B5DE6267}" dt="2024-10-04T09:01:27.804" v="1660" actId="165"/>
          <ac:cxnSpMkLst>
            <pc:docMk/>
            <pc:sldMk cId="1199376315" sldId="259"/>
            <ac:cxnSpMk id="67" creationId="{B0E77E8F-7374-8DA6-5F36-3510E916AD15}"/>
          </ac:cxnSpMkLst>
        </pc:cxnChg>
        <pc:cxnChg chg="mod">
          <ac:chgData name="시환 박" userId="df224db13090920a" providerId="LiveId" clId="{FEB99BC1-1D93-4D87-AD3C-90D5B5DE6267}" dt="2024-10-04T09:01:27.804" v="1660" actId="165"/>
          <ac:cxnSpMkLst>
            <pc:docMk/>
            <pc:sldMk cId="1199376315" sldId="259"/>
            <ac:cxnSpMk id="68" creationId="{9CFABE55-912D-0999-E208-426104828C3A}"/>
          </ac:cxnSpMkLst>
        </pc:cxnChg>
        <pc:cxnChg chg="mod">
          <ac:chgData name="시환 박" userId="df224db13090920a" providerId="LiveId" clId="{FEB99BC1-1D93-4D87-AD3C-90D5B5DE6267}" dt="2024-10-04T08:59:50.719" v="1547" actId="478"/>
          <ac:cxnSpMkLst>
            <pc:docMk/>
            <pc:sldMk cId="1199376315" sldId="259"/>
            <ac:cxnSpMk id="78" creationId="{EADCD00A-BE4F-8C89-356D-22AD937D27EE}"/>
          </ac:cxnSpMkLst>
        </pc:cxnChg>
        <pc:cxnChg chg="mod">
          <ac:chgData name="시환 박" userId="df224db13090920a" providerId="LiveId" clId="{FEB99BC1-1D93-4D87-AD3C-90D5B5DE6267}" dt="2024-10-04T08:51:30.408" v="1206"/>
          <ac:cxnSpMkLst>
            <pc:docMk/>
            <pc:sldMk cId="1199376315" sldId="259"/>
            <ac:cxnSpMk id="80" creationId="{9B15FAFE-9EDC-4F26-9BFC-28D9DE67B344}"/>
          </ac:cxnSpMkLst>
        </pc:cxnChg>
        <pc:cxnChg chg="mod">
          <ac:chgData name="시환 박" userId="df224db13090920a" providerId="LiveId" clId="{FEB99BC1-1D93-4D87-AD3C-90D5B5DE6267}" dt="2024-10-04T08:59:50.719" v="1547" actId="478"/>
          <ac:cxnSpMkLst>
            <pc:docMk/>
            <pc:sldMk cId="1199376315" sldId="259"/>
            <ac:cxnSpMk id="84" creationId="{215B6428-F5E7-2843-DCD3-EF7C0C29EBFE}"/>
          </ac:cxnSpMkLst>
        </pc:cxnChg>
        <pc:cxnChg chg="mod">
          <ac:chgData name="시환 박" userId="df224db13090920a" providerId="LiveId" clId="{FEB99BC1-1D93-4D87-AD3C-90D5B5DE6267}" dt="2024-10-04T08:59:50.719" v="1547" actId="478"/>
          <ac:cxnSpMkLst>
            <pc:docMk/>
            <pc:sldMk cId="1199376315" sldId="259"/>
            <ac:cxnSpMk id="85" creationId="{91A025B9-488E-B855-C7F8-475DF5CF652B}"/>
          </ac:cxnSpMkLst>
        </pc:cxnChg>
        <pc:cxnChg chg="mod">
          <ac:chgData name="시환 박" userId="df224db13090920a" providerId="LiveId" clId="{FEB99BC1-1D93-4D87-AD3C-90D5B5DE6267}" dt="2024-10-04T08:59:50.719" v="1547" actId="478"/>
          <ac:cxnSpMkLst>
            <pc:docMk/>
            <pc:sldMk cId="1199376315" sldId="259"/>
            <ac:cxnSpMk id="86" creationId="{9B61E3EB-F9E9-6341-8902-DAF7F97D5533}"/>
          </ac:cxnSpMkLst>
        </pc:cxnChg>
        <pc:cxnChg chg="mod">
          <ac:chgData name="시환 박" userId="df224db13090920a" providerId="LiveId" clId="{FEB99BC1-1D93-4D87-AD3C-90D5B5DE6267}" dt="2024-10-04T08:59:50.719" v="1547" actId="478"/>
          <ac:cxnSpMkLst>
            <pc:docMk/>
            <pc:sldMk cId="1199376315" sldId="259"/>
            <ac:cxnSpMk id="96" creationId="{307BA359-5CF3-46A2-84F3-BA24648F055A}"/>
          </ac:cxnSpMkLst>
        </pc:cxnChg>
        <pc:cxnChg chg="mod">
          <ac:chgData name="시환 박" userId="df224db13090920a" providerId="LiveId" clId="{FEB99BC1-1D93-4D87-AD3C-90D5B5DE6267}" dt="2024-10-04T08:51:42.329" v="1230"/>
          <ac:cxnSpMkLst>
            <pc:docMk/>
            <pc:sldMk cId="1199376315" sldId="259"/>
            <ac:cxnSpMk id="98" creationId="{D86E2B72-0D69-2E05-E131-BAF6FA3B68D1}"/>
          </ac:cxnSpMkLst>
        </pc:cxnChg>
        <pc:cxnChg chg="mod">
          <ac:chgData name="시환 박" userId="df224db13090920a" providerId="LiveId" clId="{FEB99BC1-1D93-4D87-AD3C-90D5B5DE6267}" dt="2024-10-04T08:59:50.719" v="1547" actId="478"/>
          <ac:cxnSpMkLst>
            <pc:docMk/>
            <pc:sldMk cId="1199376315" sldId="259"/>
            <ac:cxnSpMk id="102" creationId="{B3BB3113-0635-98CA-04E6-E167A4A02BA9}"/>
          </ac:cxnSpMkLst>
        </pc:cxnChg>
        <pc:cxnChg chg="mod">
          <ac:chgData name="시환 박" userId="df224db13090920a" providerId="LiveId" clId="{FEB99BC1-1D93-4D87-AD3C-90D5B5DE6267}" dt="2024-10-04T08:59:50.719" v="1547" actId="478"/>
          <ac:cxnSpMkLst>
            <pc:docMk/>
            <pc:sldMk cId="1199376315" sldId="259"/>
            <ac:cxnSpMk id="103" creationId="{D330BD18-2EDA-2BE7-8CC0-DC8B46B9FA0D}"/>
          </ac:cxnSpMkLst>
        </pc:cxnChg>
        <pc:cxnChg chg="mod">
          <ac:chgData name="시환 박" userId="df224db13090920a" providerId="LiveId" clId="{FEB99BC1-1D93-4D87-AD3C-90D5B5DE6267}" dt="2024-10-04T08:59:50.719" v="1547" actId="478"/>
          <ac:cxnSpMkLst>
            <pc:docMk/>
            <pc:sldMk cId="1199376315" sldId="259"/>
            <ac:cxnSpMk id="104" creationId="{B4363932-0DB0-4BD6-B57C-732F9E1F79F0}"/>
          </ac:cxnSpMkLst>
        </pc:cxnChg>
        <pc:cxnChg chg="add mod">
          <ac:chgData name="시환 박" userId="df224db13090920a" providerId="LiveId" clId="{FEB99BC1-1D93-4D87-AD3C-90D5B5DE6267}" dt="2024-10-04T09:18:10.074" v="2155" actId="1038"/>
          <ac:cxnSpMkLst>
            <pc:docMk/>
            <pc:sldMk cId="1199376315" sldId="259"/>
            <ac:cxnSpMk id="113" creationId="{06CC917A-82B1-9EED-BD74-137DDC79B76B}"/>
          </ac:cxnSpMkLst>
        </pc:cxnChg>
        <pc:cxnChg chg="mod">
          <ac:chgData name="시환 박" userId="df224db13090920a" providerId="LiveId" clId="{FEB99BC1-1D93-4D87-AD3C-90D5B5DE6267}" dt="2024-10-04T09:03:08.153" v="1762" actId="478"/>
          <ac:cxnSpMkLst>
            <pc:docMk/>
            <pc:sldMk cId="1199376315" sldId="259"/>
            <ac:cxnSpMk id="127" creationId="{43B35B67-ABB3-3BE5-D671-10FDE7C94FF5}"/>
          </ac:cxnSpMkLst>
        </pc:cxnChg>
        <pc:cxnChg chg="mod">
          <ac:chgData name="시환 박" userId="df224db13090920a" providerId="LiveId" clId="{FEB99BC1-1D93-4D87-AD3C-90D5B5DE6267}" dt="2024-10-04T08:59:53.036" v="1548"/>
          <ac:cxnSpMkLst>
            <pc:docMk/>
            <pc:sldMk cId="1199376315" sldId="259"/>
            <ac:cxnSpMk id="129" creationId="{F0000A1B-A1BE-68B7-A259-9877E88C9643}"/>
          </ac:cxnSpMkLst>
        </pc:cxnChg>
        <pc:cxnChg chg="mod">
          <ac:chgData name="시환 박" userId="df224db13090920a" providerId="LiveId" clId="{FEB99BC1-1D93-4D87-AD3C-90D5B5DE6267}" dt="2024-10-04T09:03:08.153" v="1762" actId="478"/>
          <ac:cxnSpMkLst>
            <pc:docMk/>
            <pc:sldMk cId="1199376315" sldId="259"/>
            <ac:cxnSpMk id="133" creationId="{257D9988-330A-8CF6-BB7C-72E83A17FE33}"/>
          </ac:cxnSpMkLst>
        </pc:cxnChg>
        <pc:cxnChg chg="mod">
          <ac:chgData name="시환 박" userId="df224db13090920a" providerId="LiveId" clId="{FEB99BC1-1D93-4D87-AD3C-90D5B5DE6267}" dt="2024-10-04T09:03:08.153" v="1762" actId="478"/>
          <ac:cxnSpMkLst>
            <pc:docMk/>
            <pc:sldMk cId="1199376315" sldId="259"/>
            <ac:cxnSpMk id="134" creationId="{087FB966-53EC-257E-0765-C72050D2AB3F}"/>
          </ac:cxnSpMkLst>
        </pc:cxnChg>
        <pc:cxnChg chg="mod">
          <ac:chgData name="시환 박" userId="df224db13090920a" providerId="LiveId" clId="{FEB99BC1-1D93-4D87-AD3C-90D5B5DE6267}" dt="2024-10-04T09:03:08.153" v="1762" actId="478"/>
          <ac:cxnSpMkLst>
            <pc:docMk/>
            <pc:sldMk cId="1199376315" sldId="259"/>
            <ac:cxnSpMk id="135" creationId="{1ADF55F2-9B07-46B7-7849-6F1BC1D4BB14}"/>
          </ac:cxnSpMkLst>
        </pc:cxnChg>
        <pc:cxnChg chg="mod">
          <ac:chgData name="시환 박" userId="df224db13090920a" providerId="LiveId" clId="{FEB99BC1-1D93-4D87-AD3C-90D5B5DE6267}" dt="2024-10-04T09:02:55.396" v="1758"/>
          <ac:cxnSpMkLst>
            <pc:docMk/>
            <pc:sldMk cId="1199376315" sldId="259"/>
            <ac:cxnSpMk id="149" creationId="{4178BC8B-70CF-A979-1F6A-0F7C5EA63E2A}"/>
          </ac:cxnSpMkLst>
        </pc:cxnChg>
        <pc:cxnChg chg="mod">
          <ac:chgData name="시환 박" userId="df224db13090920a" providerId="LiveId" clId="{FEB99BC1-1D93-4D87-AD3C-90D5B5DE6267}" dt="2024-10-04T09:02:55.396" v="1758"/>
          <ac:cxnSpMkLst>
            <pc:docMk/>
            <pc:sldMk cId="1199376315" sldId="259"/>
            <ac:cxnSpMk id="151" creationId="{2D4E1A7D-0C75-5FE0-CE1B-32DCA7EEBE1B}"/>
          </ac:cxnSpMkLst>
        </pc:cxnChg>
        <pc:cxnChg chg="mod">
          <ac:chgData name="시환 박" userId="df224db13090920a" providerId="LiveId" clId="{FEB99BC1-1D93-4D87-AD3C-90D5B5DE6267}" dt="2024-10-04T09:02:55.396" v="1758"/>
          <ac:cxnSpMkLst>
            <pc:docMk/>
            <pc:sldMk cId="1199376315" sldId="259"/>
            <ac:cxnSpMk id="156" creationId="{1165DE11-1E98-4E6A-157C-616274A70F7D}"/>
          </ac:cxnSpMkLst>
        </pc:cxnChg>
        <pc:cxnChg chg="mod">
          <ac:chgData name="시환 박" userId="df224db13090920a" providerId="LiveId" clId="{FEB99BC1-1D93-4D87-AD3C-90D5B5DE6267}" dt="2024-10-04T09:02:55.396" v="1758"/>
          <ac:cxnSpMkLst>
            <pc:docMk/>
            <pc:sldMk cId="1199376315" sldId="259"/>
            <ac:cxnSpMk id="157" creationId="{E6F06EBA-F794-4F6C-C111-BC8F729A4A24}"/>
          </ac:cxnSpMkLst>
        </pc:cxnChg>
        <pc:cxnChg chg="mod">
          <ac:chgData name="시환 박" userId="df224db13090920a" providerId="LiveId" clId="{FEB99BC1-1D93-4D87-AD3C-90D5B5DE6267}" dt="2024-10-04T09:02:55.396" v="1758"/>
          <ac:cxnSpMkLst>
            <pc:docMk/>
            <pc:sldMk cId="1199376315" sldId="259"/>
            <ac:cxnSpMk id="158" creationId="{5967BB68-9088-A082-B0F6-C084E75E2DD3}"/>
          </ac:cxnSpMkLst>
        </pc:cxnChg>
        <pc:cxnChg chg="mod">
          <ac:chgData name="시환 박" userId="df224db13090920a" providerId="LiveId" clId="{FEB99BC1-1D93-4D87-AD3C-90D5B5DE6267}" dt="2024-10-04T09:02:58.352" v="1760"/>
          <ac:cxnSpMkLst>
            <pc:docMk/>
            <pc:sldMk cId="1199376315" sldId="259"/>
            <ac:cxnSpMk id="167" creationId="{9088A8AB-F719-3529-5F7F-EBF89E864B48}"/>
          </ac:cxnSpMkLst>
        </pc:cxnChg>
        <pc:cxnChg chg="mod">
          <ac:chgData name="시환 박" userId="df224db13090920a" providerId="LiveId" clId="{FEB99BC1-1D93-4D87-AD3C-90D5B5DE6267}" dt="2024-10-04T09:02:58.352" v="1760"/>
          <ac:cxnSpMkLst>
            <pc:docMk/>
            <pc:sldMk cId="1199376315" sldId="259"/>
            <ac:cxnSpMk id="169" creationId="{DF2E20A6-29FA-3E01-89DC-06FBA4A7F2FA}"/>
          </ac:cxnSpMkLst>
        </pc:cxnChg>
        <pc:cxnChg chg="mod">
          <ac:chgData name="시환 박" userId="df224db13090920a" providerId="LiveId" clId="{FEB99BC1-1D93-4D87-AD3C-90D5B5DE6267}" dt="2024-10-04T09:02:58.352" v="1760"/>
          <ac:cxnSpMkLst>
            <pc:docMk/>
            <pc:sldMk cId="1199376315" sldId="259"/>
            <ac:cxnSpMk id="174" creationId="{EE723094-F7F2-97C0-70FE-380B918389B3}"/>
          </ac:cxnSpMkLst>
        </pc:cxnChg>
        <pc:cxnChg chg="mod">
          <ac:chgData name="시환 박" userId="df224db13090920a" providerId="LiveId" clId="{FEB99BC1-1D93-4D87-AD3C-90D5B5DE6267}" dt="2024-10-04T09:02:58.352" v="1760"/>
          <ac:cxnSpMkLst>
            <pc:docMk/>
            <pc:sldMk cId="1199376315" sldId="259"/>
            <ac:cxnSpMk id="175" creationId="{6A1FD0F3-7080-6506-48C1-9E26A77AF915}"/>
          </ac:cxnSpMkLst>
        </pc:cxnChg>
        <pc:cxnChg chg="mod">
          <ac:chgData name="시환 박" userId="df224db13090920a" providerId="LiveId" clId="{FEB99BC1-1D93-4D87-AD3C-90D5B5DE6267}" dt="2024-10-04T09:02:58.352" v="1760"/>
          <ac:cxnSpMkLst>
            <pc:docMk/>
            <pc:sldMk cId="1199376315" sldId="259"/>
            <ac:cxnSpMk id="176" creationId="{42AF0BC8-1950-B2F2-496F-0AFEB46F3AD5}"/>
          </ac:cxnSpMkLst>
        </pc:cxnChg>
        <pc:cxnChg chg="mod">
          <ac:chgData name="시환 박" userId="df224db13090920a" providerId="LiveId" clId="{FEB99BC1-1D93-4D87-AD3C-90D5B5DE6267}" dt="2024-10-04T09:03:18.133" v="1763"/>
          <ac:cxnSpMkLst>
            <pc:docMk/>
            <pc:sldMk cId="1199376315" sldId="259"/>
            <ac:cxnSpMk id="185" creationId="{C0D5ECB2-7FB4-3FC2-0F16-B0AF3BE4C1CA}"/>
          </ac:cxnSpMkLst>
        </pc:cxnChg>
        <pc:cxnChg chg="mod">
          <ac:chgData name="시환 박" userId="df224db13090920a" providerId="LiveId" clId="{FEB99BC1-1D93-4D87-AD3C-90D5B5DE6267}" dt="2024-10-04T09:03:18.133" v="1763"/>
          <ac:cxnSpMkLst>
            <pc:docMk/>
            <pc:sldMk cId="1199376315" sldId="259"/>
            <ac:cxnSpMk id="187" creationId="{DBF4BB7C-C569-F7E6-EF8E-79C7E4A296B4}"/>
          </ac:cxnSpMkLst>
        </pc:cxnChg>
        <pc:cxnChg chg="mod">
          <ac:chgData name="시환 박" userId="df224db13090920a" providerId="LiveId" clId="{FEB99BC1-1D93-4D87-AD3C-90D5B5DE6267}" dt="2024-10-04T09:03:18.133" v="1763"/>
          <ac:cxnSpMkLst>
            <pc:docMk/>
            <pc:sldMk cId="1199376315" sldId="259"/>
            <ac:cxnSpMk id="192" creationId="{40E8B832-C120-2269-5AAE-FD6C75E46D3B}"/>
          </ac:cxnSpMkLst>
        </pc:cxnChg>
        <pc:cxnChg chg="mod">
          <ac:chgData name="시환 박" userId="df224db13090920a" providerId="LiveId" clId="{FEB99BC1-1D93-4D87-AD3C-90D5B5DE6267}" dt="2024-10-04T09:03:18.133" v="1763"/>
          <ac:cxnSpMkLst>
            <pc:docMk/>
            <pc:sldMk cId="1199376315" sldId="259"/>
            <ac:cxnSpMk id="193" creationId="{031C43A8-6EE0-B119-0016-96F3B022C606}"/>
          </ac:cxnSpMkLst>
        </pc:cxnChg>
        <pc:cxnChg chg="mod">
          <ac:chgData name="시환 박" userId="df224db13090920a" providerId="LiveId" clId="{FEB99BC1-1D93-4D87-AD3C-90D5B5DE6267}" dt="2024-10-04T09:03:18.133" v="1763"/>
          <ac:cxnSpMkLst>
            <pc:docMk/>
            <pc:sldMk cId="1199376315" sldId="259"/>
            <ac:cxnSpMk id="194" creationId="{A57D206E-5D0D-BE08-E1AE-7D340B68FB20}"/>
          </ac:cxnSpMkLst>
        </pc:cxnChg>
        <pc:cxnChg chg="mod">
          <ac:chgData name="시환 박" userId="df224db13090920a" providerId="LiveId" clId="{FEB99BC1-1D93-4D87-AD3C-90D5B5DE6267}" dt="2024-10-04T09:03:18.133" v="1763"/>
          <ac:cxnSpMkLst>
            <pc:docMk/>
            <pc:sldMk cId="1199376315" sldId="259"/>
            <ac:cxnSpMk id="203" creationId="{B3EBD3A0-B4C7-FE9A-7028-0FB49B59E91D}"/>
          </ac:cxnSpMkLst>
        </pc:cxnChg>
        <pc:cxnChg chg="mod">
          <ac:chgData name="시환 박" userId="df224db13090920a" providerId="LiveId" clId="{FEB99BC1-1D93-4D87-AD3C-90D5B5DE6267}" dt="2024-10-04T09:03:18.133" v="1763"/>
          <ac:cxnSpMkLst>
            <pc:docMk/>
            <pc:sldMk cId="1199376315" sldId="259"/>
            <ac:cxnSpMk id="205" creationId="{24575D58-E20E-4938-9469-C6CC5CCFBABB}"/>
          </ac:cxnSpMkLst>
        </pc:cxnChg>
        <pc:cxnChg chg="mod">
          <ac:chgData name="시환 박" userId="df224db13090920a" providerId="LiveId" clId="{FEB99BC1-1D93-4D87-AD3C-90D5B5DE6267}" dt="2024-10-04T09:03:18.133" v="1763"/>
          <ac:cxnSpMkLst>
            <pc:docMk/>
            <pc:sldMk cId="1199376315" sldId="259"/>
            <ac:cxnSpMk id="210" creationId="{9F98D6F1-60BE-DC25-9B69-95A0E4C689E2}"/>
          </ac:cxnSpMkLst>
        </pc:cxnChg>
        <pc:cxnChg chg="mod">
          <ac:chgData name="시환 박" userId="df224db13090920a" providerId="LiveId" clId="{FEB99BC1-1D93-4D87-AD3C-90D5B5DE6267}" dt="2024-10-04T09:03:18.133" v="1763"/>
          <ac:cxnSpMkLst>
            <pc:docMk/>
            <pc:sldMk cId="1199376315" sldId="259"/>
            <ac:cxnSpMk id="211" creationId="{5DA1DAC6-1D51-FC7A-8E10-18E0426904E9}"/>
          </ac:cxnSpMkLst>
        </pc:cxnChg>
        <pc:cxnChg chg="mod">
          <ac:chgData name="시환 박" userId="df224db13090920a" providerId="LiveId" clId="{FEB99BC1-1D93-4D87-AD3C-90D5B5DE6267}" dt="2024-10-04T09:03:18.133" v="1763"/>
          <ac:cxnSpMkLst>
            <pc:docMk/>
            <pc:sldMk cId="1199376315" sldId="259"/>
            <ac:cxnSpMk id="212" creationId="{D9DF7A6D-662F-4A22-B621-000CAB12C9DD}"/>
          </ac:cxnSpMkLst>
        </pc:cxnChg>
        <pc:cxnChg chg="mod">
          <ac:chgData name="시환 박" userId="df224db13090920a" providerId="LiveId" clId="{FEB99BC1-1D93-4D87-AD3C-90D5B5DE6267}" dt="2024-10-04T09:03:18.133" v="1763"/>
          <ac:cxnSpMkLst>
            <pc:docMk/>
            <pc:sldMk cId="1199376315" sldId="259"/>
            <ac:cxnSpMk id="221" creationId="{4D747282-DB69-C2EB-8D56-ABFE021F2C7B}"/>
          </ac:cxnSpMkLst>
        </pc:cxnChg>
        <pc:cxnChg chg="mod">
          <ac:chgData name="시환 박" userId="df224db13090920a" providerId="LiveId" clId="{FEB99BC1-1D93-4D87-AD3C-90D5B5DE6267}" dt="2024-10-04T09:03:18.133" v="1763"/>
          <ac:cxnSpMkLst>
            <pc:docMk/>
            <pc:sldMk cId="1199376315" sldId="259"/>
            <ac:cxnSpMk id="223" creationId="{0CC011B6-7388-AE62-0FA2-CACECAEEB0A8}"/>
          </ac:cxnSpMkLst>
        </pc:cxnChg>
        <pc:cxnChg chg="mod">
          <ac:chgData name="시환 박" userId="df224db13090920a" providerId="LiveId" clId="{FEB99BC1-1D93-4D87-AD3C-90D5B5DE6267}" dt="2024-10-04T09:03:18.133" v="1763"/>
          <ac:cxnSpMkLst>
            <pc:docMk/>
            <pc:sldMk cId="1199376315" sldId="259"/>
            <ac:cxnSpMk id="228" creationId="{CA2AEE62-95FC-EF40-CA7D-853EF7C16363}"/>
          </ac:cxnSpMkLst>
        </pc:cxnChg>
        <pc:cxnChg chg="mod">
          <ac:chgData name="시환 박" userId="df224db13090920a" providerId="LiveId" clId="{FEB99BC1-1D93-4D87-AD3C-90D5B5DE6267}" dt="2024-10-04T09:03:18.133" v="1763"/>
          <ac:cxnSpMkLst>
            <pc:docMk/>
            <pc:sldMk cId="1199376315" sldId="259"/>
            <ac:cxnSpMk id="229" creationId="{D715751B-E91E-CFB8-D7E2-8C883F956767}"/>
          </ac:cxnSpMkLst>
        </pc:cxnChg>
        <pc:cxnChg chg="mod">
          <ac:chgData name="시환 박" userId="df224db13090920a" providerId="LiveId" clId="{FEB99BC1-1D93-4D87-AD3C-90D5B5DE6267}" dt="2024-10-04T09:03:18.133" v="1763"/>
          <ac:cxnSpMkLst>
            <pc:docMk/>
            <pc:sldMk cId="1199376315" sldId="259"/>
            <ac:cxnSpMk id="230" creationId="{AF366C6D-A3A2-0829-C559-D74FAB8400A2}"/>
          </ac:cxnSpMkLst>
        </pc:cxnChg>
        <pc:cxnChg chg="add mod">
          <ac:chgData name="시환 박" userId="df224db13090920a" providerId="LiveId" clId="{FEB99BC1-1D93-4D87-AD3C-90D5B5DE6267}" dt="2024-10-04T09:18:10.074" v="2155" actId="1038"/>
          <ac:cxnSpMkLst>
            <pc:docMk/>
            <pc:sldMk cId="1199376315" sldId="259"/>
            <ac:cxnSpMk id="237" creationId="{DD518291-C5C9-FBEC-D3E2-8F0C3F490AFB}"/>
          </ac:cxnSpMkLst>
        </pc:cxnChg>
        <pc:cxnChg chg="add del mod">
          <ac:chgData name="시환 박" userId="df224db13090920a" providerId="LiveId" clId="{FEB99BC1-1D93-4D87-AD3C-90D5B5DE6267}" dt="2024-10-04T09:05:33.700" v="1887" actId="478"/>
          <ac:cxnSpMkLst>
            <pc:docMk/>
            <pc:sldMk cId="1199376315" sldId="259"/>
            <ac:cxnSpMk id="240" creationId="{1D2B325D-9430-2062-6DF8-46F6070CD999}"/>
          </ac:cxnSpMkLst>
        </pc:cxnChg>
        <pc:cxnChg chg="add mod">
          <ac:chgData name="시환 박" userId="df224db13090920a" providerId="LiveId" clId="{FEB99BC1-1D93-4D87-AD3C-90D5B5DE6267}" dt="2024-10-04T09:18:10.074" v="2155" actId="1038"/>
          <ac:cxnSpMkLst>
            <pc:docMk/>
            <pc:sldMk cId="1199376315" sldId="259"/>
            <ac:cxnSpMk id="242" creationId="{583E865E-46F6-68F6-27C7-0CF59C784C7D}"/>
          </ac:cxnSpMkLst>
        </pc:cxnChg>
        <pc:cxnChg chg="add del mod">
          <ac:chgData name="시환 박" userId="df224db13090920a" providerId="LiveId" clId="{FEB99BC1-1D93-4D87-AD3C-90D5B5DE6267}" dt="2024-10-04T09:08:02.860" v="1900" actId="478"/>
          <ac:cxnSpMkLst>
            <pc:docMk/>
            <pc:sldMk cId="1199376315" sldId="259"/>
            <ac:cxnSpMk id="247" creationId="{AD378067-DAD1-547E-C473-B7772FB71255}"/>
          </ac:cxnSpMkLst>
        </pc:cxnChg>
        <pc:cxnChg chg="add mod">
          <ac:chgData name="시환 박" userId="df224db13090920a" providerId="LiveId" clId="{FEB99BC1-1D93-4D87-AD3C-90D5B5DE6267}" dt="2024-10-04T09:18:10.074" v="2155" actId="1038"/>
          <ac:cxnSpMkLst>
            <pc:docMk/>
            <pc:sldMk cId="1199376315" sldId="259"/>
            <ac:cxnSpMk id="253" creationId="{B1E1D2C1-C219-B3C2-713E-233D1A181C85}"/>
          </ac:cxnSpMkLst>
        </pc:cxnChg>
        <pc:cxnChg chg="add del mod">
          <ac:chgData name="시환 박" userId="df224db13090920a" providerId="LiveId" clId="{FEB99BC1-1D93-4D87-AD3C-90D5B5DE6267}" dt="2024-10-04T09:08:55.665" v="1915" actId="478"/>
          <ac:cxnSpMkLst>
            <pc:docMk/>
            <pc:sldMk cId="1199376315" sldId="259"/>
            <ac:cxnSpMk id="259" creationId="{78410AE3-1612-9856-B5E9-4E2FDB5B2BF2}"/>
          </ac:cxnSpMkLst>
        </pc:cxnChg>
        <pc:cxnChg chg="add del mod">
          <ac:chgData name="시환 박" userId="df224db13090920a" providerId="LiveId" clId="{FEB99BC1-1D93-4D87-AD3C-90D5B5DE6267}" dt="2024-10-04T09:09:20.751" v="1921" actId="478"/>
          <ac:cxnSpMkLst>
            <pc:docMk/>
            <pc:sldMk cId="1199376315" sldId="259"/>
            <ac:cxnSpMk id="267" creationId="{AFCD1FCF-ADE9-AC6B-8674-EF3E2F3A446F}"/>
          </ac:cxnSpMkLst>
        </pc:cxnChg>
        <pc:cxnChg chg="add mod">
          <ac:chgData name="시환 박" userId="df224db13090920a" providerId="LiveId" clId="{FEB99BC1-1D93-4D87-AD3C-90D5B5DE6267}" dt="2024-10-04T09:18:10.074" v="2155" actId="1038"/>
          <ac:cxnSpMkLst>
            <pc:docMk/>
            <pc:sldMk cId="1199376315" sldId="259"/>
            <ac:cxnSpMk id="271" creationId="{3246FF2F-3E46-737F-E486-CFDCB3A5917C}"/>
          </ac:cxnSpMkLst>
        </pc:cxnChg>
        <pc:cxnChg chg="add del mod">
          <ac:chgData name="시환 박" userId="df224db13090920a" providerId="LiveId" clId="{FEB99BC1-1D93-4D87-AD3C-90D5B5DE6267}" dt="2024-10-04T09:11:03.678" v="1940" actId="478"/>
          <ac:cxnSpMkLst>
            <pc:docMk/>
            <pc:sldMk cId="1199376315" sldId="259"/>
            <ac:cxnSpMk id="276" creationId="{A5DBADBE-4B69-FEEE-EB75-79CCD67356B3}"/>
          </ac:cxnSpMkLst>
        </pc:cxnChg>
        <pc:cxnChg chg="add del mod">
          <ac:chgData name="시환 박" userId="df224db13090920a" providerId="LiveId" clId="{FEB99BC1-1D93-4D87-AD3C-90D5B5DE6267}" dt="2024-10-04T09:11:03.678" v="1940" actId="478"/>
          <ac:cxnSpMkLst>
            <pc:docMk/>
            <pc:sldMk cId="1199376315" sldId="259"/>
            <ac:cxnSpMk id="278" creationId="{507D5CF7-3C11-965A-38A7-F601985011AA}"/>
          </ac:cxnSpMkLst>
        </pc:cxnChg>
        <pc:cxnChg chg="add del mod">
          <ac:chgData name="시환 박" userId="df224db13090920a" providerId="LiveId" clId="{FEB99BC1-1D93-4D87-AD3C-90D5B5DE6267}" dt="2024-10-04T09:11:33.907" v="1949" actId="478"/>
          <ac:cxnSpMkLst>
            <pc:docMk/>
            <pc:sldMk cId="1199376315" sldId="259"/>
            <ac:cxnSpMk id="281" creationId="{7F51292C-B31F-7BA6-9C66-2F56B746604C}"/>
          </ac:cxnSpMkLst>
        </pc:cxnChg>
        <pc:cxnChg chg="add del">
          <ac:chgData name="시환 박" userId="df224db13090920a" providerId="LiveId" clId="{FEB99BC1-1D93-4D87-AD3C-90D5B5DE6267}" dt="2024-10-04T09:11:43.533" v="1951" actId="478"/>
          <ac:cxnSpMkLst>
            <pc:docMk/>
            <pc:sldMk cId="1199376315" sldId="259"/>
            <ac:cxnSpMk id="287" creationId="{984DF66D-6272-85DD-3EAD-7FFC60C896BA}"/>
          </ac:cxnSpMkLst>
        </pc:cxnChg>
        <pc:cxnChg chg="add del mod">
          <ac:chgData name="시환 박" userId="df224db13090920a" providerId="LiveId" clId="{FEB99BC1-1D93-4D87-AD3C-90D5B5DE6267}" dt="2024-10-04T09:11:52.496" v="1964" actId="478"/>
          <ac:cxnSpMkLst>
            <pc:docMk/>
            <pc:sldMk cId="1199376315" sldId="259"/>
            <ac:cxnSpMk id="288" creationId="{C127D24C-27BE-9E25-855B-36CAF2AD3021}"/>
          </ac:cxnSpMkLst>
        </pc:cxnChg>
        <pc:cxnChg chg="add mod">
          <ac:chgData name="시환 박" userId="df224db13090920a" providerId="LiveId" clId="{FEB99BC1-1D93-4D87-AD3C-90D5B5DE6267}" dt="2024-10-04T09:18:10.074" v="2155" actId="1038"/>
          <ac:cxnSpMkLst>
            <pc:docMk/>
            <pc:sldMk cId="1199376315" sldId="259"/>
            <ac:cxnSpMk id="289" creationId="{B787538A-DEAD-E22D-6DEE-880AC923CD4C}"/>
          </ac:cxnSpMkLst>
        </pc:cxnChg>
        <pc:cxnChg chg="add mod">
          <ac:chgData name="시환 박" userId="df224db13090920a" providerId="LiveId" clId="{FEB99BC1-1D93-4D87-AD3C-90D5B5DE6267}" dt="2024-10-04T09:18:10.074" v="2155" actId="1038"/>
          <ac:cxnSpMkLst>
            <pc:docMk/>
            <pc:sldMk cId="1199376315" sldId="259"/>
            <ac:cxnSpMk id="290" creationId="{28278EE7-4EE7-C11D-0647-FD6103603B55}"/>
          </ac:cxnSpMkLst>
        </pc:cxnChg>
        <pc:cxnChg chg="add del mod">
          <ac:chgData name="시환 박" userId="df224db13090920a" providerId="LiveId" clId="{FEB99BC1-1D93-4D87-AD3C-90D5B5DE6267}" dt="2024-10-04T09:18:59.754" v="2211" actId="478"/>
          <ac:cxnSpMkLst>
            <pc:docMk/>
            <pc:sldMk cId="1199376315" sldId="259"/>
            <ac:cxnSpMk id="305" creationId="{EEFFD92F-6E15-DC88-063F-7A6F242E2885}"/>
          </ac:cxnSpMkLst>
        </pc:cxnChg>
        <pc:cxnChg chg="add mod">
          <ac:chgData name="시환 박" userId="df224db13090920a" providerId="LiveId" clId="{FEB99BC1-1D93-4D87-AD3C-90D5B5DE6267}" dt="2024-10-04T09:19:04.497" v="2240" actId="1038"/>
          <ac:cxnSpMkLst>
            <pc:docMk/>
            <pc:sldMk cId="1199376315" sldId="259"/>
            <ac:cxnSpMk id="307" creationId="{77C84FFF-8B3B-3463-C54E-1441B62257AF}"/>
          </ac:cxnSpMkLst>
        </pc:cxnChg>
      </pc:sldChg>
      <pc:sldChg chg="addSp delSp modSp new mod">
        <pc:chgData name="시환 박" userId="df224db13090920a" providerId="LiveId" clId="{FEB99BC1-1D93-4D87-AD3C-90D5B5DE6267}" dt="2024-10-04T09:47:25.305" v="2854" actId="14100"/>
        <pc:sldMkLst>
          <pc:docMk/>
          <pc:sldMk cId="159281555" sldId="260"/>
        </pc:sldMkLst>
        <pc:spChg chg="del">
          <ac:chgData name="시환 박" userId="df224db13090920a" providerId="LiveId" clId="{FEB99BC1-1D93-4D87-AD3C-90D5B5DE6267}" dt="2024-10-04T09:24:05.286" v="2298" actId="478"/>
          <ac:spMkLst>
            <pc:docMk/>
            <pc:sldMk cId="159281555" sldId="260"/>
            <ac:spMk id="2" creationId="{BA405D8A-F282-AD34-AED1-F9B0CAD1DDA6}"/>
          </ac:spMkLst>
        </pc:spChg>
        <pc:spChg chg="del">
          <ac:chgData name="시환 박" userId="df224db13090920a" providerId="LiveId" clId="{FEB99BC1-1D93-4D87-AD3C-90D5B5DE6267}" dt="2024-10-04T09:24:05.286" v="2298" actId="478"/>
          <ac:spMkLst>
            <pc:docMk/>
            <pc:sldMk cId="159281555" sldId="260"/>
            <ac:spMk id="3" creationId="{C4412708-3DA3-059F-D781-B85E0B3137AF}"/>
          </ac:spMkLst>
        </pc:spChg>
        <pc:spChg chg="mod">
          <ac:chgData name="시환 박" userId="df224db13090920a" providerId="LiveId" clId="{FEB99BC1-1D93-4D87-AD3C-90D5B5DE6267}" dt="2024-10-04T09:24:05.741" v="2299"/>
          <ac:spMkLst>
            <pc:docMk/>
            <pc:sldMk cId="159281555" sldId="260"/>
            <ac:spMk id="6" creationId="{06462311-9751-1DB1-58CC-37FF0B708C9A}"/>
          </ac:spMkLst>
        </pc:spChg>
        <pc:spChg chg="add mod">
          <ac:chgData name="시환 박" userId="df224db13090920a" providerId="LiveId" clId="{FEB99BC1-1D93-4D87-AD3C-90D5B5DE6267}" dt="2024-10-04T09:37:09.904" v="2732" actId="1036"/>
          <ac:spMkLst>
            <pc:docMk/>
            <pc:sldMk cId="159281555" sldId="260"/>
            <ac:spMk id="7" creationId="{5A0D82B9-0E94-01F6-3AB3-E896EA523F42}"/>
          </ac:spMkLst>
        </pc:spChg>
        <pc:spChg chg="add mod">
          <ac:chgData name="시환 박" userId="df224db13090920a" providerId="LiveId" clId="{FEB99BC1-1D93-4D87-AD3C-90D5B5DE6267}" dt="2024-10-04T09:37:09.904" v="2732" actId="1036"/>
          <ac:spMkLst>
            <pc:docMk/>
            <pc:sldMk cId="159281555" sldId="260"/>
            <ac:spMk id="8" creationId="{49914421-ED56-2248-01F5-B853DC41690C}"/>
          </ac:spMkLst>
        </pc:spChg>
        <pc:spChg chg="add mod">
          <ac:chgData name="시환 박" userId="df224db13090920a" providerId="LiveId" clId="{FEB99BC1-1D93-4D87-AD3C-90D5B5DE6267}" dt="2024-10-04T09:37:09.904" v="2732" actId="1036"/>
          <ac:spMkLst>
            <pc:docMk/>
            <pc:sldMk cId="159281555" sldId="260"/>
            <ac:spMk id="9" creationId="{8EAE4E9B-2058-8F8C-6BFC-631E2FCBCCC9}"/>
          </ac:spMkLst>
        </pc:spChg>
        <pc:spChg chg="add mod">
          <ac:chgData name="시환 박" userId="df224db13090920a" providerId="LiveId" clId="{FEB99BC1-1D93-4D87-AD3C-90D5B5DE6267}" dt="2024-10-04T09:37:09.904" v="2732" actId="1036"/>
          <ac:spMkLst>
            <pc:docMk/>
            <pc:sldMk cId="159281555" sldId="260"/>
            <ac:spMk id="10" creationId="{B8FEB383-F33B-08F2-1F4C-3DFFFC6EA59D}"/>
          </ac:spMkLst>
        </pc:spChg>
        <pc:spChg chg="add mod">
          <ac:chgData name="시환 박" userId="df224db13090920a" providerId="LiveId" clId="{FEB99BC1-1D93-4D87-AD3C-90D5B5DE6267}" dt="2024-10-04T09:37:09.904" v="2732" actId="1036"/>
          <ac:spMkLst>
            <pc:docMk/>
            <pc:sldMk cId="159281555" sldId="260"/>
            <ac:spMk id="12" creationId="{721DE0BF-2347-4A7C-F8BC-45CF8DB77337}"/>
          </ac:spMkLst>
        </pc:spChg>
        <pc:spChg chg="add mod">
          <ac:chgData name="시환 박" userId="df224db13090920a" providerId="LiveId" clId="{FEB99BC1-1D93-4D87-AD3C-90D5B5DE6267}" dt="2024-10-04T09:37:09.904" v="2732" actId="1036"/>
          <ac:spMkLst>
            <pc:docMk/>
            <pc:sldMk cId="159281555" sldId="260"/>
            <ac:spMk id="13" creationId="{D37C96C7-4C74-5204-2CDE-F481D516DE5C}"/>
          </ac:spMkLst>
        </pc:spChg>
        <pc:spChg chg="add mod">
          <ac:chgData name="시환 박" userId="df224db13090920a" providerId="LiveId" clId="{FEB99BC1-1D93-4D87-AD3C-90D5B5DE6267}" dt="2024-10-04T09:37:09.904" v="2732" actId="1036"/>
          <ac:spMkLst>
            <pc:docMk/>
            <pc:sldMk cId="159281555" sldId="260"/>
            <ac:spMk id="14" creationId="{F436844F-F34E-3FDF-75C4-8EB90A43B795}"/>
          </ac:spMkLst>
        </pc:spChg>
        <pc:spChg chg="add mod">
          <ac:chgData name="시환 박" userId="df224db13090920a" providerId="LiveId" clId="{FEB99BC1-1D93-4D87-AD3C-90D5B5DE6267}" dt="2024-10-04T09:37:09.904" v="2732" actId="1036"/>
          <ac:spMkLst>
            <pc:docMk/>
            <pc:sldMk cId="159281555" sldId="260"/>
            <ac:spMk id="15" creationId="{B3559D98-36A7-39AB-A7B0-A3EB5D4CFD79}"/>
          </ac:spMkLst>
        </pc:spChg>
        <pc:spChg chg="mod">
          <ac:chgData name="시환 박" userId="df224db13090920a" providerId="LiveId" clId="{FEB99BC1-1D93-4D87-AD3C-90D5B5DE6267}" dt="2024-10-04T09:24:05.741" v="2299"/>
          <ac:spMkLst>
            <pc:docMk/>
            <pc:sldMk cId="159281555" sldId="260"/>
            <ac:spMk id="19" creationId="{82DAA5F2-D2E3-88E8-7AAD-1146EEBD6C9D}"/>
          </ac:spMkLst>
        </pc:spChg>
        <pc:spChg chg="mod">
          <ac:chgData name="시환 박" userId="df224db13090920a" providerId="LiveId" clId="{FEB99BC1-1D93-4D87-AD3C-90D5B5DE6267}" dt="2024-10-04T09:24:05.741" v="2299"/>
          <ac:spMkLst>
            <pc:docMk/>
            <pc:sldMk cId="159281555" sldId="260"/>
            <ac:spMk id="20" creationId="{B6188D80-25EF-5B50-E1A2-3EB6BCE7E2DA}"/>
          </ac:spMkLst>
        </pc:spChg>
        <pc:spChg chg="mod">
          <ac:chgData name="시환 박" userId="df224db13090920a" providerId="LiveId" clId="{FEB99BC1-1D93-4D87-AD3C-90D5B5DE6267}" dt="2024-10-04T09:24:05.741" v="2299"/>
          <ac:spMkLst>
            <pc:docMk/>
            <pc:sldMk cId="159281555" sldId="260"/>
            <ac:spMk id="25" creationId="{053FDF0E-AB00-C740-6D47-3AF249424722}"/>
          </ac:spMkLst>
        </pc:spChg>
        <pc:spChg chg="mod">
          <ac:chgData name="시환 박" userId="df224db13090920a" providerId="LiveId" clId="{FEB99BC1-1D93-4D87-AD3C-90D5B5DE6267}" dt="2024-10-04T09:24:05.741" v="2299"/>
          <ac:spMkLst>
            <pc:docMk/>
            <pc:sldMk cId="159281555" sldId="260"/>
            <ac:spMk id="26" creationId="{7AC58B78-5B28-6D27-CF27-B8EF4DB09CAA}"/>
          </ac:spMkLst>
        </pc:spChg>
        <pc:spChg chg="mod">
          <ac:chgData name="시환 박" userId="df224db13090920a" providerId="LiveId" clId="{FEB99BC1-1D93-4D87-AD3C-90D5B5DE6267}" dt="2024-10-04T09:24:05.741" v="2299"/>
          <ac:spMkLst>
            <pc:docMk/>
            <pc:sldMk cId="159281555" sldId="260"/>
            <ac:spMk id="27" creationId="{078F1430-D7AC-A342-BFF3-F49FCC6F6B3A}"/>
          </ac:spMkLst>
        </pc:spChg>
        <pc:spChg chg="mod">
          <ac:chgData name="시환 박" userId="df224db13090920a" providerId="LiveId" clId="{FEB99BC1-1D93-4D87-AD3C-90D5B5DE6267}" dt="2024-10-04T09:24:05.741" v="2299"/>
          <ac:spMkLst>
            <pc:docMk/>
            <pc:sldMk cId="159281555" sldId="260"/>
            <ac:spMk id="31" creationId="{D57F90D6-49FD-44ED-7A41-1DF2ED5CEAE8}"/>
          </ac:spMkLst>
        </pc:spChg>
        <pc:spChg chg="mod">
          <ac:chgData name="시환 박" userId="df224db13090920a" providerId="LiveId" clId="{FEB99BC1-1D93-4D87-AD3C-90D5B5DE6267}" dt="2024-10-04T09:24:05.741" v="2299"/>
          <ac:spMkLst>
            <pc:docMk/>
            <pc:sldMk cId="159281555" sldId="260"/>
            <ac:spMk id="32" creationId="{F3A2726C-9C02-C627-1042-2683BD1F0281}"/>
          </ac:spMkLst>
        </pc:spChg>
        <pc:spChg chg="mod">
          <ac:chgData name="시환 박" userId="df224db13090920a" providerId="LiveId" clId="{FEB99BC1-1D93-4D87-AD3C-90D5B5DE6267}" dt="2024-10-04T09:24:05.741" v="2299"/>
          <ac:spMkLst>
            <pc:docMk/>
            <pc:sldMk cId="159281555" sldId="260"/>
            <ac:spMk id="33" creationId="{D1E7B9F8-E24F-5F8E-4F70-CBAFC41B8800}"/>
          </ac:spMkLst>
        </pc:spChg>
        <pc:spChg chg="mod">
          <ac:chgData name="시환 박" userId="df224db13090920a" providerId="LiveId" clId="{FEB99BC1-1D93-4D87-AD3C-90D5B5DE6267}" dt="2024-10-04T09:24:05.741" v="2299"/>
          <ac:spMkLst>
            <pc:docMk/>
            <pc:sldMk cId="159281555" sldId="260"/>
            <ac:spMk id="34" creationId="{C6ABF38B-E46F-8D38-E766-1B251A01C58C}"/>
          </ac:spMkLst>
        </pc:spChg>
        <pc:spChg chg="mod">
          <ac:chgData name="시환 박" userId="df224db13090920a" providerId="LiveId" clId="{FEB99BC1-1D93-4D87-AD3C-90D5B5DE6267}" dt="2024-10-04T09:24:05.741" v="2299"/>
          <ac:spMkLst>
            <pc:docMk/>
            <pc:sldMk cId="159281555" sldId="260"/>
            <ac:spMk id="35" creationId="{C3A06EE1-0841-C300-F20E-D05B98B77D93}"/>
          </ac:spMkLst>
        </pc:spChg>
        <pc:spChg chg="mod">
          <ac:chgData name="시환 박" userId="df224db13090920a" providerId="LiveId" clId="{FEB99BC1-1D93-4D87-AD3C-90D5B5DE6267}" dt="2024-10-04T09:24:05.741" v="2299"/>
          <ac:spMkLst>
            <pc:docMk/>
            <pc:sldMk cId="159281555" sldId="260"/>
            <ac:spMk id="37" creationId="{29EF917B-0BE3-9444-726C-92BD91486811}"/>
          </ac:spMkLst>
        </pc:spChg>
        <pc:spChg chg="mod">
          <ac:chgData name="시환 박" userId="df224db13090920a" providerId="LiveId" clId="{FEB99BC1-1D93-4D87-AD3C-90D5B5DE6267}" dt="2024-10-04T09:24:05.741" v="2299"/>
          <ac:spMkLst>
            <pc:docMk/>
            <pc:sldMk cId="159281555" sldId="260"/>
            <ac:spMk id="38" creationId="{0D3A8947-9EA7-8909-B7B4-145DBAF6C8F9}"/>
          </ac:spMkLst>
        </pc:spChg>
        <pc:spChg chg="mod">
          <ac:chgData name="시환 박" userId="df224db13090920a" providerId="LiveId" clId="{FEB99BC1-1D93-4D87-AD3C-90D5B5DE6267}" dt="2024-10-04T09:24:05.741" v="2299"/>
          <ac:spMkLst>
            <pc:docMk/>
            <pc:sldMk cId="159281555" sldId="260"/>
            <ac:spMk id="43" creationId="{469F0240-E78C-F66C-85CF-B6A34A9CD95E}"/>
          </ac:spMkLst>
        </pc:spChg>
        <pc:spChg chg="mod">
          <ac:chgData name="시환 박" userId="df224db13090920a" providerId="LiveId" clId="{FEB99BC1-1D93-4D87-AD3C-90D5B5DE6267}" dt="2024-10-04T09:24:05.741" v="2299"/>
          <ac:spMkLst>
            <pc:docMk/>
            <pc:sldMk cId="159281555" sldId="260"/>
            <ac:spMk id="44" creationId="{1A029E38-25AF-3A27-D8FE-A4CC7FBB29ED}"/>
          </ac:spMkLst>
        </pc:spChg>
        <pc:spChg chg="mod">
          <ac:chgData name="시환 박" userId="df224db13090920a" providerId="LiveId" clId="{FEB99BC1-1D93-4D87-AD3C-90D5B5DE6267}" dt="2024-10-04T09:24:05.741" v="2299"/>
          <ac:spMkLst>
            <pc:docMk/>
            <pc:sldMk cId="159281555" sldId="260"/>
            <ac:spMk id="45" creationId="{383F8BC0-6B81-D760-D828-33F9B3225F9B}"/>
          </ac:spMkLst>
        </pc:spChg>
        <pc:spChg chg="mod">
          <ac:chgData name="시환 박" userId="df224db13090920a" providerId="LiveId" clId="{FEB99BC1-1D93-4D87-AD3C-90D5B5DE6267}" dt="2024-10-04T09:24:05.741" v="2299"/>
          <ac:spMkLst>
            <pc:docMk/>
            <pc:sldMk cId="159281555" sldId="260"/>
            <ac:spMk id="49" creationId="{CF278BFD-E2F3-5601-C365-8C663487D6D9}"/>
          </ac:spMkLst>
        </pc:spChg>
        <pc:spChg chg="mod">
          <ac:chgData name="시환 박" userId="df224db13090920a" providerId="LiveId" clId="{FEB99BC1-1D93-4D87-AD3C-90D5B5DE6267}" dt="2024-10-04T09:24:05.741" v="2299"/>
          <ac:spMkLst>
            <pc:docMk/>
            <pc:sldMk cId="159281555" sldId="260"/>
            <ac:spMk id="50" creationId="{2B89F641-8300-2BF4-A172-8892EC56378E}"/>
          </ac:spMkLst>
        </pc:spChg>
        <pc:spChg chg="mod">
          <ac:chgData name="시환 박" userId="df224db13090920a" providerId="LiveId" clId="{FEB99BC1-1D93-4D87-AD3C-90D5B5DE6267}" dt="2024-10-04T09:24:05.741" v="2299"/>
          <ac:spMkLst>
            <pc:docMk/>
            <pc:sldMk cId="159281555" sldId="260"/>
            <ac:spMk id="51" creationId="{0FCD4C9C-EC50-B27D-5FF0-B5BC16A6541E}"/>
          </ac:spMkLst>
        </pc:spChg>
        <pc:spChg chg="mod">
          <ac:chgData name="시환 박" userId="df224db13090920a" providerId="LiveId" clId="{FEB99BC1-1D93-4D87-AD3C-90D5B5DE6267}" dt="2024-10-04T09:24:05.741" v="2299"/>
          <ac:spMkLst>
            <pc:docMk/>
            <pc:sldMk cId="159281555" sldId="260"/>
            <ac:spMk id="52" creationId="{58CF6489-6FAC-4CE3-E538-D8AEBDB60000}"/>
          </ac:spMkLst>
        </pc:spChg>
        <pc:spChg chg="mod">
          <ac:chgData name="시환 박" userId="df224db13090920a" providerId="LiveId" clId="{FEB99BC1-1D93-4D87-AD3C-90D5B5DE6267}" dt="2024-10-04T09:24:05.741" v="2299"/>
          <ac:spMkLst>
            <pc:docMk/>
            <pc:sldMk cId="159281555" sldId="260"/>
            <ac:spMk id="53" creationId="{3849C4C7-D28E-FFB2-F569-462AAA923995}"/>
          </ac:spMkLst>
        </pc:spChg>
        <pc:spChg chg="mod">
          <ac:chgData name="시환 박" userId="df224db13090920a" providerId="LiveId" clId="{FEB99BC1-1D93-4D87-AD3C-90D5B5DE6267}" dt="2024-10-04T09:24:05.741" v="2299"/>
          <ac:spMkLst>
            <pc:docMk/>
            <pc:sldMk cId="159281555" sldId="260"/>
            <ac:spMk id="55" creationId="{AE3BBEE8-0243-3898-AE60-F1E96499A23C}"/>
          </ac:spMkLst>
        </pc:spChg>
        <pc:spChg chg="mod">
          <ac:chgData name="시환 박" userId="df224db13090920a" providerId="LiveId" clId="{FEB99BC1-1D93-4D87-AD3C-90D5B5DE6267}" dt="2024-10-04T09:24:05.741" v="2299"/>
          <ac:spMkLst>
            <pc:docMk/>
            <pc:sldMk cId="159281555" sldId="260"/>
            <ac:spMk id="56" creationId="{59AF4D10-B1DD-F106-D69F-16A1C99B2660}"/>
          </ac:spMkLst>
        </pc:spChg>
        <pc:spChg chg="mod">
          <ac:chgData name="시환 박" userId="df224db13090920a" providerId="LiveId" clId="{FEB99BC1-1D93-4D87-AD3C-90D5B5DE6267}" dt="2024-10-04T09:24:05.741" v="2299"/>
          <ac:spMkLst>
            <pc:docMk/>
            <pc:sldMk cId="159281555" sldId="260"/>
            <ac:spMk id="61" creationId="{478D809F-CC77-74AF-A213-C26CCD544F9B}"/>
          </ac:spMkLst>
        </pc:spChg>
        <pc:spChg chg="mod">
          <ac:chgData name="시환 박" userId="df224db13090920a" providerId="LiveId" clId="{FEB99BC1-1D93-4D87-AD3C-90D5B5DE6267}" dt="2024-10-04T09:24:05.741" v="2299"/>
          <ac:spMkLst>
            <pc:docMk/>
            <pc:sldMk cId="159281555" sldId="260"/>
            <ac:spMk id="62" creationId="{98AD88C7-BE9F-182D-5598-DA528B5FE00B}"/>
          </ac:spMkLst>
        </pc:spChg>
        <pc:spChg chg="mod">
          <ac:chgData name="시환 박" userId="df224db13090920a" providerId="LiveId" clId="{FEB99BC1-1D93-4D87-AD3C-90D5B5DE6267}" dt="2024-10-04T09:24:05.741" v="2299"/>
          <ac:spMkLst>
            <pc:docMk/>
            <pc:sldMk cId="159281555" sldId="260"/>
            <ac:spMk id="63" creationId="{51D0EB35-F3AA-522F-83A9-AA1C6508D7B3}"/>
          </ac:spMkLst>
        </pc:spChg>
        <pc:spChg chg="mod">
          <ac:chgData name="시환 박" userId="df224db13090920a" providerId="LiveId" clId="{FEB99BC1-1D93-4D87-AD3C-90D5B5DE6267}" dt="2024-10-04T09:24:05.741" v="2299"/>
          <ac:spMkLst>
            <pc:docMk/>
            <pc:sldMk cId="159281555" sldId="260"/>
            <ac:spMk id="67" creationId="{A008F812-F484-B6F2-BD29-CD55239599D4}"/>
          </ac:spMkLst>
        </pc:spChg>
        <pc:spChg chg="mod">
          <ac:chgData name="시환 박" userId="df224db13090920a" providerId="LiveId" clId="{FEB99BC1-1D93-4D87-AD3C-90D5B5DE6267}" dt="2024-10-04T09:24:05.741" v="2299"/>
          <ac:spMkLst>
            <pc:docMk/>
            <pc:sldMk cId="159281555" sldId="260"/>
            <ac:spMk id="68" creationId="{F38840CD-09EC-E6A1-DE37-9ADDCE4F5E1E}"/>
          </ac:spMkLst>
        </pc:spChg>
        <pc:spChg chg="mod">
          <ac:chgData name="시환 박" userId="df224db13090920a" providerId="LiveId" clId="{FEB99BC1-1D93-4D87-AD3C-90D5B5DE6267}" dt="2024-10-04T09:24:05.741" v="2299"/>
          <ac:spMkLst>
            <pc:docMk/>
            <pc:sldMk cId="159281555" sldId="260"/>
            <ac:spMk id="69" creationId="{8C88B9A7-D8F3-898C-D434-6683AEBB12FE}"/>
          </ac:spMkLst>
        </pc:spChg>
        <pc:spChg chg="mod">
          <ac:chgData name="시환 박" userId="df224db13090920a" providerId="LiveId" clId="{FEB99BC1-1D93-4D87-AD3C-90D5B5DE6267}" dt="2024-10-04T09:24:05.741" v="2299"/>
          <ac:spMkLst>
            <pc:docMk/>
            <pc:sldMk cId="159281555" sldId="260"/>
            <ac:spMk id="70" creationId="{974CE367-ED76-CDCC-0A66-9459584B2076}"/>
          </ac:spMkLst>
        </pc:spChg>
        <pc:spChg chg="mod">
          <ac:chgData name="시환 박" userId="df224db13090920a" providerId="LiveId" clId="{FEB99BC1-1D93-4D87-AD3C-90D5B5DE6267}" dt="2024-10-04T09:24:05.741" v="2299"/>
          <ac:spMkLst>
            <pc:docMk/>
            <pc:sldMk cId="159281555" sldId="260"/>
            <ac:spMk id="71" creationId="{1F8B6605-721B-3774-845E-59B9AE1FA45B}"/>
          </ac:spMkLst>
        </pc:spChg>
        <pc:spChg chg="mod">
          <ac:chgData name="시환 박" userId="df224db13090920a" providerId="LiveId" clId="{FEB99BC1-1D93-4D87-AD3C-90D5B5DE6267}" dt="2024-10-04T09:24:05.741" v="2299"/>
          <ac:spMkLst>
            <pc:docMk/>
            <pc:sldMk cId="159281555" sldId="260"/>
            <ac:spMk id="73" creationId="{FF98D264-8412-5B3A-55B2-1F649DA0C664}"/>
          </ac:spMkLst>
        </pc:spChg>
        <pc:spChg chg="mod">
          <ac:chgData name="시환 박" userId="df224db13090920a" providerId="LiveId" clId="{FEB99BC1-1D93-4D87-AD3C-90D5B5DE6267}" dt="2024-10-04T09:24:05.741" v="2299"/>
          <ac:spMkLst>
            <pc:docMk/>
            <pc:sldMk cId="159281555" sldId="260"/>
            <ac:spMk id="74" creationId="{AF0E377A-7D09-F569-7A4C-5D36DBC403F7}"/>
          </ac:spMkLst>
        </pc:spChg>
        <pc:spChg chg="mod">
          <ac:chgData name="시환 박" userId="df224db13090920a" providerId="LiveId" clId="{FEB99BC1-1D93-4D87-AD3C-90D5B5DE6267}" dt="2024-10-04T09:24:05.741" v="2299"/>
          <ac:spMkLst>
            <pc:docMk/>
            <pc:sldMk cId="159281555" sldId="260"/>
            <ac:spMk id="79" creationId="{B01A86AB-FD9B-AD03-36FA-DEAC9D2488A5}"/>
          </ac:spMkLst>
        </pc:spChg>
        <pc:spChg chg="mod">
          <ac:chgData name="시환 박" userId="df224db13090920a" providerId="LiveId" clId="{FEB99BC1-1D93-4D87-AD3C-90D5B5DE6267}" dt="2024-10-04T09:24:05.741" v="2299"/>
          <ac:spMkLst>
            <pc:docMk/>
            <pc:sldMk cId="159281555" sldId="260"/>
            <ac:spMk id="80" creationId="{1F827B85-4B28-FE5A-0D29-7D190937F36B}"/>
          </ac:spMkLst>
        </pc:spChg>
        <pc:spChg chg="mod">
          <ac:chgData name="시환 박" userId="df224db13090920a" providerId="LiveId" clId="{FEB99BC1-1D93-4D87-AD3C-90D5B5DE6267}" dt="2024-10-04T09:24:05.741" v="2299"/>
          <ac:spMkLst>
            <pc:docMk/>
            <pc:sldMk cId="159281555" sldId="260"/>
            <ac:spMk id="81" creationId="{4026DF93-4EAD-6C11-BE8D-F0A3DA2048D9}"/>
          </ac:spMkLst>
        </pc:spChg>
        <pc:spChg chg="mod">
          <ac:chgData name="시환 박" userId="df224db13090920a" providerId="LiveId" clId="{FEB99BC1-1D93-4D87-AD3C-90D5B5DE6267}" dt="2024-10-04T09:24:05.741" v="2299"/>
          <ac:spMkLst>
            <pc:docMk/>
            <pc:sldMk cId="159281555" sldId="260"/>
            <ac:spMk id="85" creationId="{B794F123-DBB5-06AC-1BC9-0D91530C05E6}"/>
          </ac:spMkLst>
        </pc:spChg>
        <pc:spChg chg="mod">
          <ac:chgData name="시환 박" userId="df224db13090920a" providerId="LiveId" clId="{FEB99BC1-1D93-4D87-AD3C-90D5B5DE6267}" dt="2024-10-04T09:24:05.741" v="2299"/>
          <ac:spMkLst>
            <pc:docMk/>
            <pc:sldMk cId="159281555" sldId="260"/>
            <ac:spMk id="86" creationId="{B9E8A6B8-4329-53A5-C1EB-04F8A91E7BCE}"/>
          </ac:spMkLst>
        </pc:spChg>
        <pc:spChg chg="mod">
          <ac:chgData name="시환 박" userId="df224db13090920a" providerId="LiveId" clId="{FEB99BC1-1D93-4D87-AD3C-90D5B5DE6267}" dt="2024-10-04T09:24:05.741" v="2299"/>
          <ac:spMkLst>
            <pc:docMk/>
            <pc:sldMk cId="159281555" sldId="260"/>
            <ac:spMk id="87" creationId="{217BC35B-9BC3-A992-1AD3-888542E8D52C}"/>
          </ac:spMkLst>
        </pc:spChg>
        <pc:spChg chg="mod">
          <ac:chgData name="시환 박" userId="df224db13090920a" providerId="LiveId" clId="{FEB99BC1-1D93-4D87-AD3C-90D5B5DE6267}" dt="2024-10-04T09:24:05.741" v="2299"/>
          <ac:spMkLst>
            <pc:docMk/>
            <pc:sldMk cId="159281555" sldId="260"/>
            <ac:spMk id="88" creationId="{3CAEF915-5CFF-FDC0-2E2F-390754C23F9A}"/>
          </ac:spMkLst>
        </pc:spChg>
        <pc:spChg chg="mod">
          <ac:chgData name="시환 박" userId="df224db13090920a" providerId="LiveId" clId="{FEB99BC1-1D93-4D87-AD3C-90D5B5DE6267}" dt="2024-10-04T09:24:05.741" v="2299"/>
          <ac:spMkLst>
            <pc:docMk/>
            <pc:sldMk cId="159281555" sldId="260"/>
            <ac:spMk id="89" creationId="{68601720-8F05-F9DB-B2E8-DF9044EF2CA6}"/>
          </ac:spMkLst>
        </pc:spChg>
        <pc:spChg chg="mod">
          <ac:chgData name="시환 박" userId="df224db13090920a" providerId="LiveId" clId="{FEB99BC1-1D93-4D87-AD3C-90D5B5DE6267}" dt="2024-10-04T09:24:05.741" v="2299"/>
          <ac:spMkLst>
            <pc:docMk/>
            <pc:sldMk cId="159281555" sldId="260"/>
            <ac:spMk id="91" creationId="{F98D2ACF-34D8-84FC-0C88-6A156952E650}"/>
          </ac:spMkLst>
        </pc:spChg>
        <pc:spChg chg="mod">
          <ac:chgData name="시환 박" userId="df224db13090920a" providerId="LiveId" clId="{FEB99BC1-1D93-4D87-AD3C-90D5B5DE6267}" dt="2024-10-04T09:24:05.741" v="2299"/>
          <ac:spMkLst>
            <pc:docMk/>
            <pc:sldMk cId="159281555" sldId="260"/>
            <ac:spMk id="92" creationId="{3C200AB8-47B1-FDE3-CDEE-4C02BDADE4BE}"/>
          </ac:spMkLst>
        </pc:spChg>
        <pc:spChg chg="mod">
          <ac:chgData name="시환 박" userId="df224db13090920a" providerId="LiveId" clId="{FEB99BC1-1D93-4D87-AD3C-90D5B5DE6267}" dt="2024-10-04T09:24:05.741" v="2299"/>
          <ac:spMkLst>
            <pc:docMk/>
            <pc:sldMk cId="159281555" sldId="260"/>
            <ac:spMk id="97" creationId="{8F17C17F-BA99-DC6A-5A86-0D24DD4842E9}"/>
          </ac:spMkLst>
        </pc:spChg>
        <pc:spChg chg="mod">
          <ac:chgData name="시환 박" userId="df224db13090920a" providerId="LiveId" clId="{FEB99BC1-1D93-4D87-AD3C-90D5B5DE6267}" dt="2024-10-04T09:24:05.741" v="2299"/>
          <ac:spMkLst>
            <pc:docMk/>
            <pc:sldMk cId="159281555" sldId="260"/>
            <ac:spMk id="98" creationId="{041BED10-667D-EF37-29FD-7F38630FB683}"/>
          </ac:spMkLst>
        </pc:spChg>
        <pc:spChg chg="mod">
          <ac:chgData name="시환 박" userId="df224db13090920a" providerId="LiveId" clId="{FEB99BC1-1D93-4D87-AD3C-90D5B5DE6267}" dt="2024-10-04T09:24:05.741" v="2299"/>
          <ac:spMkLst>
            <pc:docMk/>
            <pc:sldMk cId="159281555" sldId="260"/>
            <ac:spMk id="99" creationId="{E79CF7C7-DDCA-EB3C-1E03-7F64F41924A5}"/>
          </ac:spMkLst>
        </pc:spChg>
        <pc:spChg chg="mod">
          <ac:chgData name="시환 박" userId="df224db13090920a" providerId="LiveId" clId="{FEB99BC1-1D93-4D87-AD3C-90D5B5DE6267}" dt="2024-10-04T09:24:05.741" v="2299"/>
          <ac:spMkLst>
            <pc:docMk/>
            <pc:sldMk cId="159281555" sldId="260"/>
            <ac:spMk id="103" creationId="{52CBFA9A-000C-9720-2497-B333646E2130}"/>
          </ac:spMkLst>
        </pc:spChg>
        <pc:spChg chg="mod">
          <ac:chgData name="시환 박" userId="df224db13090920a" providerId="LiveId" clId="{FEB99BC1-1D93-4D87-AD3C-90D5B5DE6267}" dt="2024-10-04T09:24:05.741" v="2299"/>
          <ac:spMkLst>
            <pc:docMk/>
            <pc:sldMk cId="159281555" sldId="260"/>
            <ac:spMk id="104" creationId="{5DA0C695-63C5-8ABA-D03D-00FBB6DB573C}"/>
          </ac:spMkLst>
        </pc:spChg>
        <pc:spChg chg="mod">
          <ac:chgData name="시환 박" userId="df224db13090920a" providerId="LiveId" clId="{FEB99BC1-1D93-4D87-AD3C-90D5B5DE6267}" dt="2024-10-04T09:24:05.741" v="2299"/>
          <ac:spMkLst>
            <pc:docMk/>
            <pc:sldMk cId="159281555" sldId="260"/>
            <ac:spMk id="105" creationId="{5FA8CF35-9D8D-E78C-F8AF-208C8108BAE6}"/>
          </ac:spMkLst>
        </pc:spChg>
        <pc:spChg chg="mod">
          <ac:chgData name="시환 박" userId="df224db13090920a" providerId="LiveId" clId="{FEB99BC1-1D93-4D87-AD3C-90D5B5DE6267}" dt="2024-10-04T09:24:05.741" v="2299"/>
          <ac:spMkLst>
            <pc:docMk/>
            <pc:sldMk cId="159281555" sldId="260"/>
            <ac:spMk id="106" creationId="{EE0F243C-E49F-5AC4-BDB7-7BD2FFE8E1E0}"/>
          </ac:spMkLst>
        </pc:spChg>
        <pc:spChg chg="mod">
          <ac:chgData name="시환 박" userId="df224db13090920a" providerId="LiveId" clId="{FEB99BC1-1D93-4D87-AD3C-90D5B5DE6267}" dt="2024-10-04T09:24:05.741" v="2299"/>
          <ac:spMkLst>
            <pc:docMk/>
            <pc:sldMk cId="159281555" sldId="260"/>
            <ac:spMk id="107" creationId="{1D81ED4D-A835-F4D6-FDF1-9E38A807DCF0}"/>
          </ac:spMkLst>
        </pc:spChg>
        <pc:spChg chg="mod">
          <ac:chgData name="시환 박" userId="df224db13090920a" providerId="LiveId" clId="{FEB99BC1-1D93-4D87-AD3C-90D5B5DE6267}" dt="2024-10-04T09:24:05.741" v="2299"/>
          <ac:spMkLst>
            <pc:docMk/>
            <pc:sldMk cId="159281555" sldId="260"/>
            <ac:spMk id="109" creationId="{680B255A-A44C-09CC-F0C1-B99D23865132}"/>
          </ac:spMkLst>
        </pc:spChg>
        <pc:spChg chg="mod">
          <ac:chgData name="시환 박" userId="df224db13090920a" providerId="LiveId" clId="{FEB99BC1-1D93-4D87-AD3C-90D5B5DE6267}" dt="2024-10-04T09:24:05.741" v="2299"/>
          <ac:spMkLst>
            <pc:docMk/>
            <pc:sldMk cId="159281555" sldId="260"/>
            <ac:spMk id="110" creationId="{7C68789C-5E10-E83D-8394-6A6354979C27}"/>
          </ac:spMkLst>
        </pc:spChg>
        <pc:spChg chg="mod">
          <ac:chgData name="시환 박" userId="df224db13090920a" providerId="LiveId" clId="{FEB99BC1-1D93-4D87-AD3C-90D5B5DE6267}" dt="2024-10-04T09:24:05.741" v="2299"/>
          <ac:spMkLst>
            <pc:docMk/>
            <pc:sldMk cId="159281555" sldId="260"/>
            <ac:spMk id="115" creationId="{24CB9A8C-DAFB-21B5-86BA-72FC24E8E09E}"/>
          </ac:spMkLst>
        </pc:spChg>
        <pc:spChg chg="mod">
          <ac:chgData name="시환 박" userId="df224db13090920a" providerId="LiveId" clId="{FEB99BC1-1D93-4D87-AD3C-90D5B5DE6267}" dt="2024-10-04T09:24:05.741" v="2299"/>
          <ac:spMkLst>
            <pc:docMk/>
            <pc:sldMk cId="159281555" sldId="260"/>
            <ac:spMk id="116" creationId="{1726832F-CFED-E125-237B-4118BF3ED43C}"/>
          </ac:spMkLst>
        </pc:spChg>
        <pc:spChg chg="mod">
          <ac:chgData name="시환 박" userId="df224db13090920a" providerId="LiveId" clId="{FEB99BC1-1D93-4D87-AD3C-90D5B5DE6267}" dt="2024-10-04T09:24:05.741" v="2299"/>
          <ac:spMkLst>
            <pc:docMk/>
            <pc:sldMk cId="159281555" sldId="260"/>
            <ac:spMk id="117" creationId="{0BE78E5A-EA83-29E4-E149-8AF27237A84D}"/>
          </ac:spMkLst>
        </pc:spChg>
        <pc:spChg chg="mod">
          <ac:chgData name="시환 박" userId="df224db13090920a" providerId="LiveId" clId="{FEB99BC1-1D93-4D87-AD3C-90D5B5DE6267}" dt="2024-10-04T09:24:05.741" v="2299"/>
          <ac:spMkLst>
            <pc:docMk/>
            <pc:sldMk cId="159281555" sldId="260"/>
            <ac:spMk id="121" creationId="{A9215D34-02C9-F457-18C4-FB5FB06D1331}"/>
          </ac:spMkLst>
        </pc:spChg>
        <pc:spChg chg="mod">
          <ac:chgData name="시환 박" userId="df224db13090920a" providerId="LiveId" clId="{FEB99BC1-1D93-4D87-AD3C-90D5B5DE6267}" dt="2024-10-04T09:24:05.741" v="2299"/>
          <ac:spMkLst>
            <pc:docMk/>
            <pc:sldMk cId="159281555" sldId="260"/>
            <ac:spMk id="122" creationId="{D5981779-1A1F-B9D1-5A3B-40D005AD1EA9}"/>
          </ac:spMkLst>
        </pc:spChg>
        <pc:spChg chg="mod">
          <ac:chgData name="시환 박" userId="df224db13090920a" providerId="LiveId" clId="{FEB99BC1-1D93-4D87-AD3C-90D5B5DE6267}" dt="2024-10-04T09:24:05.741" v="2299"/>
          <ac:spMkLst>
            <pc:docMk/>
            <pc:sldMk cId="159281555" sldId="260"/>
            <ac:spMk id="123" creationId="{32E67073-8129-7198-2A1C-0E7191893E11}"/>
          </ac:spMkLst>
        </pc:spChg>
        <pc:spChg chg="mod">
          <ac:chgData name="시환 박" userId="df224db13090920a" providerId="LiveId" clId="{FEB99BC1-1D93-4D87-AD3C-90D5B5DE6267}" dt="2024-10-04T09:24:05.741" v="2299"/>
          <ac:spMkLst>
            <pc:docMk/>
            <pc:sldMk cId="159281555" sldId="260"/>
            <ac:spMk id="124" creationId="{2704F53B-790F-4153-D2F6-DB1F80215C14}"/>
          </ac:spMkLst>
        </pc:spChg>
        <pc:spChg chg="mod">
          <ac:chgData name="시환 박" userId="df224db13090920a" providerId="LiveId" clId="{FEB99BC1-1D93-4D87-AD3C-90D5B5DE6267}" dt="2024-10-04T09:24:05.741" v="2299"/>
          <ac:spMkLst>
            <pc:docMk/>
            <pc:sldMk cId="159281555" sldId="260"/>
            <ac:spMk id="125" creationId="{0375BC32-6E33-423E-2EBE-FF1C7DA52DCF}"/>
          </ac:spMkLst>
        </pc:spChg>
        <pc:spChg chg="mod">
          <ac:chgData name="시환 박" userId="df224db13090920a" providerId="LiveId" clId="{FEB99BC1-1D93-4D87-AD3C-90D5B5DE6267}" dt="2024-10-04T09:24:05.741" v="2299"/>
          <ac:spMkLst>
            <pc:docMk/>
            <pc:sldMk cId="159281555" sldId="260"/>
            <ac:spMk id="133" creationId="{673E9F71-EA3E-738F-C70D-48298527A5FA}"/>
          </ac:spMkLst>
        </pc:spChg>
        <pc:spChg chg="mod">
          <ac:chgData name="시환 박" userId="df224db13090920a" providerId="LiveId" clId="{FEB99BC1-1D93-4D87-AD3C-90D5B5DE6267}" dt="2024-10-04T09:24:05.741" v="2299"/>
          <ac:spMkLst>
            <pc:docMk/>
            <pc:sldMk cId="159281555" sldId="260"/>
            <ac:spMk id="134" creationId="{C175207C-A882-F087-CA49-91D4487866EA}"/>
          </ac:spMkLst>
        </pc:spChg>
        <pc:spChg chg="mod">
          <ac:chgData name="시환 박" userId="df224db13090920a" providerId="LiveId" clId="{FEB99BC1-1D93-4D87-AD3C-90D5B5DE6267}" dt="2024-10-04T09:24:05.741" v="2299"/>
          <ac:spMkLst>
            <pc:docMk/>
            <pc:sldMk cId="159281555" sldId="260"/>
            <ac:spMk id="135" creationId="{9C117F9D-E094-7AB4-AB50-E5DCD43E21EC}"/>
          </ac:spMkLst>
        </pc:spChg>
        <pc:spChg chg="add mod">
          <ac:chgData name="시환 박" userId="df224db13090920a" providerId="LiveId" clId="{FEB99BC1-1D93-4D87-AD3C-90D5B5DE6267}" dt="2024-10-04T09:24:05.741" v="2299"/>
          <ac:spMkLst>
            <pc:docMk/>
            <pc:sldMk cId="159281555" sldId="260"/>
            <ac:spMk id="137" creationId="{EDC538E9-6846-1E2B-9FCA-476D4323FCBD}"/>
          </ac:spMkLst>
        </pc:spChg>
        <pc:spChg chg="mod">
          <ac:chgData name="시환 박" userId="df224db13090920a" providerId="LiveId" clId="{FEB99BC1-1D93-4D87-AD3C-90D5B5DE6267}" dt="2024-10-04T09:24:05.741" v="2299"/>
          <ac:spMkLst>
            <pc:docMk/>
            <pc:sldMk cId="159281555" sldId="260"/>
            <ac:spMk id="139" creationId="{90A97B26-4A0F-09E7-3863-3CC84D9FC66B}"/>
          </ac:spMkLst>
        </pc:spChg>
        <pc:spChg chg="mod">
          <ac:chgData name="시환 박" userId="df224db13090920a" providerId="LiveId" clId="{FEB99BC1-1D93-4D87-AD3C-90D5B5DE6267}" dt="2024-10-04T09:24:05.741" v="2299"/>
          <ac:spMkLst>
            <pc:docMk/>
            <pc:sldMk cId="159281555" sldId="260"/>
            <ac:spMk id="140" creationId="{F111A747-679E-64D5-4EDA-8303E571CEAC}"/>
          </ac:spMkLst>
        </pc:spChg>
        <pc:spChg chg="mod">
          <ac:chgData name="시환 박" userId="df224db13090920a" providerId="LiveId" clId="{FEB99BC1-1D93-4D87-AD3C-90D5B5DE6267}" dt="2024-10-04T09:24:05.741" v="2299"/>
          <ac:spMkLst>
            <pc:docMk/>
            <pc:sldMk cId="159281555" sldId="260"/>
            <ac:spMk id="141" creationId="{1A9BBC4F-60E5-FDCC-5138-EE664E838CA9}"/>
          </ac:spMkLst>
        </pc:spChg>
        <pc:spChg chg="add mod">
          <ac:chgData name="시환 박" userId="df224db13090920a" providerId="LiveId" clId="{FEB99BC1-1D93-4D87-AD3C-90D5B5DE6267}" dt="2024-10-04T09:33:04.467" v="2648" actId="164"/>
          <ac:spMkLst>
            <pc:docMk/>
            <pc:sldMk cId="159281555" sldId="260"/>
            <ac:spMk id="147" creationId="{7F2BCDBD-F69A-D0C7-2BAB-AC615AD1582D}"/>
          </ac:spMkLst>
        </pc:spChg>
        <pc:spChg chg="mod">
          <ac:chgData name="시환 박" userId="df224db13090920a" providerId="LiveId" clId="{FEB99BC1-1D93-4D87-AD3C-90D5B5DE6267}" dt="2024-10-04T09:30:37.978" v="2423"/>
          <ac:spMkLst>
            <pc:docMk/>
            <pc:sldMk cId="159281555" sldId="260"/>
            <ac:spMk id="149" creationId="{092172CB-0332-339B-427C-85DE5B9666DD}"/>
          </ac:spMkLst>
        </pc:spChg>
        <pc:spChg chg="mod">
          <ac:chgData name="시환 박" userId="df224db13090920a" providerId="LiveId" clId="{FEB99BC1-1D93-4D87-AD3C-90D5B5DE6267}" dt="2024-10-04T09:30:37.978" v="2423"/>
          <ac:spMkLst>
            <pc:docMk/>
            <pc:sldMk cId="159281555" sldId="260"/>
            <ac:spMk id="150" creationId="{2D14E739-CA33-C6FC-72C4-106AB51F4526}"/>
          </ac:spMkLst>
        </pc:spChg>
        <pc:spChg chg="mod">
          <ac:chgData name="시환 박" userId="df224db13090920a" providerId="LiveId" clId="{FEB99BC1-1D93-4D87-AD3C-90D5B5DE6267}" dt="2024-10-04T09:32:18.054" v="2634" actId="255"/>
          <ac:spMkLst>
            <pc:docMk/>
            <pc:sldMk cId="159281555" sldId="260"/>
            <ac:spMk id="155" creationId="{43776F7F-35FC-D0FB-694A-3B4854B2FE9F}"/>
          </ac:spMkLst>
        </pc:spChg>
        <pc:spChg chg="mod">
          <ac:chgData name="시환 박" userId="df224db13090920a" providerId="LiveId" clId="{FEB99BC1-1D93-4D87-AD3C-90D5B5DE6267}" dt="2024-10-04T09:30:37.978" v="2423"/>
          <ac:spMkLst>
            <pc:docMk/>
            <pc:sldMk cId="159281555" sldId="260"/>
            <ac:spMk id="156" creationId="{0FCDED5D-76FB-0C71-562A-FD737DACB5C5}"/>
          </ac:spMkLst>
        </pc:spChg>
        <pc:spChg chg="mod">
          <ac:chgData name="시환 박" userId="df224db13090920a" providerId="LiveId" clId="{FEB99BC1-1D93-4D87-AD3C-90D5B5DE6267}" dt="2024-10-04T09:30:37.978" v="2423"/>
          <ac:spMkLst>
            <pc:docMk/>
            <pc:sldMk cId="159281555" sldId="260"/>
            <ac:spMk id="157" creationId="{0CBFC2F9-D009-47F1-08C1-BEEDEC1430C7}"/>
          </ac:spMkLst>
        </pc:spChg>
        <pc:spChg chg="mod">
          <ac:chgData name="시환 박" userId="df224db13090920a" providerId="LiveId" clId="{FEB99BC1-1D93-4D87-AD3C-90D5B5DE6267}" dt="2024-10-04T09:30:37.978" v="2423"/>
          <ac:spMkLst>
            <pc:docMk/>
            <pc:sldMk cId="159281555" sldId="260"/>
            <ac:spMk id="161" creationId="{ACD02E22-F196-BE95-CC4A-1DA5B29B3E43}"/>
          </ac:spMkLst>
        </pc:spChg>
        <pc:spChg chg="mod">
          <ac:chgData name="시환 박" userId="df224db13090920a" providerId="LiveId" clId="{FEB99BC1-1D93-4D87-AD3C-90D5B5DE6267}" dt="2024-10-04T09:30:37.978" v="2423"/>
          <ac:spMkLst>
            <pc:docMk/>
            <pc:sldMk cId="159281555" sldId="260"/>
            <ac:spMk id="162" creationId="{720D6D4D-1753-4147-9ACC-FE18434729D1}"/>
          </ac:spMkLst>
        </pc:spChg>
        <pc:spChg chg="mod">
          <ac:chgData name="시환 박" userId="df224db13090920a" providerId="LiveId" clId="{FEB99BC1-1D93-4D87-AD3C-90D5B5DE6267}" dt="2024-10-04T09:30:37.978" v="2423"/>
          <ac:spMkLst>
            <pc:docMk/>
            <pc:sldMk cId="159281555" sldId="260"/>
            <ac:spMk id="163" creationId="{64ACDFFF-5D1A-BCF9-73F1-934BBC11A3F1}"/>
          </ac:spMkLst>
        </pc:spChg>
        <pc:spChg chg="mod">
          <ac:chgData name="시환 박" userId="df224db13090920a" providerId="LiveId" clId="{FEB99BC1-1D93-4D87-AD3C-90D5B5DE6267}" dt="2024-10-04T09:30:37.978" v="2423"/>
          <ac:spMkLst>
            <pc:docMk/>
            <pc:sldMk cId="159281555" sldId="260"/>
            <ac:spMk id="164" creationId="{46FA8890-52CD-2E78-2C1A-F929D6DB1ED8}"/>
          </ac:spMkLst>
        </pc:spChg>
        <pc:spChg chg="mod">
          <ac:chgData name="시환 박" userId="df224db13090920a" providerId="LiveId" clId="{FEB99BC1-1D93-4D87-AD3C-90D5B5DE6267}" dt="2024-10-04T09:30:37.978" v="2423"/>
          <ac:spMkLst>
            <pc:docMk/>
            <pc:sldMk cId="159281555" sldId="260"/>
            <ac:spMk id="165" creationId="{B09EFD98-7D1C-5E2E-3A4B-3375A3E44373}"/>
          </ac:spMkLst>
        </pc:spChg>
        <pc:spChg chg="mod">
          <ac:chgData name="시환 박" userId="df224db13090920a" providerId="LiveId" clId="{FEB99BC1-1D93-4D87-AD3C-90D5B5DE6267}" dt="2024-10-04T09:30:37.978" v="2423"/>
          <ac:spMkLst>
            <pc:docMk/>
            <pc:sldMk cId="159281555" sldId="260"/>
            <ac:spMk id="167" creationId="{AD90C815-30E5-0639-E74B-6CF7B11E2E1F}"/>
          </ac:spMkLst>
        </pc:spChg>
        <pc:spChg chg="mod">
          <ac:chgData name="시환 박" userId="df224db13090920a" providerId="LiveId" clId="{FEB99BC1-1D93-4D87-AD3C-90D5B5DE6267}" dt="2024-10-04T09:30:37.978" v="2423"/>
          <ac:spMkLst>
            <pc:docMk/>
            <pc:sldMk cId="159281555" sldId="260"/>
            <ac:spMk id="168" creationId="{CDAABA84-EFB6-C127-E4B1-21C0AEF4000D}"/>
          </ac:spMkLst>
        </pc:spChg>
        <pc:spChg chg="mod">
          <ac:chgData name="시환 박" userId="df224db13090920a" providerId="LiveId" clId="{FEB99BC1-1D93-4D87-AD3C-90D5B5DE6267}" dt="2024-10-04T09:32:57.746" v="2647" actId="255"/>
          <ac:spMkLst>
            <pc:docMk/>
            <pc:sldMk cId="159281555" sldId="260"/>
            <ac:spMk id="173" creationId="{0BD3D2ED-2EBC-DBDA-283D-CD94359D3323}"/>
          </ac:spMkLst>
        </pc:spChg>
        <pc:spChg chg="mod">
          <ac:chgData name="시환 박" userId="df224db13090920a" providerId="LiveId" clId="{FEB99BC1-1D93-4D87-AD3C-90D5B5DE6267}" dt="2024-10-04T09:30:37.978" v="2423"/>
          <ac:spMkLst>
            <pc:docMk/>
            <pc:sldMk cId="159281555" sldId="260"/>
            <ac:spMk id="174" creationId="{320C537D-2767-439B-B769-B71FE751BA27}"/>
          </ac:spMkLst>
        </pc:spChg>
        <pc:spChg chg="mod">
          <ac:chgData name="시환 박" userId="df224db13090920a" providerId="LiveId" clId="{FEB99BC1-1D93-4D87-AD3C-90D5B5DE6267}" dt="2024-10-04T09:30:37.978" v="2423"/>
          <ac:spMkLst>
            <pc:docMk/>
            <pc:sldMk cId="159281555" sldId="260"/>
            <ac:spMk id="175" creationId="{C2FE1CFC-5FD2-75CC-9D91-AE3078BDEDC0}"/>
          </ac:spMkLst>
        </pc:spChg>
        <pc:spChg chg="mod">
          <ac:chgData name="시환 박" userId="df224db13090920a" providerId="LiveId" clId="{FEB99BC1-1D93-4D87-AD3C-90D5B5DE6267}" dt="2024-10-04T09:30:37.978" v="2423"/>
          <ac:spMkLst>
            <pc:docMk/>
            <pc:sldMk cId="159281555" sldId="260"/>
            <ac:spMk id="179" creationId="{BB0E9375-435B-7410-DF3E-C847BEEFD75A}"/>
          </ac:spMkLst>
        </pc:spChg>
        <pc:spChg chg="mod">
          <ac:chgData name="시환 박" userId="df224db13090920a" providerId="LiveId" clId="{FEB99BC1-1D93-4D87-AD3C-90D5B5DE6267}" dt="2024-10-04T09:30:37.978" v="2423"/>
          <ac:spMkLst>
            <pc:docMk/>
            <pc:sldMk cId="159281555" sldId="260"/>
            <ac:spMk id="180" creationId="{681F15C9-BDE9-47B0-E77D-772BB2FBC543}"/>
          </ac:spMkLst>
        </pc:spChg>
        <pc:spChg chg="mod">
          <ac:chgData name="시환 박" userId="df224db13090920a" providerId="LiveId" clId="{FEB99BC1-1D93-4D87-AD3C-90D5B5DE6267}" dt="2024-10-04T09:30:37.978" v="2423"/>
          <ac:spMkLst>
            <pc:docMk/>
            <pc:sldMk cId="159281555" sldId="260"/>
            <ac:spMk id="181" creationId="{E227BDB0-53F6-0BF3-D428-EEC14F073095}"/>
          </ac:spMkLst>
        </pc:spChg>
        <pc:spChg chg="mod">
          <ac:chgData name="시환 박" userId="df224db13090920a" providerId="LiveId" clId="{FEB99BC1-1D93-4D87-AD3C-90D5B5DE6267}" dt="2024-10-04T09:30:37.978" v="2423"/>
          <ac:spMkLst>
            <pc:docMk/>
            <pc:sldMk cId="159281555" sldId="260"/>
            <ac:spMk id="182" creationId="{AF845C20-7F3A-8688-3ABE-BEFFF7A8E55F}"/>
          </ac:spMkLst>
        </pc:spChg>
        <pc:spChg chg="mod">
          <ac:chgData name="시환 박" userId="df224db13090920a" providerId="LiveId" clId="{FEB99BC1-1D93-4D87-AD3C-90D5B5DE6267}" dt="2024-10-04T09:30:37.978" v="2423"/>
          <ac:spMkLst>
            <pc:docMk/>
            <pc:sldMk cId="159281555" sldId="260"/>
            <ac:spMk id="183" creationId="{954ED837-8D95-A79B-5EA2-423396168F60}"/>
          </ac:spMkLst>
        </pc:spChg>
        <pc:spChg chg="mod">
          <ac:chgData name="시환 박" userId="df224db13090920a" providerId="LiveId" clId="{FEB99BC1-1D93-4D87-AD3C-90D5B5DE6267}" dt="2024-10-04T09:30:37.978" v="2423"/>
          <ac:spMkLst>
            <pc:docMk/>
            <pc:sldMk cId="159281555" sldId="260"/>
            <ac:spMk id="185" creationId="{0309035A-E3C1-3C45-94BD-0D8FA71F978C}"/>
          </ac:spMkLst>
        </pc:spChg>
        <pc:spChg chg="mod">
          <ac:chgData name="시환 박" userId="df224db13090920a" providerId="LiveId" clId="{FEB99BC1-1D93-4D87-AD3C-90D5B5DE6267}" dt="2024-10-04T09:30:37.978" v="2423"/>
          <ac:spMkLst>
            <pc:docMk/>
            <pc:sldMk cId="159281555" sldId="260"/>
            <ac:spMk id="186" creationId="{6C5FDDD1-9173-721A-FD22-7A45C1A126B9}"/>
          </ac:spMkLst>
        </pc:spChg>
        <pc:spChg chg="mod">
          <ac:chgData name="시환 박" userId="df224db13090920a" providerId="LiveId" clId="{FEB99BC1-1D93-4D87-AD3C-90D5B5DE6267}" dt="2024-10-04T09:30:37.978" v="2423"/>
          <ac:spMkLst>
            <pc:docMk/>
            <pc:sldMk cId="159281555" sldId="260"/>
            <ac:spMk id="187" creationId="{D930C5AA-8A0D-A1A0-B6A5-95FBF9469AD4}"/>
          </ac:spMkLst>
        </pc:spChg>
        <pc:grpChg chg="add mod">
          <ac:chgData name="시환 박" userId="df224db13090920a" providerId="LiveId" clId="{FEB99BC1-1D93-4D87-AD3C-90D5B5DE6267}" dt="2024-10-04T09:37:09.904" v="2732" actId="1036"/>
          <ac:grpSpMkLst>
            <pc:docMk/>
            <pc:sldMk cId="159281555" sldId="260"/>
            <ac:grpSpMk id="4" creationId="{D2A07BDC-85D4-6945-324E-D51E8EA49CE2}"/>
          </ac:grpSpMkLst>
        </pc:grpChg>
        <pc:grpChg chg="add mod">
          <ac:chgData name="시환 박" userId="df224db13090920a" providerId="LiveId" clId="{FEB99BC1-1D93-4D87-AD3C-90D5B5DE6267}" dt="2024-10-04T09:37:09.904" v="2732" actId="1036"/>
          <ac:grpSpMkLst>
            <pc:docMk/>
            <pc:sldMk cId="159281555" sldId="260"/>
            <ac:grpSpMk id="18" creationId="{A892C020-2CD5-DA29-12D6-E9278DE6C610}"/>
          </ac:grpSpMkLst>
        </pc:grpChg>
        <pc:grpChg chg="mod">
          <ac:chgData name="시환 박" userId="df224db13090920a" providerId="LiveId" clId="{FEB99BC1-1D93-4D87-AD3C-90D5B5DE6267}" dt="2024-10-04T09:24:05.741" v="2299"/>
          <ac:grpSpMkLst>
            <pc:docMk/>
            <pc:sldMk cId="159281555" sldId="260"/>
            <ac:grpSpMk id="22" creationId="{4EB7966F-75F3-B47E-AB0D-AE4734EE4897}"/>
          </ac:grpSpMkLst>
        </pc:grpChg>
        <pc:grpChg chg="mod">
          <ac:chgData name="시환 박" userId="df224db13090920a" providerId="LiveId" clId="{FEB99BC1-1D93-4D87-AD3C-90D5B5DE6267}" dt="2024-10-04T09:24:05.741" v="2299"/>
          <ac:grpSpMkLst>
            <pc:docMk/>
            <pc:sldMk cId="159281555" sldId="260"/>
            <ac:grpSpMk id="24" creationId="{AE0283C0-BC29-CC90-8D9F-D1A0D158F15D}"/>
          </ac:grpSpMkLst>
        </pc:grpChg>
        <pc:grpChg chg="add mod">
          <ac:chgData name="시환 박" userId="df224db13090920a" providerId="LiveId" clId="{FEB99BC1-1D93-4D87-AD3C-90D5B5DE6267}" dt="2024-10-04T09:37:09.904" v="2732" actId="1036"/>
          <ac:grpSpMkLst>
            <pc:docMk/>
            <pc:sldMk cId="159281555" sldId="260"/>
            <ac:grpSpMk id="36" creationId="{DDACA1B7-9F5C-6D21-F101-0FA7B39272B4}"/>
          </ac:grpSpMkLst>
        </pc:grpChg>
        <pc:grpChg chg="mod">
          <ac:chgData name="시환 박" userId="df224db13090920a" providerId="LiveId" clId="{FEB99BC1-1D93-4D87-AD3C-90D5B5DE6267}" dt="2024-10-04T09:24:05.741" v="2299"/>
          <ac:grpSpMkLst>
            <pc:docMk/>
            <pc:sldMk cId="159281555" sldId="260"/>
            <ac:grpSpMk id="40" creationId="{1227D3F4-8D05-93C1-F266-ED61367EEC43}"/>
          </ac:grpSpMkLst>
        </pc:grpChg>
        <pc:grpChg chg="mod">
          <ac:chgData name="시환 박" userId="df224db13090920a" providerId="LiveId" clId="{FEB99BC1-1D93-4D87-AD3C-90D5B5DE6267}" dt="2024-10-04T09:24:05.741" v="2299"/>
          <ac:grpSpMkLst>
            <pc:docMk/>
            <pc:sldMk cId="159281555" sldId="260"/>
            <ac:grpSpMk id="42" creationId="{98A56AEC-DBE9-F22B-42E4-256F2F09E986}"/>
          </ac:grpSpMkLst>
        </pc:grpChg>
        <pc:grpChg chg="add del mod">
          <ac:chgData name="시환 박" userId="df224db13090920a" providerId="LiveId" clId="{FEB99BC1-1D93-4D87-AD3C-90D5B5DE6267}" dt="2024-10-04T09:24:23.991" v="2300" actId="478"/>
          <ac:grpSpMkLst>
            <pc:docMk/>
            <pc:sldMk cId="159281555" sldId="260"/>
            <ac:grpSpMk id="54" creationId="{0C91A33C-6D8F-7094-FBA8-F5F22A38EE4A}"/>
          </ac:grpSpMkLst>
        </pc:grpChg>
        <pc:grpChg chg="mod">
          <ac:chgData name="시환 박" userId="df224db13090920a" providerId="LiveId" clId="{FEB99BC1-1D93-4D87-AD3C-90D5B5DE6267}" dt="2024-10-04T09:24:05.741" v="2299"/>
          <ac:grpSpMkLst>
            <pc:docMk/>
            <pc:sldMk cId="159281555" sldId="260"/>
            <ac:grpSpMk id="58" creationId="{82E26152-0119-9BBC-B58D-4633FA316CC4}"/>
          </ac:grpSpMkLst>
        </pc:grpChg>
        <pc:grpChg chg="mod">
          <ac:chgData name="시환 박" userId="df224db13090920a" providerId="LiveId" clId="{FEB99BC1-1D93-4D87-AD3C-90D5B5DE6267}" dt="2024-10-04T09:24:05.741" v="2299"/>
          <ac:grpSpMkLst>
            <pc:docMk/>
            <pc:sldMk cId="159281555" sldId="260"/>
            <ac:grpSpMk id="60" creationId="{F4430479-D81F-DFB2-AA2F-D87F4E41D5E2}"/>
          </ac:grpSpMkLst>
        </pc:grpChg>
        <pc:grpChg chg="add mod">
          <ac:chgData name="시환 박" userId="df224db13090920a" providerId="LiveId" clId="{FEB99BC1-1D93-4D87-AD3C-90D5B5DE6267}" dt="2024-10-04T09:47:21.060" v="2853" actId="1037"/>
          <ac:grpSpMkLst>
            <pc:docMk/>
            <pc:sldMk cId="159281555" sldId="260"/>
            <ac:grpSpMk id="72" creationId="{F8FF7CF1-0C5E-FAFE-C0A3-988C51B5B222}"/>
          </ac:grpSpMkLst>
        </pc:grpChg>
        <pc:grpChg chg="mod">
          <ac:chgData name="시환 박" userId="df224db13090920a" providerId="LiveId" clId="{FEB99BC1-1D93-4D87-AD3C-90D5B5DE6267}" dt="2024-10-04T09:24:05.741" v="2299"/>
          <ac:grpSpMkLst>
            <pc:docMk/>
            <pc:sldMk cId="159281555" sldId="260"/>
            <ac:grpSpMk id="76" creationId="{D72F986B-38A6-3868-109B-2CC9EA08CC3F}"/>
          </ac:grpSpMkLst>
        </pc:grpChg>
        <pc:grpChg chg="mod">
          <ac:chgData name="시환 박" userId="df224db13090920a" providerId="LiveId" clId="{FEB99BC1-1D93-4D87-AD3C-90D5B5DE6267}" dt="2024-10-04T09:24:05.741" v="2299"/>
          <ac:grpSpMkLst>
            <pc:docMk/>
            <pc:sldMk cId="159281555" sldId="260"/>
            <ac:grpSpMk id="78" creationId="{3FCEBCAD-A5B3-B99D-0E4A-724B79C5CE89}"/>
          </ac:grpSpMkLst>
        </pc:grpChg>
        <pc:grpChg chg="add mod">
          <ac:chgData name="시환 박" userId="df224db13090920a" providerId="LiveId" clId="{FEB99BC1-1D93-4D87-AD3C-90D5B5DE6267}" dt="2024-10-04T09:47:21.060" v="2853" actId="1037"/>
          <ac:grpSpMkLst>
            <pc:docMk/>
            <pc:sldMk cId="159281555" sldId="260"/>
            <ac:grpSpMk id="90" creationId="{E18B6087-2418-2B8D-E5EB-B8D96A0F8BAE}"/>
          </ac:grpSpMkLst>
        </pc:grpChg>
        <pc:grpChg chg="mod">
          <ac:chgData name="시환 박" userId="df224db13090920a" providerId="LiveId" clId="{FEB99BC1-1D93-4D87-AD3C-90D5B5DE6267}" dt="2024-10-04T09:24:05.741" v="2299"/>
          <ac:grpSpMkLst>
            <pc:docMk/>
            <pc:sldMk cId="159281555" sldId="260"/>
            <ac:grpSpMk id="94" creationId="{48EE7CD3-904F-1176-B469-67E2A2E69126}"/>
          </ac:grpSpMkLst>
        </pc:grpChg>
        <pc:grpChg chg="mod">
          <ac:chgData name="시환 박" userId="df224db13090920a" providerId="LiveId" clId="{FEB99BC1-1D93-4D87-AD3C-90D5B5DE6267}" dt="2024-10-04T09:24:05.741" v="2299"/>
          <ac:grpSpMkLst>
            <pc:docMk/>
            <pc:sldMk cId="159281555" sldId="260"/>
            <ac:grpSpMk id="96" creationId="{2E202396-D11E-69AA-15B9-D781F362C41F}"/>
          </ac:grpSpMkLst>
        </pc:grpChg>
        <pc:grpChg chg="add del mod">
          <ac:chgData name="시환 박" userId="df224db13090920a" providerId="LiveId" clId="{FEB99BC1-1D93-4D87-AD3C-90D5B5DE6267}" dt="2024-10-04T09:24:24.840" v="2301" actId="478"/>
          <ac:grpSpMkLst>
            <pc:docMk/>
            <pc:sldMk cId="159281555" sldId="260"/>
            <ac:grpSpMk id="108" creationId="{83848F33-DC73-3A34-8B90-CCE77D91DBB9}"/>
          </ac:grpSpMkLst>
        </pc:grpChg>
        <pc:grpChg chg="mod">
          <ac:chgData name="시환 박" userId="df224db13090920a" providerId="LiveId" clId="{FEB99BC1-1D93-4D87-AD3C-90D5B5DE6267}" dt="2024-10-04T09:24:05.741" v="2299"/>
          <ac:grpSpMkLst>
            <pc:docMk/>
            <pc:sldMk cId="159281555" sldId="260"/>
            <ac:grpSpMk id="112" creationId="{36A59BCB-1E7F-D31C-3947-9A4BFF9B36C5}"/>
          </ac:grpSpMkLst>
        </pc:grpChg>
        <pc:grpChg chg="mod">
          <ac:chgData name="시환 박" userId="df224db13090920a" providerId="LiveId" clId="{FEB99BC1-1D93-4D87-AD3C-90D5B5DE6267}" dt="2024-10-04T09:24:05.741" v="2299"/>
          <ac:grpSpMkLst>
            <pc:docMk/>
            <pc:sldMk cId="159281555" sldId="260"/>
            <ac:grpSpMk id="114" creationId="{2443BBC7-21D6-C47A-F82B-90872BDD0145}"/>
          </ac:grpSpMkLst>
        </pc:grpChg>
        <pc:grpChg chg="add mod">
          <ac:chgData name="시환 박" userId="df224db13090920a" providerId="LiveId" clId="{FEB99BC1-1D93-4D87-AD3C-90D5B5DE6267}" dt="2024-10-04T09:37:09.904" v="2732" actId="1036"/>
          <ac:grpSpMkLst>
            <pc:docMk/>
            <pc:sldMk cId="159281555" sldId="260"/>
            <ac:grpSpMk id="132" creationId="{1026FAC5-316A-C1EA-38DB-FF9818E441A9}"/>
          </ac:grpSpMkLst>
        </pc:grpChg>
        <pc:grpChg chg="add mod">
          <ac:chgData name="시환 박" userId="df224db13090920a" providerId="LiveId" clId="{FEB99BC1-1D93-4D87-AD3C-90D5B5DE6267}" dt="2024-10-04T09:47:21.060" v="2853" actId="1037"/>
          <ac:grpSpMkLst>
            <pc:docMk/>
            <pc:sldMk cId="159281555" sldId="260"/>
            <ac:grpSpMk id="138" creationId="{62DC4F24-F9AB-5170-A368-A34E18FEDD52}"/>
          </ac:grpSpMkLst>
        </pc:grpChg>
        <pc:grpChg chg="add mod">
          <ac:chgData name="시환 박" userId="df224db13090920a" providerId="LiveId" clId="{FEB99BC1-1D93-4D87-AD3C-90D5B5DE6267}" dt="2024-10-04T09:37:09.904" v="2732" actId="1036"/>
          <ac:grpSpMkLst>
            <pc:docMk/>
            <pc:sldMk cId="159281555" sldId="260"/>
            <ac:grpSpMk id="148" creationId="{DFCE9E80-A646-CC70-C751-1E99A2FCAFA7}"/>
          </ac:grpSpMkLst>
        </pc:grpChg>
        <pc:grpChg chg="mod">
          <ac:chgData name="시환 박" userId="df224db13090920a" providerId="LiveId" clId="{FEB99BC1-1D93-4D87-AD3C-90D5B5DE6267}" dt="2024-10-04T09:30:37.978" v="2423"/>
          <ac:grpSpMkLst>
            <pc:docMk/>
            <pc:sldMk cId="159281555" sldId="260"/>
            <ac:grpSpMk id="152" creationId="{2D2DA5D3-E466-3BDB-32AC-2539B7A16F92}"/>
          </ac:grpSpMkLst>
        </pc:grpChg>
        <pc:grpChg chg="mod">
          <ac:chgData name="시환 박" userId="df224db13090920a" providerId="LiveId" clId="{FEB99BC1-1D93-4D87-AD3C-90D5B5DE6267}" dt="2024-10-04T09:30:37.978" v="2423"/>
          <ac:grpSpMkLst>
            <pc:docMk/>
            <pc:sldMk cId="159281555" sldId="260"/>
            <ac:grpSpMk id="154" creationId="{AD62D472-DBDE-79BC-DAFB-549286CDE96D}"/>
          </ac:grpSpMkLst>
        </pc:grpChg>
        <pc:grpChg chg="add mod">
          <ac:chgData name="시환 박" userId="df224db13090920a" providerId="LiveId" clId="{FEB99BC1-1D93-4D87-AD3C-90D5B5DE6267}" dt="2024-10-04T09:37:09.904" v="2732" actId="1036"/>
          <ac:grpSpMkLst>
            <pc:docMk/>
            <pc:sldMk cId="159281555" sldId="260"/>
            <ac:grpSpMk id="166" creationId="{7CF330C7-04FC-9603-8603-B90140286596}"/>
          </ac:grpSpMkLst>
        </pc:grpChg>
        <pc:grpChg chg="mod">
          <ac:chgData name="시환 박" userId="df224db13090920a" providerId="LiveId" clId="{FEB99BC1-1D93-4D87-AD3C-90D5B5DE6267}" dt="2024-10-04T09:30:37.978" v="2423"/>
          <ac:grpSpMkLst>
            <pc:docMk/>
            <pc:sldMk cId="159281555" sldId="260"/>
            <ac:grpSpMk id="170" creationId="{FB672C04-FF59-4ECC-6AC8-F8FCAAC56FFB}"/>
          </ac:grpSpMkLst>
        </pc:grpChg>
        <pc:grpChg chg="mod">
          <ac:chgData name="시환 박" userId="df224db13090920a" providerId="LiveId" clId="{FEB99BC1-1D93-4D87-AD3C-90D5B5DE6267}" dt="2024-10-04T09:30:37.978" v="2423"/>
          <ac:grpSpMkLst>
            <pc:docMk/>
            <pc:sldMk cId="159281555" sldId="260"/>
            <ac:grpSpMk id="172" creationId="{C16C172B-9371-DC86-1DFD-A87CD6F7AFCD}"/>
          </ac:grpSpMkLst>
        </pc:grpChg>
        <pc:grpChg chg="add mod">
          <ac:chgData name="시환 박" userId="df224db13090920a" providerId="LiveId" clId="{FEB99BC1-1D93-4D87-AD3C-90D5B5DE6267}" dt="2024-10-04T09:37:09.904" v="2732" actId="1036"/>
          <ac:grpSpMkLst>
            <pc:docMk/>
            <pc:sldMk cId="159281555" sldId="260"/>
            <ac:grpSpMk id="184" creationId="{85E9AB84-268E-667B-7024-4E1D56828D68}"/>
          </ac:grpSpMkLst>
        </pc:grpChg>
        <pc:grpChg chg="add mod">
          <ac:chgData name="시환 박" userId="df224db13090920a" providerId="LiveId" clId="{FEB99BC1-1D93-4D87-AD3C-90D5B5DE6267}" dt="2024-10-04T09:37:09.904" v="2732" actId="1036"/>
          <ac:grpSpMkLst>
            <pc:docMk/>
            <pc:sldMk cId="159281555" sldId="260"/>
            <ac:grpSpMk id="188" creationId="{7411CB00-69BE-53F7-477B-3B95CE0833F8}"/>
          </ac:grpSpMkLst>
        </pc:grpChg>
        <pc:picChg chg="mod">
          <ac:chgData name="시환 박" userId="df224db13090920a" providerId="LiveId" clId="{FEB99BC1-1D93-4D87-AD3C-90D5B5DE6267}" dt="2024-10-04T09:24:05.741" v="2299"/>
          <ac:picMkLst>
            <pc:docMk/>
            <pc:sldMk cId="159281555" sldId="260"/>
            <ac:picMk id="5" creationId="{3D5B8728-0070-D7D3-2F61-4089E10A80E7}"/>
          </ac:picMkLst>
        </pc:picChg>
        <pc:picChg chg="add mod">
          <ac:chgData name="시환 박" userId="df224db13090920a" providerId="LiveId" clId="{FEB99BC1-1D93-4D87-AD3C-90D5B5DE6267}" dt="2024-10-04T09:33:04.467" v="2648" actId="164"/>
          <ac:picMkLst>
            <pc:docMk/>
            <pc:sldMk cId="159281555" sldId="260"/>
            <ac:picMk id="146" creationId="{DDA4E065-E1D2-107C-472B-AC0406B515E3}"/>
          </ac:picMkLst>
        </pc:picChg>
        <pc:cxnChg chg="add mod">
          <ac:chgData name="시환 박" userId="df224db13090920a" providerId="LiveId" clId="{FEB99BC1-1D93-4D87-AD3C-90D5B5DE6267}" dt="2024-10-04T09:37:09.904" v="2732" actId="1036"/>
          <ac:cxnSpMkLst>
            <pc:docMk/>
            <pc:sldMk cId="159281555" sldId="260"/>
            <ac:cxnSpMk id="11" creationId="{93CDA390-5D06-1495-3E61-BA03EA178416}"/>
          </ac:cxnSpMkLst>
        </pc:cxnChg>
        <pc:cxnChg chg="add mod">
          <ac:chgData name="시환 박" userId="df224db13090920a" providerId="LiveId" clId="{FEB99BC1-1D93-4D87-AD3C-90D5B5DE6267}" dt="2024-10-04T09:37:09.904" v="2732" actId="1036"/>
          <ac:cxnSpMkLst>
            <pc:docMk/>
            <pc:sldMk cId="159281555" sldId="260"/>
            <ac:cxnSpMk id="16" creationId="{54E042EC-2815-5B5A-DF97-44494FD7A0E4}"/>
          </ac:cxnSpMkLst>
        </pc:cxnChg>
        <pc:cxnChg chg="add mod">
          <ac:chgData name="시환 박" userId="df224db13090920a" providerId="LiveId" clId="{FEB99BC1-1D93-4D87-AD3C-90D5B5DE6267}" dt="2024-10-04T09:37:09.904" v="2732" actId="1036"/>
          <ac:cxnSpMkLst>
            <pc:docMk/>
            <pc:sldMk cId="159281555" sldId="260"/>
            <ac:cxnSpMk id="17" creationId="{52CEB0A6-4BD1-01CE-55C2-9E5B3E716C1A}"/>
          </ac:cxnSpMkLst>
        </pc:cxnChg>
        <pc:cxnChg chg="mod">
          <ac:chgData name="시환 박" userId="df224db13090920a" providerId="LiveId" clId="{FEB99BC1-1D93-4D87-AD3C-90D5B5DE6267}" dt="2024-10-04T09:24:05.741" v="2299"/>
          <ac:cxnSpMkLst>
            <pc:docMk/>
            <pc:sldMk cId="159281555" sldId="260"/>
            <ac:cxnSpMk id="21" creationId="{715EB54B-52F3-13C7-DC20-ED09F1C6D662}"/>
          </ac:cxnSpMkLst>
        </pc:cxnChg>
        <pc:cxnChg chg="mod">
          <ac:chgData name="시환 박" userId="df224db13090920a" providerId="LiveId" clId="{FEB99BC1-1D93-4D87-AD3C-90D5B5DE6267}" dt="2024-10-04T09:24:05.741" v="2299"/>
          <ac:cxnSpMkLst>
            <pc:docMk/>
            <pc:sldMk cId="159281555" sldId="260"/>
            <ac:cxnSpMk id="23" creationId="{C999B3F2-F9AD-0C3D-DB21-A77795BDF377}"/>
          </ac:cxnSpMkLst>
        </pc:cxnChg>
        <pc:cxnChg chg="mod">
          <ac:chgData name="시환 박" userId="df224db13090920a" providerId="LiveId" clId="{FEB99BC1-1D93-4D87-AD3C-90D5B5DE6267}" dt="2024-10-04T09:24:05.741" v="2299"/>
          <ac:cxnSpMkLst>
            <pc:docMk/>
            <pc:sldMk cId="159281555" sldId="260"/>
            <ac:cxnSpMk id="28" creationId="{10BBD685-23E7-8867-FF91-957CC8106A2C}"/>
          </ac:cxnSpMkLst>
        </pc:cxnChg>
        <pc:cxnChg chg="mod">
          <ac:chgData name="시환 박" userId="df224db13090920a" providerId="LiveId" clId="{FEB99BC1-1D93-4D87-AD3C-90D5B5DE6267}" dt="2024-10-04T09:24:05.741" v="2299"/>
          <ac:cxnSpMkLst>
            <pc:docMk/>
            <pc:sldMk cId="159281555" sldId="260"/>
            <ac:cxnSpMk id="29" creationId="{5DCF3EE4-B615-5358-C286-85801EF528BF}"/>
          </ac:cxnSpMkLst>
        </pc:cxnChg>
        <pc:cxnChg chg="mod">
          <ac:chgData name="시환 박" userId="df224db13090920a" providerId="LiveId" clId="{FEB99BC1-1D93-4D87-AD3C-90D5B5DE6267}" dt="2024-10-04T09:24:05.741" v="2299"/>
          <ac:cxnSpMkLst>
            <pc:docMk/>
            <pc:sldMk cId="159281555" sldId="260"/>
            <ac:cxnSpMk id="30" creationId="{1402A631-B800-2382-9260-195F6A0E9EFA}"/>
          </ac:cxnSpMkLst>
        </pc:cxnChg>
        <pc:cxnChg chg="mod">
          <ac:chgData name="시환 박" userId="df224db13090920a" providerId="LiveId" clId="{FEB99BC1-1D93-4D87-AD3C-90D5B5DE6267}" dt="2024-10-04T09:24:05.741" v="2299"/>
          <ac:cxnSpMkLst>
            <pc:docMk/>
            <pc:sldMk cId="159281555" sldId="260"/>
            <ac:cxnSpMk id="39" creationId="{0F73D501-8C8A-6BE0-2D26-11DE9AF334AA}"/>
          </ac:cxnSpMkLst>
        </pc:cxnChg>
        <pc:cxnChg chg="mod">
          <ac:chgData name="시환 박" userId="df224db13090920a" providerId="LiveId" clId="{FEB99BC1-1D93-4D87-AD3C-90D5B5DE6267}" dt="2024-10-04T09:24:05.741" v="2299"/>
          <ac:cxnSpMkLst>
            <pc:docMk/>
            <pc:sldMk cId="159281555" sldId="260"/>
            <ac:cxnSpMk id="41" creationId="{E989A57C-519D-0EF4-6ECC-D9BA54C49C45}"/>
          </ac:cxnSpMkLst>
        </pc:cxnChg>
        <pc:cxnChg chg="mod">
          <ac:chgData name="시환 박" userId="df224db13090920a" providerId="LiveId" clId="{FEB99BC1-1D93-4D87-AD3C-90D5B5DE6267}" dt="2024-10-04T09:24:05.741" v="2299"/>
          <ac:cxnSpMkLst>
            <pc:docMk/>
            <pc:sldMk cId="159281555" sldId="260"/>
            <ac:cxnSpMk id="46" creationId="{DD6E7B09-DC8A-6868-4822-33C08A6FC674}"/>
          </ac:cxnSpMkLst>
        </pc:cxnChg>
        <pc:cxnChg chg="mod">
          <ac:chgData name="시환 박" userId="df224db13090920a" providerId="LiveId" clId="{FEB99BC1-1D93-4D87-AD3C-90D5B5DE6267}" dt="2024-10-04T09:24:05.741" v="2299"/>
          <ac:cxnSpMkLst>
            <pc:docMk/>
            <pc:sldMk cId="159281555" sldId="260"/>
            <ac:cxnSpMk id="47" creationId="{30EE35AE-D021-55AF-16D0-13CB68AECFFA}"/>
          </ac:cxnSpMkLst>
        </pc:cxnChg>
        <pc:cxnChg chg="mod">
          <ac:chgData name="시환 박" userId="df224db13090920a" providerId="LiveId" clId="{FEB99BC1-1D93-4D87-AD3C-90D5B5DE6267}" dt="2024-10-04T09:24:05.741" v="2299"/>
          <ac:cxnSpMkLst>
            <pc:docMk/>
            <pc:sldMk cId="159281555" sldId="260"/>
            <ac:cxnSpMk id="48" creationId="{7FA45D49-43AF-0104-68ED-7A26A05510E3}"/>
          </ac:cxnSpMkLst>
        </pc:cxnChg>
        <pc:cxnChg chg="mod">
          <ac:chgData name="시환 박" userId="df224db13090920a" providerId="LiveId" clId="{FEB99BC1-1D93-4D87-AD3C-90D5B5DE6267}" dt="2024-10-04T09:24:23.991" v="2300" actId="478"/>
          <ac:cxnSpMkLst>
            <pc:docMk/>
            <pc:sldMk cId="159281555" sldId="260"/>
            <ac:cxnSpMk id="57" creationId="{D3CE9ADC-3714-A1E3-33B9-FCD1B3FAFFCC}"/>
          </ac:cxnSpMkLst>
        </pc:cxnChg>
        <pc:cxnChg chg="mod">
          <ac:chgData name="시환 박" userId="df224db13090920a" providerId="LiveId" clId="{FEB99BC1-1D93-4D87-AD3C-90D5B5DE6267}" dt="2024-10-04T09:24:05.741" v="2299"/>
          <ac:cxnSpMkLst>
            <pc:docMk/>
            <pc:sldMk cId="159281555" sldId="260"/>
            <ac:cxnSpMk id="59" creationId="{D9072920-50D4-0996-6BC1-AFB6FC4C90A5}"/>
          </ac:cxnSpMkLst>
        </pc:cxnChg>
        <pc:cxnChg chg="mod">
          <ac:chgData name="시환 박" userId="df224db13090920a" providerId="LiveId" clId="{FEB99BC1-1D93-4D87-AD3C-90D5B5DE6267}" dt="2024-10-04T09:24:23.991" v="2300" actId="478"/>
          <ac:cxnSpMkLst>
            <pc:docMk/>
            <pc:sldMk cId="159281555" sldId="260"/>
            <ac:cxnSpMk id="64" creationId="{0B4A2BC1-19E6-53E7-1878-DC36CA631674}"/>
          </ac:cxnSpMkLst>
        </pc:cxnChg>
        <pc:cxnChg chg="mod">
          <ac:chgData name="시환 박" userId="df224db13090920a" providerId="LiveId" clId="{FEB99BC1-1D93-4D87-AD3C-90D5B5DE6267}" dt="2024-10-04T09:24:23.991" v="2300" actId="478"/>
          <ac:cxnSpMkLst>
            <pc:docMk/>
            <pc:sldMk cId="159281555" sldId="260"/>
            <ac:cxnSpMk id="65" creationId="{3427D97A-B39A-9843-567B-0B373E93F58E}"/>
          </ac:cxnSpMkLst>
        </pc:cxnChg>
        <pc:cxnChg chg="mod">
          <ac:chgData name="시환 박" userId="df224db13090920a" providerId="LiveId" clId="{FEB99BC1-1D93-4D87-AD3C-90D5B5DE6267}" dt="2024-10-04T09:24:23.991" v="2300" actId="478"/>
          <ac:cxnSpMkLst>
            <pc:docMk/>
            <pc:sldMk cId="159281555" sldId="260"/>
            <ac:cxnSpMk id="66" creationId="{3F2E47C4-E1A2-C6F9-BA2C-62D83BFC6E79}"/>
          </ac:cxnSpMkLst>
        </pc:cxnChg>
        <pc:cxnChg chg="mod">
          <ac:chgData name="시환 박" userId="df224db13090920a" providerId="LiveId" clId="{FEB99BC1-1D93-4D87-AD3C-90D5B5DE6267}" dt="2024-10-04T09:24:05.741" v="2299"/>
          <ac:cxnSpMkLst>
            <pc:docMk/>
            <pc:sldMk cId="159281555" sldId="260"/>
            <ac:cxnSpMk id="75" creationId="{4576DE6F-7C88-7FDB-619A-4CCCDBCFEE65}"/>
          </ac:cxnSpMkLst>
        </pc:cxnChg>
        <pc:cxnChg chg="mod">
          <ac:chgData name="시환 박" userId="df224db13090920a" providerId="LiveId" clId="{FEB99BC1-1D93-4D87-AD3C-90D5B5DE6267}" dt="2024-10-04T09:24:05.741" v="2299"/>
          <ac:cxnSpMkLst>
            <pc:docMk/>
            <pc:sldMk cId="159281555" sldId="260"/>
            <ac:cxnSpMk id="77" creationId="{5301A33D-0BE1-9BB8-CEEE-9253AB264D73}"/>
          </ac:cxnSpMkLst>
        </pc:cxnChg>
        <pc:cxnChg chg="mod">
          <ac:chgData name="시환 박" userId="df224db13090920a" providerId="LiveId" clId="{FEB99BC1-1D93-4D87-AD3C-90D5B5DE6267}" dt="2024-10-04T09:24:05.741" v="2299"/>
          <ac:cxnSpMkLst>
            <pc:docMk/>
            <pc:sldMk cId="159281555" sldId="260"/>
            <ac:cxnSpMk id="82" creationId="{8C59F193-1E2B-0FA5-02C5-54812DF7E290}"/>
          </ac:cxnSpMkLst>
        </pc:cxnChg>
        <pc:cxnChg chg="mod">
          <ac:chgData name="시환 박" userId="df224db13090920a" providerId="LiveId" clId="{FEB99BC1-1D93-4D87-AD3C-90D5B5DE6267}" dt="2024-10-04T09:24:05.741" v="2299"/>
          <ac:cxnSpMkLst>
            <pc:docMk/>
            <pc:sldMk cId="159281555" sldId="260"/>
            <ac:cxnSpMk id="83" creationId="{003E95C3-07CB-0F1C-9D35-BFCFB8F5055D}"/>
          </ac:cxnSpMkLst>
        </pc:cxnChg>
        <pc:cxnChg chg="mod">
          <ac:chgData name="시환 박" userId="df224db13090920a" providerId="LiveId" clId="{FEB99BC1-1D93-4D87-AD3C-90D5B5DE6267}" dt="2024-10-04T09:24:05.741" v="2299"/>
          <ac:cxnSpMkLst>
            <pc:docMk/>
            <pc:sldMk cId="159281555" sldId="260"/>
            <ac:cxnSpMk id="84" creationId="{17BF8FC9-5E2C-B8DA-D719-87289DCE9CA4}"/>
          </ac:cxnSpMkLst>
        </pc:cxnChg>
        <pc:cxnChg chg="mod">
          <ac:chgData name="시환 박" userId="df224db13090920a" providerId="LiveId" clId="{FEB99BC1-1D93-4D87-AD3C-90D5B5DE6267}" dt="2024-10-04T09:24:05.741" v="2299"/>
          <ac:cxnSpMkLst>
            <pc:docMk/>
            <pc:sldMk cId="159281555" sldId="260"/>
            <ac:cxnSpMk id="93" creationId="{C3907423-41A6-59F5-253D-416B3E8918D8}"/>
          </ac:cxnSpMkLst>
        </pc:cxnChg>
        <pc:cxnChg chg="mod">
          <ac:chgData name="시환 박" userId="df224db13090920a" providerId="LiveId" clId="{FEB99BC1-1D93-4D87-AD3C-90D5B5DE6267}" dt="2024-10-04T09:24:05.741" v="2299"/>
          <ac:cxnSpMkLst>
            <pc:docMk/>
            <pc:sldMk cId="159281555" sldId="260"/>
            <ac:cxnSpMk id="95" creationId="{82C59120-5CB1-2DCF-2EE9-A7C9A297D199}"/>
          </ac:cxnSpMkLst>
        </pc:cxnChg>
        <pc:cxnChg chg="mod">
          <ac:chgData name="시환 박" userId="df224db13090920a" providerId="LiveId" clId="{FEB99BC1-1D93-4D87-AD3C-90D5B5DE6267}" dt="2024-10-04T09:24:05.741" v="2299"/>
          <ac:cxnSpMkLst>
            <pc:docMk/>
            <pc:sldMk cId="159281555" sldId="260"/>
            <ac:cxnSpMk id="100" creationId="{A491B888-1027-28A9-B6DB-BA52E77F07A8}"/>
          </ac:cxnSpMkLst>
        </pc:cxnChg>
        <pc:cxnChg chg="mod">
          <ac:chgData name="시환 박" userId="df224db13090920a" providerId="LiveId" clId="{FEB99BC1-1D93-4D87-AD3C-90D5B5DE6267}" dt="2024-10-04T09:24:05.741" v="2299"/>
          <ac:cxnSpMkLst>
            <pc:docMk/>
            <pc:sldMk cId="159281555" sldId="260"/>
            <ac:cxnSpMk id="101" creationId="{851CD4EB-0FA8-ADA7-6AD3-EFA9634824EF}"/>
          </ac:cxnSpMkLst>
        </pc:cxnChg>
        <pc:cxnChg chg="mod">
          <ac:chgData name="시환 박" userId="df224db13090920a" providerId="LiveId" clId="{FEB99BC1-1D93-4D87-AD3C-90D5B5DE6267}" dt="2024-10-04T09:24:05.741" v="2299"/>
          <ac:cxnSpMkLst>
            <pc:docMk/>
            <pc:sldMk cId="159281555" sldId="260"/>
            <ac:cxnSpMk id="102" creationId="{56DE1691-2A47-14DB-8370-2B00760B4B2B}"/>
          </ac:cxnSpMkLst>
        </pc:cxnChg>
        <pc:cxnChg chg="mod">
          <ac:chgData name="시환 박" userId="df224db13090920a" providerId="LiveId" clId="{FEB99BC1-1D93-4D87-AD3C-90D5B5DE6267}" dt="2024-10-04T09:24:24.840" v="2301" actId="478"/>
          <ac:cxnSpMkLst>
            <pc:docMk/>
            <pc:sldMk cId="159281555" sldId="260"/>
            <ac:cxnSpMk id="111" creationId="{009C3152-6421-8849-F257-125B81133284}"/>
          </ac:cxnSpMkLst>
        </pc:cxnChg>
        <pc:cxnChg chg="mod">
          <ac:chgData name="시환 박" userId="df224db13090920a" providerId="LiveId" clId="{FEB99BC1-1D93-4D87-AD3C-90D5B5DE6267}" dt="2024-10-04T09:24:05.741" v="2299"/>
          <ac:cxnSpMkLst>
            <pc:docMk/>
            <pc:sldMk cId="159281555" sldId="260"/>
            <ac:cxnSpMk id="113" creationId="{6901570A-83F0-B485-138B-6E25063AAD71}"/>
          </ac:cxnSpMkLst>
        </pc:cxnChg>
        <pc:cxnChg chg="mod">
          <ac:chgData name="시환 박" userId="df224db13090920a" providerId="LiveId" clId="{FEB99BC1-1D93-4D87-AD3C-90D5B5DE6267}" dt="2024-10-04T09:24:24.840" v="2301" actId="478"/>
          <ac:cxnSpMkLst>
            <pc:docMk/>
            <pc:sldMk cId="159281555" sldId="260"/>
            <ac:cxnSpMk id="118" creationId="{2B6AD733-F717-AC7C-F23B-DB4544C28061}"/>
          </ac:cxnSpMkLst>
        </pc:cxnChg>
        <pc:cxnChg chg="mod">
          <ac:chgData name="시환 박" userId="df224db13090920a" providerId="LiveId" clId="{FEB99BC1-1D93-4D87-AD3C-90D5B5DE6267}" dt="2024-10-04T09:24:24.840" v="2301" actId="478"/>
          <ac:cxnSpMkLst>
            <pc:docMk/>
            <pc:sldMk cId="159281555" sldId="260"/>
            <ac:cxnSpMk id="119" creationId="{7748EB0B-EECA-C365-5EBB-E1A8B0E5F07D}"/>
          </ac:cxnSpMkLst>
        </pc:cxnChg>
        <pc:cxnChg chg="mod">
          <ac:chgData name="시환 박" userId="df224db13090920a" providerId="LiveId" clId="{FEB99BC1-1D93-4D87-AD3C-90D5B5DE6267}" dt="2024-10-04T09:24:24.840" v="2301" actId="478"/>
          <ac:cxnSpMkLst>
            <pc:docMk/>
            <pc:sldMk cId="159281555" sldId="260"/>
            <ac:cxnSpMk id="120" creationId="{0F3D1A00-2D7F-30EE-9125-E7B7F1E9D46D}"/>
          </ac:cxnSpMkLst>
        </pc:cxnChg>
        <pc:cxnChg chg="add mod">
          <ac:chgData name="시환 박" userId="df224db13090920a" providerId="LiveId" clId="{FEB99BC1-1D93-4D87-AD3C-90D5B5DE6267}" dt="2024-10-04T09:37:09.904" v="2732" actId="1036"/>
          <ac:cxnSpMkLst>
            <pc:docMk/>
            <pc:sldMk cId="159281555" sldId="260"/>
            <ac:cxnSpMk id="126" creationId="{61B63D7B-DC05-3511-F12A-A07FB9D251D8}"/>
          </ac:cxnSpMkLst>
        </pc:cxnChg>
        <pc:cxnChg chg="add mod">
          <ac:chgData name="시환 박" userId="df224db13090920a" providerId="LiveId" clId="{FEB99BC1-1D93-4D87-AD3C-90D5B5DE6267}" dt="2024-10-04T09:47:25.305" v="2854" actId="14100"/>
          <ac:cxnSpMkLst>
            <pc:docMk/>
            <pc:sldMk cId="159281555" sldId="260"/>
            <ac:cxnSpMk id="127" creationId="{30B59C38-231E-90FD-635A-7D0E79574878}"/>
          </ac:cxnSpMkLst>
        </pc:cxnChg>
        <pc:cxnChg chg="add mod">
          <ac:chgData name="시환 박" userId="df224db13090920a" providerId="LiveId" clId="{FEB99BC1-1D93-4D87-AD3C-90D5B5DE6267}" dt="2024-10-04T09:37:09.904" v="2732" actId="1036"/>
          <ac:cxnSpMkLst>
            <pc:docMk/>
            <pc:sldMk cId="159281555" sldId="260"/>
            <ac:cxnSpMk id="128" creationId="{B40B4DB2-BB1B-34DF-9F93-057A473AD100}"/>
          </ac:cxnSpMkLst>
        </pc:cxnChg>
        <pc:cxnChg chg="add mod">
          <ac:chgData name="시환 박" userId="df224db13090920a" providerId="LiveId" clId="{FEB99BC1-1D93-4D87-AD3C-90D5B5DE6267}" dt="2024-10-04T09:37:09.904" v="2732" actId="1036"/>
          <ac:cxnSpMkLst>
            <pc:docMk/>
            <pc:sldMk cId="159281555" sldId="260"/>
            <ac:cxnSpMk id="129" creationId="{621DDC37-0AF3-B9AF-AE2C-257084CDC788}"/>
          </ac:cxnSpMkLst>
        </pc:cxnChg>
        <pc:cxnChg chg="add mod">
          <ac:chgData name="시환 박" userId="df224db13090920a" providerId="LiveId" clId="{FEB99BC1-1D93-4D87-AD3C-90D5B5DE6267}" dt="2024-10-04T09:37:09.904" v="2732" actId="1036"/>
          <ac:cxnSpMkLst>
            <pc:docMk/>
            <pc:sldMk cId="159281555" sldId="260"/>
            <ac:cxnSpMk id="130" creationId="{242F370D-F563-5803-4BB5-87E35F2F83B1}"/>
          </ac:cxnSpMkLst>
        </pc:cxnChg>
        <pc:cxnChg chg="add mod">
          <ac:chgData name="시환 박" userId="df224db13090920a" providerId="LiveId" clId="{FEB99BC1-1D93-4D87-AD3C-90D5B5DE6267}" dt="2024-10-04T09:37:09.904" v="2732" actId="1036"/>
          <ac:cxnSpMkLst>
            <pc:docMk/>
            <pc:sldMk cId="159281555" sldId="260"/>
            <ac:cxnSpMk id="131" creationId="{C69C9D40-144A-E001-1AB1-7EAAA7AF6480}"/>
          </ac:cxnSpMkLst>
        </pc:cxnChg>
        <pc:cxnChg chg="add mod">
          <ac:chgData name="시환 박" userId="df224db13090920a" providerId="LiveId" clId="{FEB99BC1-1D93-4D87-AD3C-90D5B5DE6267}" dt="2024-10-04T09:24:05.741" v="2299"/>
          <ac:cxnSpMkLst>
            <pc:docMk/>
            <pc:sldMk cId="159281555" sldId="260"/>
            <ac:cxnSpMk id="136" creationId="{F35503D7-1C7F-E739-0120-1FC822EF738F}"/>
          </ac:cxnSpMkLst>
        </pc:cxnChg>
        <pc:cxnChg chg="mod">
          <ac:chgData name="시환 박" userId="df224db13090920a" providerId="LiveId" clId="{FEB99BC1-1D93-4D87-AD3C-90D5B5DE6267}" dt="2024-10-04T09:30:37.978" v="2423"/>
          <ac:cxnSpMkLst>
            <pc:docMk/>
            <pc:sldMk cId="159281555" sldId="260"/>
            <ac:cxnSpMk id="151" creationId="{FBFB73C8-4B78-7818-9D3D-1E78AFC4C6BC}"/>
          </ac:cxnSpMkLst>
        </pc:cxnChg>
        <pc:cxnChg chg="mod">
          <ac:chgData name="시환 박" userId="df224db13090920a" providerId="LiveId" clId="{FEB99BC1-1D93-4D87-AD3C-90D5B5DE6267}" dt="2024-10-04T09:30:37.978" v="2423"/>
          <ac:cxnSpMkLst>
            <pc:docMk/>
            <pc:sldMk cId="159281555" sldId="260"/>
            <ac:cxnSpMk id="153" creationId="{0051EBF5-C55B-39ED-4E47-84B2FD620A2B}"/>
          </ac:cxnSpMkLst>
        </pc:cxnChg>
        <pc:cxnChg chg="mod">
          <ac:chgData name="시환 박" userId="df224db13090920a" providerId="LiveId" clId="{FEB99BC1-1D93-4D87-AD3C-90D5B5DE6267}" dt="2024-10-04T09:30:37.978" v="2423"/>
          <ac:cxnSpMkLst>
            <pc:docMk/>
            <pc:sldMk cId="159281555" sldId="260"/>
            <ac:cxnSpMk id="158" creationId="{2AAF5CD1-61F0-85CB-B2EA-2607AC8D813A}"/>
          </ac:cxnSpMkLst>
        </pc:cxnChg>
        <pc:cxnChg chg="mod">
          <ac:chgData name="시환 박" userId="df224db13090920a" providerId="LiveId" clId="{FEB99BC1-1D93-4D87-AD3C-90D5B5DE6267}" dt="2024-10-04T09:30:37.978" v="2423"/>
          <ac:cxnSpMkLst>
            <pc:docMk/>
            <pc:sldMk cId="159281555" sldId="260"/>
            <ac:cxnSpMk id="159" creationId="{D570D3D0-3AFE-415C-981F-36451E1520D2}"/>
          </ac:cxnSpMkLst>
        </pc:cxnChg>
        <pc:cxnChg chg="mod">
          <ac:chgData name="시환 박" userId="df224db13090920a" providerId="LiveId" clId="{FEB99BC1-1D93-4D87-AD3C-90D5B5DE6267}" dt="2024-10-04T09:30:37.978" v="2423"/>
          <ac:cxnSpMkLst>
            <pc:docMk/>
            <pc:sldMk cId="159281555" sldId="260"/>
            <ac:cxnSpMk id="160" creationId="{601B4980-8610-76BA-762F-2DC738E242E9}"/>
          </ac:cxnSpMkLst>
        </pc:cxnChg>
        <pc:cxnChg chg="mod">
          <ac:chgData name="시환 박" userId="df224db13090920a" providerId="LiveId" clId="{FEB99BC1-1D93-4D87-AD3C-90D5B5DE6267}" dt="2024-10-04T09:30:37.978" v="2423"/>
          <ac:cxnSpMkLst>
            <pc:docMk/>
            <pc:sldMk cId="159281555" sldId="260"/>
            <ac:cxnSpMk id="169" creationId="{CA93108B-4F1C-CAF8-FB2B-26F7EE9B4EFE}"/>
          </ac:cxnSpMkLst>
        </pc:cxnChg>
        <pc:cxnChg chg="mod">
          <ac:chgData name="시환 박" userId="df224db13090920a" providerId="LiveId" clId="{FEB99BC1-1D93-4D87-AD3C-90D5B5DE6267}" dt="2024-10-04T09:30:37.978" v="2423"/>
          <ac:cxnSpMkLst>
            <pc:docMk/>
            <pc:sldMk cId="159281555" sldId="260"/>
            <ac:cxnSpMk id="171" creationId="{DCF745C7-3D9A-A5B5-B818-E10E3A173595}"/>
          </ac:cxnSpMkLst>
        </pc:cxnChg>
        <pc:cxnChg chg="mod">
          <ac:chgData name="시환 박" userId="df224db13090920a" providerId="LiveId" clId="{FEB99BC1-1D93-4D87-AD3C-90D5B5DE6267}" dt="2024-10-04T09:30:37.978" v="2423"/>
          <ac:cxnSpMkLst>
            <pc:docMk/>
            <pc:sldMk cId="159281555" sldId="260"/>
            <ac:cxnSpMk id="176" creationId="{A223F3C9-FBCE-EFFB-0A21-887204753002}"/>
          </ac:cxnSpMkLst>
        </pc:cxnChg>
        <pc:cxnChg chg="mod">
          <ac:chgData name="시환 박" userId="df224db13090920a" providerId="LiveId" clId="{FEB99BC1-1D93-4D87-AD3C-90D5B5DE6267}" dt="2024-10-04T09:30:37.978" v="2423"/>
          <ac:cxnSpMkLst>
            <pc:docMk/>
            <pc:sldMk cId="159281555" sldId="260"/>
            <ac:cxnSpMk id="177" creationId="{19AB5544-AA06-50D5-CEA0-4344FF766EFD}"/>
          </ac:cxnSpMkLst>
        </pc:cxnChg>
        <pc:cxnChg chg="mod">
          <ac:chgData name="시환 박" userId="df224db13090920a" providerId="LiveId" clId="{FEB99BC1-1D93-4D87-AD3C-90D5B5DE6267}" dt="2024-10-04T09:30:37.978" v="2423"/>
          <ac:cxnSpMkLst>
            <pc:docMk/>
            <pc:sldMk cId="159281555" sldId="260"/>
            <ac:cxnSpMk id="178" creationId="{C73A6D79-0660-73BA-4A10-DCA3E7605251}"/>
          </ac:cxnSpMkLst>
        </pc:cxnChg>
        <pc:cxnChg chg="add mod">
          <ac:chgData name="시환 박" userId="df224db13090920a" providerId="LiveId" clId="{FEB99BC1-1D93-4D87-AD3C-90D5B5DE6267}" dt="2024-10-04T09:37:09.904" v="2732" actId="1036"/>
          <ac:cxnSpMkLst>
            <pc:docMk/>
            <pc:sldMk cId="159281555" sldId="260"/>
            <ac:cxnSpMk id="190" creationId="{510D4EB6-6EBA-AFD8-4242-1900D31E3F6C}"/>
          </ac:cxnSpMkLst>
        </pc:cxnChg>
      </pc:sldChg>
      <pc:sldChg chg="addSp delSp modSp new mod">
        <pc:chgData name="시환 박" userId="df224db13090920a" providerId="LiveId" clId="{FEB99BC1-1D93-4D87-AD3C-90D5B5DE6267}" dt="2024-10-04T09:45:47.264" v="2827" actId="478"/>
        <pc:sldMkLst>
          <pc:docMk/>
          <pc:sldMk cId="3519005065" sldId="261"/>
        </pc:sldMkLst>
        <pc:spChg chg="del">
          <ac:chgData name="시환 박" userId="df224db13090920a" providerId="LiveId" clId="{FEB99BC1-1D93-4D87-AD3C-90D5B5DE6267}" dt="2024-10-04T09:35:38.844" v="2697" actId="478"/>
          <ac:spMkLst>
            <pc:docMk/>
            <pc:sldMk cId="3519005065" sldId="261"/>
            <ac:spMk id="2" creationId="{4840FD58-6A2F-4B62-8B8A-FED52FBD935A}"/>
          </ac:spMkLst>
        </pc:spChg>
        <pc:spChg chg="add del">
          <ac:chgData name="시환 박" userId="df224db13090920a" providerId="LiveId" clId="{FEB99BC1-1D93-4D87-AD3C-90D5B5DE6267}" dt="2024-10-04T09:37:14.934" v="2734" actId="478"/>
          <ac:spMkLst>
            <pc:docMk/>
            <pc:sldMk cId="3519005065" sldId="261"/>
            <ac:spMk id="3" creationId="{3F133E02-547A-BDBD-3FD6-C8354E20AE64}"/>
          </ac:spMkLst>
        </pc:spChg>
        <pc:spChg chg="add mod">
          <ac:chgData name="시환 박" userId="df224db13090920a" providerId="LiveId" clId="{FEB99BC1-1D93-4D87-AD3C-90D5B5DE6267}" dt="2024-10-04T09:38:07.221" v="2735"/>
          <ac:spMkLst>
            <pc:docMk/>
            <pc:sldMk cId="3519005065" sldId="261"/>
            <ac:spMk id="4" creationId="{59F4EA73-6ABB-F38C-5408-1E273ACF2ED9}"/>
          </ac:spMkLst>
        </pc:spChg>
        <pc:spChg chg="add mod">
          <ac:chgData name="시환 박" userId="df224db13090920a" providerId="LiveId" clId="{FEB99BC1-1D93-4D87-AD3C-90D5B5DE6267}" dt="2024-10-04T09:38:07.221" v="2735"/>
          <ac:spMkLst>
            <pc:docMk/>
            <pc:sldMk cId="3519005065" sldId="261"/>
            <ac:spMk id="5" creationId="{1053418A-3FA2-7160-7BE6-22941396C821}"/>
          </ac:spMkLst>
        </pc:spChg>
        <pc:spChg chg="add mod">
          <ac:chgData name="시환 박" userId="df224db13090920a" providerId="LiveId" clId="{FEB99BC1-1D93-4D87-AD3C-90D5B5DE6267}" dt="2024-10-04T09:38:07.221" v="2735"/>
          <ac:spMkLst>
            <pc:docMk/>
            <pc:sldMk cId="3519005065" sldId="261"/>
            <ac:spMk id="6" creationId="{42CFB9BE-2928-60C4-ABDF-8A78808531BF}"/>
          </ac:spMkLst>
        </pc:spChg>
        <pc:spChg chg="add mod">
          <ac:chgData name="시환 박" userId="df224db13090920a" providerId="LiveId" clId="{FEB99BC1-1D93-4D87-AD3C-90D5B5DE6267}" dt="2024-10-04T09:38:07.221" v="2735"/>
          <ac:spMkLst>
            <pc:docMk/>
            <pc:sldMk cId="3519005065" sldId="261"/>
            <ac:spMk id="7" creationId="{20D02757-1C7F-C417-6311-F83D1354DD58}"/>
          </ac:spMkLst>
        </pc:spChg>
        <pc:spChg chg="add mod">
          <ac:chgData name="시환 박" userId="df224db13090920a" providerId="LiveId" clId="{FEB99BC1-1D93-4D87-AD3C-90D5B5DE6267}" dt="2024-10-04T09:38:07.221" v="2735"/>
          <ac:spMkLst>
            <pc:docMk/>
            <pc:sldMk cId="3519005065" sldId="261"/>
            <ac:spMk id="8" creationId="{DA64474C-E824-1DE5-CB33-41EFE2CF3463}"/>
          </ac:spMkLst>
        </pc:spChg>
        <pc:spChg chg="add mod">
          <ac:chgData name="시환 박" userId="df224db13090920a" providerId="LiveId" clId="{FEB99BC1-1D93-4D87-AD3C-90D5B5DE6267}" dt="2024-10-04T09:38:07.221" v="2735"/>
          <ac:spMkLst>
            <pc:docMk/>
            <pc:sldMk cId="3519005065" sldId="261"/>
            <ac:spMk id="9" creationId="{EAE404BE-0E98-D46B-FAEA-B7FCAF802B30}"/>
          </ac:spMkLst>
        </pc:spChg>
        <pc:spChg chg="add mod">
          <ac:chgData name="시환 박" userId="df224db13090920a" providerId="LiveId" clId="{FEB99BC1-1D93-4D87-AD3C-90D5B5DE6267}" dt="2024-10-04T09:38:07.221" v="2735"/>
          <ac:spMkLst>
            <pc:docMk/>
            <pc:sldMk cId="3519005065" sldId="261"/>
            <ac:spMk id="10" creationId="{38957D59-0C84-3387-F7A3-3F27C5A289DB}"/>
          </ac:spMkLst>
        </pc:spChg>
        <pc:spChg chg="add mod">
          <ac:chgData name="시환 박" userId="df224db13090920a" providerId="LiveId" clId="{FEB99BC1-1D93-4D87-AD3C-90D5B5DE6267}" dt="2024-10-04T09:38:07.221" v="2735"/>
          <ac:spMkLst>
            <pc:docMk/>
            <pc:sldMk cId="3519005065" sldId="261"/>
            <ac:spMk id="11" creationId="{DEB78428-6DC4-BF06-A0A0-6315F27209E0}"/>
          </ac:spMkLst>
        </pc:spChg>
        <pc:spChg chg="add mod">
          <ac:chgData name="시환 박" userId="df224db13090920a" providerId="LiveId" clId="{FEB99BC1-1D93-4D87-AD3C-90D5B5DE6267}" dt="2024-10-04T09:38:44.933" v="2765" actId="255"/>
          <ac:spMkLst>
            <pc:docMk/>
            <pc:sldMk cId="3519005065" sldId="261"/>
            <ac:spMk id="12" creationId="{B4E6111A-B99B-3701-755F-BE85C49BD3B9}"/>
          </ac:spMkLst>
        </pc:spChg>
        <pc:spChg chg="mod">
          <ac:chgData name="시환 박" userId="df224db13090920a" providerId="LiveId" clId="{FEB99BC1-1D93-4D87-AD3C-90D5B5DE6267}" dt="2024-10-04T09:38:07.221" v="2735"/>
          <ac:spMkLst>
            <pc:docMk/>
            <pc:sldMk cId="3519005065" sldId="261"/>
            <ac:spMk id="14" creationId="{516BEB70-5098-DA2F-9DC2-9385A76BB246}"/>
          </ac:spMkLst>
        </pc:spChg>
        <pc:spChg chg="mod">
          <ac:chgData name="시환 박" userId="df224db13090920a" providerId="LiveId" clId="{FEB99BC1-1D93-4D87-AD3C-90D5B5DE6267}" dt="2024-10-04T09:38:07.221" v="2735"/>
          <ac:spMkLst>
            <pc:docMk/>
            <pc:sldMk cId="3519005065" sldId="261"/>
            <ac:spMk id="15" creationId="{1B8E03FD-CE9B-9451-B164-9A78BEE1B81F}"/>
          </ac:spMkLst>
        </pc:spChg>
        <pc:spChg chg="mod">
          <ac:chgData name="시환 박" userId="df224db13090920a" providerId="LiveId" clId="{FEB99BC1-1D93-4D87-AD3C-90D5B5DE6267}" dt="2024-10-04T09:38:07.221" v="2735"/>
          <ac:spMkLst>
            <pc:docMk/>
            <pc:sldMk cId="3519005065" sldId="261"/>
            <ac:spMk id="16" creationId="{C63D78BE-0731-E1E8-6876-B4960D12FF77}"/>
          </ac:spMkLst>
        </pc:spChg>
        <pc:spChg chg="mod">
          <ac:chgData name="시환 박" userId="df224db13090920a" providerId="LiveId" clId="{FEB99BC1-1D93-4D87-AD3C-90D5B5DE6267}" dt="2024-10-04T09:38:07.221" v="2735"/>
          <ac:spMkLst>
            <pc:docMk/>
            <pc:sldMk cId="3519005065" sldId="261"/>
            <ac:spMk id="17" creationId="{525BA2B2-6049-47F1-3395-B362FB20707B}"/>
          </ac:spMkLst>
        </pc:spChg>
        <pc:spChg chg="mod">
          <ac:chgData name="시환 박" userId="df224db13090920a" providerId="LiveId" clId="{FEB99BC1-1D93-4D87-AD3C-90D5B5DE6267}" dt="2024-10-04T09:38:07.221" v="2735"/>
          <ac:spMkLst>
            <pc:docMk/>
            <pc:sldMk cId="3519005065" sldId="261"/>
            <ac:spMk id="21" creationId="{1A4806A8-271E-93F7-18CC-C1B95E402424}"/>
          </ac:spMkLst>
        </pc:spChg>
        <pc:spChg chg="mod">
          <ac:chgData name="시환 박" userId="df224db13090920a" providerId="LiveId" clId="{FEB99BC1-1D93-4D87-AD3C-90D5B5DE6267}" dt="2024-10-04T09:38:07.221" v="2735"/>
          <ac:spMkLst>
            <pc:docMk/>
            <pc:sldMk cId="3519005065" sldId="261"/>
            <ac:spMk id="22" creationId="{2C8817D8-CA6D-CB9C-1A3F-472000ACE01F}"/>
          </ac:spMkLst>
        </pc:spChg>
        <pc:spChg chg="mod">
          <ac:chgData name="시환 박" userId="df224db13090920a" providerId="LiveId" clId="{FEB99BC1-1D93-4D87-AD3C-90D5B5DE6267}" dt="2024-10-04T09:38:07.221" v="2735"/>
          <ac:spMkLst>
            <pc:docMk/>
            <pc:sldMk cId="3519005065" sldId="261"/>
            <ac:spMk id="23" creationId="{6FA087CF-F9A9-76ED-2188-FB0E121D0F2D}"/>
          </ac:spMkLst>
        </pc:spChg>
        <pc:spChg chg="add mod">
          <ac:chgData name="시환 박" userId="df224db13090920a" providerId="LiveId" clId="{FEB99BC1-1D93-4D87-AD3C-90D5B5DE6267}" dt="2024-10-04T09:38:07.221" v="2735"/>
          <ac:spMkLst>
            <pc:docMk/>
            <pc:sldMk cId="3519005065" sldId="261"/>
            <ac:spMk id="24" creationId="{71C614D4-6316-A8BE-6A3F-10E10C4D60D9}"/>
          </ac:spMkLst>
        </pc:spChg>
        <pc:spChg chg="add mod">
          <ac:chgData name="시환 박" userId="df224db13090920a" providerId="LiveId" clId="{FEB99BC1-1D93-4D87-AD3C-90D5B5DE6267}" dt="2024-10-04T09:38:07.221" v="2735"/>
          <ac:spMkLst>
            <pc:docMk/>
            <pc:sldMk cId="3519005065" sldId="261"/>
            <ac:spMk id="25" creationId="{9FE4EA2B-B997-73B2-9B7A-CD3AD43B40EB}"/>
          </ac:spMkLst>
        </pc:spChg>
        <pc:spChg chg="add mod">
          <ac:chgData name="시환 박" userId="df224db13090920a" providerId="LiveId" clId="{FEB99BC1-1D93-4D87-AD3C-90D5B5DE6267}" dt="2024-10-04T09:38:07.221" v="2735"/>
          <ac:spMkLst>
            <pc:docMk/>
            <pc:sldMk cId="3519005065" sldId="261"/>
            <ac:spMk id="26" creationId="{FB8197B9-2280-BFD0-851E-360D0519E6C2}"/>
          </ac:spMkLst>
        </pc:spChg>
        <pc:spChg chg="mod">
          <ac:chgData name="시환 박" userId="df224db13090920a" providerId="LiveId" clId="{FEB99BC1-1D93-4D87-AD3C-90D5B5DE6267}" dt="2024-10-04T09:38:07.221" v="2735"/>
          <ac:spMkLst>
            <pc:docMk/>
            <pc:sldMk cId="3519005065" sldId="261"/>
            <ac:spMk id="28" creationId="{E73E1A89-90F9-B918-452E-2F6171C36900}"/>
          </ac:spMkLst>
        </pc:spChg>
        <pc:spChg chg="mod">
          <ac:chgData name="시환 박" userId="df224db13090920a" providerId="LiveId" clId="{FEB99BC1-1D93-4D87-AD3C-90D5B5DE6267}" dt="2024-10-04T09:38:07.221" v="2735"/>
          <ac:spMkLst>
            <pc:docMk/>
            <pc:sldMk cId="3519005065" sldId="261"/>
            <ac:spMk id="29" creationId="{8A355049-199F-E9E8-9A06-C5473E5B9CB5}"/>
          </ac:spMkLst>
        </pc:spChg>
        <pc:spChg chg="mod">
          <ac:chgData name="시환 박" userId="df224db13090920a" providerId="LiveId" clId="{FEB99BC1-1D93-4D87-AD3C-90D5B5DE6267}" dt="2024-10-04T09:38:53.443" v="2767" actId="255"/>
          <ac:spMkLst>
            <pc:docMk/>
            <pc:sldMk cId="3519005065" sldId="261"/>
            <ac:spMk id="30" creationId="{9D00275B-1C08-A3B4-07A8-474044665854}"/>
          </ac:spMkLst>
        </pc:spChg>
        <pc:spChg chg="mod">
          <ac:chgData name="시환 박" userId="df224db13090920a" providerId="LiveId" clId="{FEB99BC1-1D93-4D87-AD3C-90D5B5DE6267}" dt="2024-10-04T09:38:07.221" v="2735"/>
          <ac:spMkLst>
            <pc:docMk/>
            <pc:sldMk cId="3519005065" sldId="261"/>
            <ac:spMk id="32" creationId="{79F2172A-6ACA-E655-2FDE-0FF39A4BE0DD}"/>
          </ac:spMkLst>
        </pc:spChg>
        <pc:spChg chg="mod">
          <ac:chgData name="시환 박" userId="df224db13090920a" providerId="LiveId" clId="{FEB99BC1-1D93-4D87-AD3C-90D5B5DE6267}" dt="2024-10-04T09:38:07.221" v="2735"/>
          <ac:spMkLst>
            <pc:docMk/>
            <pc:sldMk cId="3519005065" sldId="261"/>
            <ac:spMk id="33" creationId="{0F897954-323C-F320-AE40-A22A9A0337D7}"/>
          </ac:spMkLst>
        </pc:spChg>
        <pc:spChg chg="mod">
          <ac:chgData name="시환 박" userId="df224db13090920a" providerId="LiveId" clId="{FEB99BC1-1D93-4D87-AD3C-90D5B5DE6267}" dt="2024-10-04T09:38:07.221" v="2735"/>
          <ac:spMkLst>
            <pc:docMk/>
            <pc:sldMk cId="3519005065" sldId="261"/>
            <ac:spMk id="34" creationId="{2116C6B4-E7A8-252F-F51E-9588832E6001}"/>
          </ac:spMkLst>
        </pc:spChg>
        <pc:spChg chg="add mod">
          <ac:chgData name="시환 박" userId="df224db13090920a" providerId="LiveId" clId="{FEB99BC1-1D93-4D87-AD3C-90D5B5DE6267}" dt="2024-10-04T09:38:07.221" v="2735"/>
          <ac:spMkLst>
            <pc:docMk/>
            <pc:sldMk cId="3519005065" sldId="261"/>
            <ac:spMk id="49" creationId="{BE01D0DB-3D97-6279-84AE-CF7F9B323145}"/>
          </ac:spMkLst>
        </pc:spChg>
        <pc:spChg chg="add mod">
          <ac:chgData name="시환 박" userId="df224db13090920a" providerId="LiveId" clId="{FEB99BC1-1D93-4D87-AD3C-90D5B5DE6267}" dt="2024-10-04T09:38:07.221" v="2735"/>
          <ac:spMkLst>
            <pc:docMk/>
            <pc:sldMk cId="3519005065" sldId="261"/>
            <ac:spMk id="50" creationId="{E1E9598D-FE86-5CFF-07EE-4A8BFA855C2A}"/>
          </ac:spMkLst>
        </pc:spChg>
        <pc:spChg chg="add mod">
          <ac:chgData name="시환 박" userId="df224db13090920a" providerId="LiveId" clId="{FEB99BC1-1D93-4D87-AD3C-90D5B5DE6267}" dt="2024-10-04T09:38:07.221" v="2735"/>
          <ac:spMkLst>
            <pc:docMk/>
            <pc:sldMk cId="3519005065" sldId="261"/>
            <ac:spMk id="51" creationId="{28900952-A727-7761-C720-4F7A85E15CA3}"/>
          </ac:spMkLst>
        </pc:spChg>
        <pc:spChg chg="add mod">
          <ac:chgData name="시환 박" userId="df224db13090920a" providerId="LiveId" clId="{FEB99BC1-1D93-4D87-AD3C-90D5B5DE6267}" dt="2024-10-04T09:38:07.221" v="2735"/>
          <ac:spMkLst>
            <pc:docMk/>
            <pc:sldMk cId="3519005065" sldId="261"/>
            <ac:spMk id="52" creationId="{CA8DAF16-C777-605C-310B-4F5B0C48A109}"/>
          </ac:spMkLst>
        </pc:spChg>
        <pc:spChg chg="add mod">
          <ac:chgData name="시환 박" userId="df224db13090920a" providerId="LiveId" clId="{FEB99BC1-1D93-4D87-AD3C-90D5B5DE6267}" dt="2024-10-04T09:38:07.221" v="2735"/>
          <ac:spMkLst>
            <pc:docMk/>
            <pc:sldMk cId="3519005065" sldId="261"/>
            <ac:spMk id="53" creationId="{428FAFCB-4950-D418-67A2-AADE40BFD132}"/>
          </ac:spMkLst>
        </pc:spChg>
        <pc:spChg chg="add mod">
          <ac:chgData name="시환 박" userId="df224db13090920a" providerId="LiveId" clId="{FEB99BC1-1D93-4D87-AD3C-90D5B5DE6267}" dt="2024-10-04T09:38:07.221" v="2735"/>
          <ac:spMkLst>
            <pc:docMk/>
            <pc:sldMk cId="3519005065" sldId="261"/>
            <ac:spMk id="54" creationId="{5DBF2CB3-A3CB-ED2A-2A74-B95471E92F91}"/>
          </ac:spMkLst>
        </pc:spChg>
        <pc:spChg chg="add mod">
          <ac:chgData name="시환 박" userId="df224db13090920a" providerId="LiveId" clId="{FEB99BC1-1D93-4D87-AD3C-90D5B5DE6267}" dt="2024-10-04T09:38:07.221" v="2735"/>
          <ac:spMkLst>
            <pc:docMk/>
            <pc:sldMk cId="3519005065" sldId="261"/>
            <ac:spMk id="61" creationId="{07A61081-2D91-C7FF-E101-532076BA5568}"/>
          </ac:spMkLst>
        </pc:spChg>
        <pc:spChg chg="add mod">
          <ac:chgData name="시환 박" userId="df224db13090920a" providerId="LiveId" clId="{FEB99BC1-1D93-4D87-AD3C-90D5B5DE6267}" dt="2024-10-04T09:38:07.221" v="2735"/>
          <ac:spMkLst>
            <pc:docMk/>
            <pc:sldMk cId="3519005065" sldId="261"/>
            <ac:spMk id="62" creationId="{E022E0B9-AC47-8BF3-0804-95173739AE1A}"/>
          </ac:spMkLst>
        </pc:spChg>
        <pc:spChg chg="add mod">
          <ac:chgData name="시환 박" userId="df224db13090920a" providerId="LiveId" clId="{FEB99BC1-1D93-4D87-AD3C-90D5B5DE6267}" dt="2024-10-04T09:38:07.221" v="2735"/>
          <ac:spMkLst>
            <pc:docMk/>
            <pc:sldMk cId="3519005065" sldId="261"/>
            <ac:spMk id="63" creationId="{17415CFF-8413-0D0D-875D-D8F4332DC508}"/>
          </ac:spMkLst>
        </pc:spChg>
        <pc:spChg chg="add mod">
          <ac:chgData name="시환 박" userId="df224db13090920a" providerId="LiveId" clId="{FEB99BC1-1D93-4D87-AD3C-90D5B5DE6267}" dt="2024-10-04T09:39:48.659" v="2774" actId="20577"/>
          <ac:spMkLst>
            <pc:docMk/>
            <pc:sldMk cId="3519005065" sldId="261"/>
            <ac:spMk id="64" creationId="{EB9572C4-697C-0478-0A39-8B90E2D833BD}"/>
          </ac:spMkLst>
        </pc:spChg>
        <pc:spChg chg="add mod">
          <ac:chgData name="시환 박" userId="df224db13090920a" providerId="LiveId" clId="{FEB99BC1-1D93-4D87-AD3C-90D5B5DE6267}" dt="2024-10-04T09:38:07.221" v="2735"/>
          <ac:spMkLst>
            <pc:docMk/>
            <pc:sldMk cId="3519005065" sldId="261"/>
            <ac:spMk id="69" creationId="{0BA02932-F7FC-56A7-B0FE-09BDCC69098E}"/>
          </ac:spMkLst>
        </pc:spChg>
        <pc:spChg chg="add mod">
          <ac:chgData name="시환 박" userId="df224db13090920a" providerId="LiveId" clId="{FEB99BC1-1D93-4D87-AD3C-90D5B5DE6267}" dt="2024-10-04T09:38:07.221" v="2735"/>
          <ac:spMkLst>
            <pc:docMk/>
            <pc:sldMk cId="3519005065" sldId="261"/>
            <ac:spMk id="70" creationId="{04DC1C0D-B8E7-0094-B9EA-F32542904CCE}"/>
          </ac:spMkLst>
        </pc:spChg>
        <pc:spChg chg="add mod ord">
          <ac:chgData name="시환 박" userId="df224db13090920a" providerId="LiveId" clId="{FEB99BC1-1D93-4D87-AD3C-90D5B5DE6267}" dt="2024-10-04T09:44:28.721" v="2824" actId="166"/>
          <ac:spMkLst>
            <pc:docMk/>
            <pc:sldMk cId="3519005065" sldId="261"/>
            <ac:spMk id="71" creationId="{FD8B7A43-E146-312A-5F97-7872CF925802}"/>
          </ac:spMkLst>
        </pc:spChg>
        <pc:spChg chg="mod">
          <ac:chgData name="시환 박" userId="df224db13090920a" providerId="LiveId" clId="{FEB99BC1-1D93-4D87-AD3C-90D5B5DE6267}" dt="2024-10-04T09:44:07.310" v="2815"/>
          <ac:spMkLst>
            <pc:docMk/>
            <pc:sldMk cId="3519005065" sldId="261"/>
            <ac:spMk id="74" creationId="{7CFE9013-AA81-1219-EEC1-CD8DFA250073}"/>
          </ac:spMkLst>
        </pc:spChg>
        <pc:grpChg chg="add del mod">
          <ac:chgData name="시환 박" userId="df224db13090920a" providerId="LiveId" clId="{FEB99BC1-1D93-4D87-AD3C-90D5B5DE6267}" dt="2024-10-04T09:45:47.264" v="2827" actId="478"/>
          <ac:grpSpMkLst>
            <pc:docMk/>
            <pc:sldMk cId="3519005065" sldId="261"/>
            <ac:grpSpMk id="13" creationId="{B301E164-4571-CB77-C92F-8EA8762F5979}"/>
          </ac:grpSpMkLst>
        </pc:grpChg>
        <pc:grpChg chg="mod">
          <ac:chgData name="시환 박" userId="df224db13090920a" providerId="LiveId" clId="{FEB99BC1-1D93-4D87-AD3C-90D5B5DE6267}" dt="2024-10-04T09:38:07.221" v="2735"/>
          <ac:grpSpMkLst>
            <pc:docMk/>
            <pc:sldMk cId="3519005065" sldId="261"/>
            <ac:grpSpMk id="19" creationId="{4491CEF2-B95D-AC5E-AF41-ECC30CEFBC42}"/>
          </ac:grpSpMkLst>
        </pc:grpChg>
        <pc:grpChg chg="add mod">
          <ac:chgData name="시환 박" userId="df224db13090920a" providerId="LiveId" clId="{FEB99BC1-1D93-4D87-AD3C-90D5B5DE6267}" dt="2024-10-04T09:38:07.221" v="2735"/>
          <ac:grpSpMkLst>
            <pc:docMk/>
            <pc:sldMk cId="3519005065" sldId="261"/>
            <ac:grpSpMk id="27" creationId="{D4B93FB3-BD21-D9C6-8BD6-556571D256C0}"/>
          </ac:grpSpMkLst>
        </pc:grpChg>
        <pc:grpChg chg="mod">
          <ac:chgData name="시환 박" userId="df224db13090920a" providerId="LiveId" clId="{FEB99BC1-1D93-4D87-AD3C-90D5B5DE6267}" dt="2024-10-04T09:38:07.221" v="2735"/>
          <ac:grpSpMkLst>
            <pc:docMk/>
            <pc:sldMk cId="3519005065" sldId="261"/>
            <ac:grpSpMk id="31" creationId="{CC4A9162-CC94-1719-7136-68277DFCF707}"/>
          </ac:grpSpMkLst>
        </pc:grpChg>
        <pc:grpChg chg="add mod">
          <ac:chgData name="시환 박" userId="df224db13090920a" providerId="LiveId" clId="{FEB99BC1-1D93-4D87-AD3C-90D5B5DE6267}" dt="2024-10-04T09:38:07.221" v="2735"/>
          <ac:grpSpMkLst>
            <pc:docMk/>
            <pc:sldMk cId="3519005065" sldId="261"/>
            <ac:grpSpMk id="66" creationId="{BA1800CB-2AA4-C793-FC46-E6C2625138DC}"/>
          </ac:grpSpMkLst>
        </pc:grpChg>
        <pc:grpChg chg="add mod">
          <ac:chgData name="시환 박" userId="df224db13090920a" providerId="LiveId" clId="{FEB99BC1-1D93-4D87-AD3C-90D5B5DE6267}" dt="2024-10-04T09:44:35.546" v="2826" actId="1076"/>
          <ac:grpSpMkLst>
            <pc:docMk/>
            <pc:sldMk cId="3519005065" sldId="261"/>
            <ac:grpSpMk id="72" creationId="{345B682F-7D63-8855-0B4A-3AB805691FD9}"/>
          </ac:grpSpMkLst>
        </pc:grpChg>
        <pc:picChg chg="mod">
          <ac:chgData name="시환 박" userId="df224db13090920a" providerId="LiveId" clId="{FEB99BC1-1D93-4D87-AD3C-90D5B5DE6267}" dt="2024-10-04T09:44:07.310" v="2815"/>
          <ac:picMkLst>
            <pc:docMk/>
            <pc:sldMk cId="3519005065" sldId="261"/>
            <ac:picMk id="73" creationId="{0633081D-4F86-05FE-CE2A-B6B19154054E}"/>
          </ac:picMkLst>
        </pc:picChg>
        <pc:cxnChg chg="mod">
          <ac:chgData name="시환 박" userId="df224db13090920a" providerId="LiveId" clId="{FEB99BC1-1D93-4D87-AD3C-90D5B5DE6267}" dt="2024-10-04T09:45:47.264" v="2827" actId="478"/>
          <ac:cxnSpMkLst>
            <pc:docMk/>
            <pc:sldMk cId="3519005065" sldId="261"/>
            <ac:cxnSpMk id="18" creationId="{BF9446F6-A038-CFDA-4BD4-6AB999510195}"/>
          </ac:cxnSpMkLst>
        </pc:cxnChg>
        <pc:cxnChg chg="mod">
          <ac:chgData name="시환 박" userId="df224db13090920a" providerId="LiveId" clId="{FEB99BC1-1D93-4D87-AD3C-90D5B5DE6267}" dt="2024-10-04T09:45:47.264" v="2827" actId="478"/>
          <ac:cxnSpMkLst>
            <pc:docMk/>
            <pc:sldMk cId="3519005065" sldId="261"/>
            <ac:cxnSpMk id="20" creationId="{16DE56B2-BDF8-B9BE-C8E0-9D9C9A70DEA6}"/>
          </ac:cxnSpMkLst>
        </pc:cxnChg>
        <pc:cxnChg chg="add mod">
          <ac:chgData name="시환 박" userId="df224db13090920a" providerId="LiveId" clId="{FEB99BC1-1D93-4D87-AD3C-90D5B5DE6267}" dt="2024-10-04T09:38:07.221" v="2735"/>
          <ac:cxnSpMkLst>
            <pc:docMk/>
            <pc:sldMk cId="3519005065" sldId="261"/>
            <ac:cxnSpMk id="35" creationId="{9EAA2C35-E462-E23D-0AD5-6996CB5594B3}"/>
          </ac:cxnSpMkLst>
        </pc:cxnChg>
        <pc:cxnChg chg="add mod">
          <ac:chgData name="시환 박" userId="df224db13090920a" providerId="LiveId" clId="{FEB99BC1-1D93-4D87-AD3C-90D5B5DE6267}" dt="2024-10-04T09:38:07.221" v="2735"/>
          <ac:cxnSpMkLst>
            <pc:docMk/>
            <pc:sldMk cId="3519005065" sldId="261"/>
            <ac:cxnSpMk id="36" creationId="{62EF8217-5410-056C-1107-CC4CAEE7FE2A}"/>
          </ac:cxnSpMkLst>
        </pc:cxnChg>
        <pc:cxnChg chg="add mod">
          <ac:chgData name="시환 박" userId="df224db13090920a" providerId="LiveId" clId="{FEB99BC1-1D93-4D87-AD3C-90D5B5DE6267}" dt="2024-10-04T09:38:07.221" v="2735"/>
          <ac:cxnSpMkLst>
            <pc:docMk/>
            <pc:sldMk cId="3519005065" sldId="261"/>
            <ac:cxnSpMk id="37" creationId="{1CAB2F62-3249-9F85-07D6-3D536BCC141D}"/>
          </ac:cxnSpMkLst>
        </pc:cxnChg>
        <pc:cxnChg chg="add mod">
          <ac:chgData name="시환 박" userId="df224db13090920a" providerId="LiveId" clId="{FEB99BC1-1D93-4D87-AD3C-90D5B5DE6267}" dt="2024-10-04T09:38:07.221" v="2735"/>
          <ac:cxnSpMkLst>
            <pc:docMk/>
            <pc:sldMk cId="3519005065" sldId="261"/>
            <ac:cxnSpMk id="38" creationId="{6AEF54BD-C588-3552-9C8A-A04263BEF3D3}"/>
          </ac:cxnSpMkLst>
        </pc:cxnChg>
        <pc:cxnChg chg="add mod">
          <ac:chgData name="시환 박" userId="df224db13090920a" providerId="LiveId" clId="{FEB99BC1-1D93-4D87-AD3C-90D5B5DE6267}" dt="2024-10-04T09:38:07.221" v="2735"/>
          <ac:cxnSpMkLst>
            <pc:docMk/>
            <pc:sldMk cId="3519005065" sldId="261"/>
            <ac:cxnSpMk id="39" creationId="{89715237-01EB-C7F0-1F46-A59F2093166C}"/>
          </ac:cxnSpMkLst>
        </pc:cxnChg>
        <pc:cxnChg chg="add mod">
          <ac:chgData name="시환 박" userId="df224db13090920a" providerId="LiveId" clId="{FEB99BC1-1D93-4D87-AD3C-90D5B5DE6267}" dt="2024-10-04T09:38:07.221" v="2735"/>
          <ac:cxnSpMkLst>
            <pc:docMk/>
            <pc:sldMk cId="3519005065" sldId="261"/>
            <ac:cxnSpMk id="40" creationId="{DA877F61-D285-E8B7-6CA5-0D4AE9A62607}"/>
          </ac:cxnSpMkLst>
        </pc:cxnChg>
        <pc:cxnChg chg="add mod">
          <ac:chgData name="시환 박" userId="df224db13090920a" providerId="LiveId" clId="{FEB99BC1-1D93-4D87-AD3C-90D5B5DE6267}" dt="2024-10-04T09:38:07.221" v="2735"/>
          <ac:cxnSpMkLst>
            <pc:docMk/>
            <pc:sldMk cId="3519005065" sldId="261"/>
            <ac:cxnSpMk id="41" creationId="{67BEAF15-CBD2-11CF-771D-F6869EE2B1CB}"/>
          </ac:cxnSpMkLst>
        </pc:cxnChg>
        <pc:cxnChg chg="add mod">
          <ac:chgData name="시환 박" userId="df224db13090920a" providerId="LiveId" clId="{FEB99BC1-1D93-4D87-AD3C-90D5B5DE6267}" dt="2024-10-04T09:38:07.221" v="2735"/>
          <ac:cxnSpMkLst>
            <pc:docMk/>
            <pc:sldMk cId="3519005065" sldId="261"/>
            <ac:cxnSpMk id="42" creationId="{65760BA2-72D0-A1FA-A523-C8CDDCADA5DA}"/>
          </ac:cxnSpMkLst>
        </pc:cxnChg>
        <pc:cxnChg chg="add mod">
          <ac:chgData name="시환 박" userId="df224db13090920a" providerId="LiveId" clId="{FEB99BC1-1D93-4D87-AD3C-90D5B5DE6267}" dt="2024-10-04T09:38:07.221" v="2735"/>
          <ac:cxnSpMkLst>
            <pc:docMk/>
            <pc:sldMk cId="3519005065" sldId="261"/>
            <ac:cxnSpMk id="43" creationId="{984B958D-1125-4852-CA3E-B091EE419B59}"/>
          </ac:cxnSpMkLst>
        </pc:cxnChg>
        <pc:cxnChg chg="add mod">
          <ac:chgData name="시환 박" userId="df224db13090920a" providerId="LiveId" clId="{FEB99BC1-1D93-4D87-AD3C-90D5B5DE6267}" dt="2024-10-04T09:38:07.221" v="2735"/>
          <ac:cxnSpMkLst>
            <pc:docMk/>
            <pc:sldMk cId="3519005065" sldId="261"/>
            <ac:cxnSpMk id="44" creationId="{C960CC29-8D67-4F9B-2E29-1C2ED1AC45D4}"/>
          </ac:cxnSpMkLst>
        </pc:cxnChg>
        <pc:cxnChg chg="add mod">
          <ac:chgData name="시환 박" userId="df224db13090920a" providerId="LiveId" clId="{FEB99BC1-1D93-4D87-AD3C-90D5B5DE6267}" dt="2024-10-04T09:38:07.221" v="2735"/>
          <ac:cxnSpMkLst>
            <pc:docMk/>
            <pc:sldMk cId="3519005065" sldId="261"/>
            <ac:cxnSpMk id="45" creationId="{F16230C4-BCDD-75BD-2112-99326222C5DC}"/>
          </ac:cxnSpMkLst>
        </pc:cxnChg>
        <pc:cxnChg chg="add mod">
          <ac:chgData name="시환 박" userId="df224db13090920a" providerId="LiveId" clId="{FEB99BC1-1D93-4D87-AD3C-90D5B5DE6267}" dt="2024-10-04T09:38:07.221" v="2735"/>
          <ac:cxnSpMkLst>
            <pc:docMk/>
            <pc:sldMk cId="3519005065" sldId="261"/>
            <ac:cxnSpMk id="46" creationId="{E0EE8A5D-0A39-F37D-FF4E-C69BA0875B3A}"/>
          </ac:cxnSpMkLst>
        </pc:cxnChg>
        <pc:cxnChg chg="add mod">
          <ac:chgData name="시환 박" userId="df224db13090920a" providerId="LiveId" clId="{FEB99BC1-1D93-4D87-AD3C-90D5B5DE6267}" dt="2024-10-04T09:38:07.221" v="2735"/>
          <ac:cxnSpMkLst>
            <pc:docMk/>
            <pc:sldMk cId="3519005065" sldId="261"/>
            <ac:cxnSpMk id="47" creationId="{E2946B69-21E7-D56C-9ABD-39E436B294FE}"/>
          </ac:cxnSpMkLst>
        </pc:cxnChg>
        <pc:cxnChg chg="add mod">
          <ac:chgData name="시환 박" userId="df224db13090920a" providerId="LiveId" clId="{FEB99BC1-1D93-4D87-AD3C-90D5B5DE6267}" dt="2024-10-04T09:38:07.221" v="2735"/>
          <ac:cxnSpMkLst>
            <pc:docMk/>
            <pc:sldMk cId="3519005065" sldId="261"/>
            <ac:cxnSpMk id="48" creationId="{712E82D1-1FBF-AE86-961A-86B9AEFA3D3F}"/>
          </ac:cxnSpMkLst>
        </pc:cxnChg>
        <pc:cxnChg chg="add mod">
          <ac:chgData name="시환 박" userId="df224db13090920a" providerId="LiveId" clId="{FEB99BC1-1D93-4D87-AD3C-90D5B5DE6267}" dt="2024-10-04T09:38:07.221" v="2735"/>
          <ac:cxnSpMkLst>
            <pc:docMk/>
            <pc:sldMk cId="3519005065" sldId="261"/>
            <ac:cxnSpMk id="55" creationId="{1A4ABD8C-754B-7A0F-46EB-E4E326BD2841}"/>
          </ac:cxnSpMkLst>
        </pc:cxnChg>
        <pc:cxnChg chg="add mod">
          <ac:chgData name="시환 박" userId="df224db13090920a" providerId="LiveId" clId="{FEB99BC1-1D93-4D87-AD3C-90D5B5DE6267}" dt="2024-10-04T09:38:07.221" v="2735"/>
          <ac:cxnSpMkLst>
            <pc:docMk/>
            <pc:sldMk cId="3519005065" sldId="261"/>
            <ac:cxnSpMk id="56" creationId="{15C8AA1D-C183-1522-A161-78CA99663817}"/>
          </ac:cxnSpMkLst>
        </pc:cxnChg>
        <pc:cxnChg chg="add mod">
          <ac:chgData name="시환 박" userId="df224db13090920a" providerId="LiveId" clId="{FEB99BC1-1D93-4D87-AD3C-90D5B5DE6267}" dt="2024-10-04T09:38:07.221" v="2735"/>
          <ac:cxnSpMkLst>
            <pc:docMk/>
            <pc:sldMk cId="3519005065" sldId="261"/>
            <ac:cxnSpMk id="57" creationId="{E0E54F9A-AE78-9EC5-02FB-CEB9F6B0326A}"/>
          </ac:cxnSpMkLst>
        </pc:cxnChg>
        <pc:cxnChg chg="add mod">
          <ac:chgData name="시환 박" userId="df224db13090920a" providerId="LiveId" clId="{FEB99BC1-1D93-4D87-AD3C-90D5B5DE6267}" dt="2024-10-04T09:38:07.221" v="2735"/>
          <ac:cxnSpMkLst>
            <pc:docMk/>
            <pc:sldMk cId="3519005065" sldId="261"/>
            <ac:cxnSpMk id="58" creationId="{B2F1CFD2-85FF-5FA3-8EA7-009F3AF992E1}"/>
          </ac:cxnSpMkLst>
        </pc:cxnChg>
        <pc:cxnChg chg="add mod">
          <ac:chgData name="시환 박" userId="df224db13090920a" providerId="LiveId" clId="{FEB99BC1-1D93-4D87-AD3C-90D5B5DE6267}" dt="2024-10-04T09:38:07.221" v="2735"/>
          <ac:cxnSpMkLst>
            <pc:docMk/>
            <pc:sldMk cId="3519005065" sldId="261"/>
            <ac:cxnSpMk id="59" creationId="{95DAB200-DA21-4BF5-01A9-661F74F523F1}"/>
          </ac:cxnSpMkLst>
        </pc:cxnChg>
        <pc:cxnChg chg="add mod">
          <ac:chgData name="시환 박" userId="df224db13090920a" providerId="LiveId" clId="{FEB99BC1-1D93-4D87-AD3C-90D5B5DE6267}" dt="2024-10-04T09:38:07.221" v="2735"/>
          <ac:cxnSpMkLst>
            <pc:docMk/>
            <pc:sldMk cId="3519005065" sldId="261"/>
            <ac:cxnSpMk id="60" creationId="{FDD84547-02FE-4FA8-C831-F86B8790B11A}"/>
          </ac:cxnSpMkLst>
        </pc:cxnChg>
        <pc:cxnChg chg="add mod">
          <ac:chgData name="시환 박" userId="df224db13090920a" providerId="LiveId" clId="{FEB99BC1-1D93-4D87-AD3C-90D5B5DE6267}" dt="2024-10-04T09:38:07.221" v="2735"/>
          <ac:cxnSpMkLst>
            <pc:docMk/>
            <pc:sldMk cId="3519005065" sldId="261"/>
            <ac:cxnSpMk id="65" creationId="{5FE9FBEB-ED78-CCCB-AB26-14D6078C71CD}"/>
          </ac:cxnSpMkLst>
        </pc:cxnChg>
        <pc:cxnChg chg="mod">
          <ac:chgData name="시환 박" userId="df224db13090920a" providerId="LiveId" clId="{FEB99BC1-1D93-4D87-AD3C-90D5B5DE6267}" dt="2024-10-04T09:38:07.221" v="2735"/>
          <ac:cxnSpMkLst>
            <pc:docMk/>
            <pc:sldMk cId="3519005065" sldId="261"/>
            <ac:cxnSpMk id="67" creationId="{17F4185C-D484-5104-8F91-B34BC058A632}"/>
          </ac:cxnSpMkLst>
        </pc:cxnChg>
        <pc:cxnChg chg="mod">
          <ac:chgData name="시환 박" userId="df224db13090920a" providerId="LiveId" clId="{FEB99BC1-1D93-4D87-AD3C-90D5B5DE6267}" dt="2024-10-04T09:38:07.221" v="2735"/>
          <ac:cxnSpMkLst>
            <pc:docMk/>
            <pc:sldMk cId="3519005065" sldId="261"/>
            <ac:cxnSpMk id="68" creationId="{CA64415D-4BCB-27ED-2AA0-3C1B67F5ECBC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DB1825-E28E-492A-B569-35B940C15C00}" type="datetimeFigureOut">
              <a:rPr lang="ko-KR" altLang="en-US" smtClean="0"/>
              <a:t>2024-10-06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174674-18AE-4894-A754-FB05B1FC10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605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174674-18AE-4894-A754-FB05B1FC109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7755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174674-18AE-4894-A754-FB05B1FC109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799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174674-18AE-4894-A754-FB05B1FC109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4791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174674-18AE-4894-A754-FB05B1FC109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811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F73F72-F6D7-60EA-7A00-84C1751642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394A19-3855-C27A-E89A-86C286F768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1B5519-2B10-C5CA-EAC3-343DE2018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C3E02-9C59-479A-B40F-2598D132C7F9}" type="datetimeFigureOut">
              <a:rPr lang="ko-KR" altLang="en-US" smtClean="0"/>
              <a:t>2024-10-06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EBC375-81FB-4484-EAB2-16C805465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17B088-7BEB-F019-B06A-F9AD0195E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13AEF-BEAE-44EF-B7CC-D5D2E5E9E9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250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DAA36A-6304-9974-2289-357CB4C4E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D961CDD-9AE3-5E38-6821-8FB96F3F44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C42F61-F910-D09E-3B31-8EF192B0E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C3E02-9C59-479A-B40F-2598D132C7F9}" type="datetimeFigureOut">
              <a:rPr lang="ko-KR" altLang="en-US" smtClean="0"/>
              <a:t>2024-10-06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5E757E-BD26-6E9C-CAD3-F63DDCF0F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4E8440-A2C9-9C57-F7FF-F0B551546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13AEF-BEAE-44EF-B7CC-D5D2E5E9E9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599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879CB63-F862-86A1-759B-4C824A526E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CC9C939-1AB5-FAE1-2CF4-8A7EB01077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821324-FABD-9EDC-5805-42436EC56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C3E02-9C59-479A-B40F-2598D132C7F9}" type="datetimeFigureOut">
              <a:rPr lang="ko-KR" altLang="en-US" smtClean="0"/>
              <a:t>2024-10-06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6C196C-BB9D-A036-790A-9CACD7531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0D59D9-38EE-1FEF-4BAF-790DFADA0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13AEF-BEAE-44EF-B7CC-D5D2E5E9E9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4245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FE564B-830E-F5D9-617E-99F47D31D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864956-25F6-AD71-CE93-D81D5870C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29D2D3-6B38-3C20-B1A2-84F064EF7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C3E02-9C59-479A-B40F-2598D132C7F9}" type="datetimeFigureOut">
              <a:rPr lang="ko-KR" altLang="en-US" smtClean="0"/>
              <a:t>2024-10-06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C5F13B-FF7E-0AB8-EBEA-1382BF2E4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8059EF-5DA1-7CB3-6C07-25FAF7709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13AEF-BEAE-44EF-B7CC-D5D2E5E9E9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3662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A46E72-5F3C-AF52-9570-18DA101F7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141F25-D96A-B1EC-47EE-D562FDB434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A1CA14-0DD5-6E18-B34E-5CF1C9214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C3E02-9C59-479A-B40F-2598D132C7F9}" type="datetimeFigureOut">
              <a:rPr lang="ko-KR" altLang="en-US" smtClean="0"/>
              <a:t>2024-10-06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327FB3-9EBC-59C2-E2DD-11FA5A9BA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610A47-A67F-CF08-E947-14D524A8A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13AEF-BEAE-44EF-B7CC-D5D2E5E9E9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9317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EFB664-4FA4-E626-6F22-BA2FABFCF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97CDEC-0EC3-62C5-C51A-6CDC58FF78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01C450-106D-65E5-DDF3-DED96BD622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2880B7-6AF0-C0E7-9DDD-D963ABB87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C3E02-9C59-479A-B40F-2598D132C7F9}" type="datetimeFigureOut">
              <a:rPr lang="ko-KR" altLang="en-US" smtClean="0"/>
              <a:t>2024-10-06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62563F-3698-69F2-299D-2AA7B704E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77869F-478D-25BC-64DA-2371187F4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13AEF-BEAE-44EF-B7CC-D5D2E5E9E9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451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E7247F-EB92-F5E9-6FA2-CD5296FD1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8B1F9C-53A3-B2C2-14B5-ABA7C7C9E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BCC5575-B123-A6DF-C5EF-BFF7153CF0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4017713-52E1-4885-B7F5-D0D3394B53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8E5AD35-9AF8-E848-D9C5-3736D14DF6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3430F75-F6EC-CE31-A4D6-0633DFD36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C3E02-9C59-479A-B40F-2598D132C7F9}" type="datetimeFigureOut">
              <a:rPr lang="ko-KR" altLang="en-US" smtClean="0"/>
              <a:t>2024-10-06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CA9B52E-868C-563E-2650-AAC578169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2B67F17-4FC4-912A-2530-8230C7390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13AEF-BEAE-44EF-B7CC-D5D2E5E9E9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03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50260F-9191-6712-BF94-03A664BE8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DA8894C-238F-A336-910A-6C8274A33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C3E02-9C59-479A-B40F-2598D132C7F9}" type="datetimeFigureOut">
              <a:rPr lang="ko-KR" altLang="en-US" smtClean="0"/>
              <a:t>2024-10-06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916EA12-605B-1918-0782-E0A5ABF2A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742ABD-3108-D40B-4A95-1DB36E7F8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13AEF-BEAE-44EF-B7CC-D5D2E5E9E9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54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6B957E4-2459-7DCC-9645-5E2683424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C3E02-9C59-479A-B40F-2598D132C7F9}" type="datetimeFigureOut">
              <a:rPr lang="ko-KR" altLang="en-US" smtClean="0"/>
              <a:t>2024-10-06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3F84A75-3FD3-AA00-1747-01D9C1374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8C3E27-1E47-18C6-633D-74B0F36A9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13AEF-BEAE-44EF-B7CC-D5D2E5E9E9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992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EFA862-5C3A-B16E-265B-0CD8CA6EB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042B60-DB22-7F01-B9E3-F9F70E94E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59F6B9C-880C-8FEF-EF53-C2219FACDC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0616A5-3E35-B304-79CD-E3B809EB2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C3E02-9C59-479A-B40F-2598D132C7F9}" type="datetimeFigureOut">
              <a:rPr lang="ko-KR" altLang="en-US" smtClean="0"/>
              <a:t>2024-10-06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81F36B-017C-6E63-C845-A5198007A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9762E2-834C-A7EA-8740-36109E05A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13AEF-BEAE-44EF-B7CC-D5D2E5E9E9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588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247285-A687-0994-4CA7-99193BC6B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A7B8A2C-5D5A-093E-4DAA-7A08445638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BDF1535-7B72-19A0-594E-7FF8B90368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00D197-E8F0-3A73-10DC-EC579C274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C3E02-9C59-479A-B40F-2598D132C7F9}" type="datetimeFigureOut">
              <a:rPr lang="ko-KR" altLang="en-US" smtClean="0"/>
              <a:t>2024-10-06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403457-687E-65AB-5794-C1E7FF284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B2FBB6-75D1-FC96-CE2E-91D1B58ED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13AEF-BEAE-44EF-B7CC-D5D2E5E9E9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2020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2F01E44-5EAC-EE0F-C97F-B802AB2AB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A83768-3E57-1ACC-29BD-724BF23F0C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C287E3-DA75-6C69-72EA-5061CBC882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CC3E02-9C59-479A-B40F-2598D132C7F9}" type="datetimeFigureOut">
              <a:rPr lang="ko-KR" altLang="en-US" smtClean="0"/>
              <a:t>2024-10-06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EE304A-79A9-A97B-21A8-631F6B9011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724F2A-C180-4C0B-B973-235D05834C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E013AEF-BEAE-44EF-B7CC-D5D2E5E9E9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873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순서도: 처리 18">
            <a:extLst>
              <a:ext uri="{FF2B5EF4-FFF2-40B4-BE49-F238E27FC236}">
                <a16:creationId xmlns:a16="http://schemas.microsoft.com/office/drawing/2014/main" id="{62CC48B0-92F0-4324-81AA-89860C055EAF}"/>
              </a:ext>
            </a:extLst>
          </p:cNvPr>
          <p:cNvSpPr/>
          <p:nvPr/>
        </p:nvSpPr>
        <p:spPr>
          <a:xfrm>
            <a:off x="1433493" y="65827"/>
            <a:ext cx="6027196" cy="670733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순서도: 처리 5">
            <a:extLst>
              <a:ext uri="{FF2B5EF4-FFF2-40B4-BE49-F238E27FC236}">
                <a16:creationId xmlns:a16="http://schemas.microsoft.com/office/drawing/2014/main" id="{9CAD4C39-2A05-96A3-9EA2-27A065C9B71F}"/>
              </a:ext>
            </a:extLst>
          </p:cNvPr>
          <p:cNvSpPr/>
          <p:nvPr/>
        </p:nvSpPr>
        <p:spPr>
          <a:xfrm>
            <a:off x="2781307" y="795716"/>
            <a:ext cx="2894953" cy="433326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Measure</a:t>
            </a:r>
            <a:r>
              <a:rPr lang="ko-KR" altLang="en-US" dirty="0"/>
              <a:t> </a:t>
            </a:r>
            <a:r>
              <a:rPr lang="en-US" altLang="ko-KR" dirty="0"/>
              <a:t>FP,</a:t>
            </a:r>
            <a:r>
              <a:rPr lang="ko-KR" altLang="en-US" dirty="0"/>
              <a:t> </a:t>
            </a:r>
            <a:r>
              <a:rPr lang="en-US" altLang="ko-KR" dirty="0"/>
              <a:t>Temp, OD</a:t>
            </a:r>
            <a:endParaRPr lang="ko-KR" altLang="en-US" dirty="0"/>
          </a:p>
        </p:txBody>
      </p:sp>
      <p:sp>
        <p:nvSpPr>
          <p:cNvPr id="8" name="순서도: 판단 7">
            <a:extLst>
              <a:ext uri="{FF2B5EF4-FFF2-40B4-BE49-F238E27FC236}">
                <a16:creationId xmlns:a16="http://schemas.microsoft.com/office/drawing/2014/main" id="{D61AE738-E2F5-10A0-4FC5-EE0A919B7E50}"/>
              </a:ext>
            </a:extLst>
          </p:cNvPr>
          <p:cNvSpPr/>
          <p:nvPr/>
        </p:nvSpPr>
        <p:spPr>
          <a:xfrm>
            <a:off x="1760955" y="1342769"/>
            <a:ext cx="3668522" cy="91275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sysData</a:t>
            </a:r>
            <a:r>
              <a:rPr lang="en-US" altLang="ko-KR" dirty="0"/>
              <a:t>[M][‘OD’][‘ON’] == 1</a:t>
            </a:r>
            <a:endParaRPr lang="ko-KR" altLang="en-US" dirty="0"/>
          </a:p>
        </p:txBody>
      </p:sp>
      <p:sp>
        <p:nvSpPr>
          <p:cNvPr id="10" name="순서도: 종속 처리 9">
            <a:extLst>
              <a:ext uri="{FF2B5EF4-FFF2-40B4-BE49-F238E27FC236}">
                <a16:creationId xmlns:a16="http://schemas.microsoft.com/office/drawing/2014/main" id="{B6A89FAE-AF61-A7EE-1A73-36A6BCB834B9}"/>
              </a:ext>
            </a:extLst>
          </p:cNvPr>
          <p:cNvSpPr/>
          <p:nvPr/>
        </p:nvSpPr>
        <p:spPr>
          <a:xfrm>
            <a:off x="5823379" y="1429591"/>
            <a:ext cx="1523409" cy="739106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RegulateOD</a:t>
            </a:r>
            <a:endParaRPr lang="ko-KR" altLang="en-US" dirty="0"/>
          </a:p>
        </p:txBody>
      </p:sp>
      <p:sp>
        <p:nvSpPr>
          <p:cNvPr id="11" name="순서도: 판단 10">
            <a:extLst>
              <a:ext uri="{FF2B5EF4-FFF2-40B4-BE49-F238E27FC236}">
                <a16:creationId xmlns:a16="http://schemas.microsoft.com/office/drawing/2014/main" id="{1B5EF392-3C2B-CC8D-292A-F254302ABC15}"/>
              </a:ext>
            </a:extLst>
          </p:cNvPr>
          <p:cNvSpPr/>
          <p:nvPr/>
        </p:nvSpPr>
        <p:spPr>
          <a:xfrm>
            <a:off x="1760954" y="2530561"/>
            <a:ext cx="4935656" cy="91275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sysData</a:t>
            </a:r>
            <a:r>
              <a:rPr lang="en-US" altLang="ko-KR" dirty="0"/>
              <a:t>[M][‘Custom’][‘ON’] == 1</a:t>
            </a:r>
            <a:endParaRPr lang="ko-KR" altLang="en-US" dirty="0"/>
          </a:p>
        </p:txBody>
      </p:sp>
      <p:sp>
        <p:nvSpPr>
          <p:cNvPr id="14" name="순서도: 수행의 시작/종료 13">
            <a:extLst>
              <a:ext uri="{FF2B5EF4-FFF2-40B4-BE49-F238E27FC236}">
                <a16:creationId xmlns:a16="http://schemas.microsoft.com/office/drawing/2014/main" id="{59EF7AC1-7603-C818-B1BE-1DEB07A1DB56}"/>
              </a:ext>
            </a:extLst>
          </p:cNvPr>
          <p:cNvSpPr/>
          <p:nvPr/>
        </p:nvSpPr>
        <p:spPr>
          <a:xfrm>
            <a:off x="2781305" y="196719"/>
            <a:ext cx="2894953" cy="37440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Start</a:t>
            </a:r>
            <a:endParaRPr lang="ko-KR" altLang="en-US" dirty="0"/>
          </a:p>
        </p:txBody>
      </p:sp>
      <p:sp>
        <p:nvSpPr>
          <p:cNvPr id="15" name="순서도: 수행의 시작/종료 14">
            <a:extLst>
              <a:ext uri="{FF2B5EF4-FFF2-40B4-BE49-F238E27FC236}">
                <a16:creationId xmlns:a16="http://schemas.microsoft.com/office/drawing/2014/main" id="{1DA200E8-2C2C-007B-9354-E0744CC42699}"/>
              </a:ext>
            </a:extLst>
          </p:cNvPr>
          <p:cNvSpPr/>
          <p:nvPr/>
        </p:nvSpPr>
        <p:spPr>
          <a:xfrm>
            <a:off x="2781305" y="6242603"/>
            <a:ext cx="2894953" cy="373632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End</a:t>
            </a:r>
            <a:endParaRPr lang="ko-KR" altLang="en-US" dirty="0"/>
          </a:p>
        </p:txBody>
      </p:sp>
      <p:sp>
        <p:nvSpPr>
          <p:cNvPr id="18" name="순서도: 처리 17">
            <a:extLst>
              <a:ext uri="{FF2B5EF4-FFF2-40B4-BE49-F238E27FC236}">
                <a16:creationId xmlns:a16="http://schemas.microsoft.com/office/drawing/2014/main" id="{0FA53A8D-D1C8-D48D-A7E4-50D41684308B}"/>
              </a:ext>
            </a:extLst>
          </p:cNvPr>
          <p:cNvSpPr/>
          <p:nvPr/>
        </p:nvSpPr>
        <p:spPr>
          <a:xfrm>
            <a:off x="2521470" y="3612391"/>
            <a:ext cx="3414618" cy="460972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Store all results in each array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8E7C005-2C40-4B05-3868-CD593E954545}"/>
              </a:ext>
            </a:extLst>
          </p:cNvPr>
          <p:cNvSpPr txBox="1"/>
          <p:nvPr/>
        </p:nvSpPr>
        <p:spPr>
          <a:xfrm>
            <a:off x="1432595" y="68547"/>
            <a:ext cx="13478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50" dirty="0" err="1"/>
              <a:t>runExperiment</a:t>
            </a:r>
            <a:r>
              <a:rPr lang="en-US" altLang="ko-KR" sz="1350" dirty="0"/>
              <a:t> Thread</a:t>
            </a:r>
            <a:endParaRPr lang="ko-KR" altLang="en-US" sz="1350" dirty="0"/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78A52433-23AC-81C4-7501-4CA09DF016CD}"/>
              </a:ext>
            </a:extLst>
          </p:cNvPr>
          <p:cNvGrpSpPr/>
          <p:nvPr/>
        </p:nvGrpSpPr>
        <p:grpSpPr>
          <a:xfrm>
            <a:off x="7697188" y="2124892"/>
            <a:ext cx="4423107" cy="3398991"/>
            <a:chOff x="7257852" y="2105318"/>
            <a:chExt cx="4392890" cy="3475345"/>
          </a:xfrm>
        </p:grpSpPr>
        <p:sp>
          <p:nvSpPr>
            <p:cNvPr id="21" name="순서도: 처리 20">
              <a:extLst>
                <a:ext uri="{FF2B5EF4-FFF2-40B4-BE49-F238E27FC236}">
                  <a16:creationId xmlns:a16="http://schemas.microsoft.com/office/drawing/2014/main" id="{B6810F0E-B9BE-AB40-4D4B-B8E45F022153}"/>
                </a:ext>
              </a:extLst>
            </p:cNvPr>
            <p:cNvSpPr/>
            <p:nvPr/>
          </p:nvSpPr>
          <p:spPr>
            <a:xfrm>
              <a:off x="7257852" y="2105318"/>
              <a:ext cx="4392890" cy="3475345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8F274EE-2768-A67E-8C0C-1E54470BEDCE}"/>
                </a:ext>
              </a:extLst>
            </p:cNvPr>
            <p:cNvSpPr txBox="1"/>
            <p:nvPr/>
          </p:nvSpPr>
          <p:spPr>
            <a:xfrm>
              <a:off x="7257852" y="2115248"/>
              <a:ext cx="144230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Custom Program Thread</a:t>
              </a:r>
              <a:endParaRPr lang="ko-KR" altLang="en-US" dirty="0"/>
            </a:p>
          </p:txBody>
        </p:sp>
        <p:sp>
          <p:nvSpPr>
            <p:cNvPr id="23" name="순서도: 수행의 시작/종료 22">
              <a:extLst>
                <a:ext uri="{FF2B5EF4-FFF2-40B4-BE49-F238E27FC236}">
                  <a16:creationId xmlns:a16="http://schemas.microsoft.com/office/drawing/2014/main" id="{F825FAF7-A5D8-FCE1-8DB2-8C35E5589D66}"/>
                </a:ext>
              </a:extLst>
            </p:cNvPr>
            <p:cNvSpPr/>
            <p:nvPr/>
          </p:nvSpPr>
          <p:spPr>
            <a:xfrm>
              <a:off x="8682086" y="2220013"/>
              <a:ext cx="1442301" cy="625315"/>
            </a:xfrm>
            <a:prstGeom prst="flowChartTermina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Start</a:t>
              </a:r>
              <a:endParaRPr lang="ko-KR" altLang="en-US" dirty="0"/>
            </a:p>
          </p:txBody>
        </p:sp>
        <p:sp>
          <p:nvSpPr>
            <p:cNvPr id="24" name="순서도: 수행의 시작/종료 23">
              <a:extLst>
                <a:ext uri="{FF2B5EF4-FFF2-40B4-BE49-F238E27FC236}">
                  <a16:creationId xmlns:a16="http://schemas.microsoft.com/office/drawing/2014/main" id="{A2D700B8-46BD-2FAC-A79C-7D1193AF394F}"/>
                </a:ext>
              </a:extLst>
            </p:cNvPr>
            <p:cNvSpPr/>
            <p:nvPr/>
          </p:nvSpPr>
          <p:spPr>
            <a:xfrm>
              <a:off x="8682085" y="4851952"/>
              <a:ext cx="1442301" cy="625315"/>
            </a:xfrm>
            <a:prstGeom prst="flowChartTermina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End</a:t>
              </a:r>
              <a:endParaRPr lang="ko-KR" altLang="en-US" dirty="0"/>
            </a:p>
          </p:txBody>
        </p: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74DDB16B-3F3D-2E2C-83DA-4F9F625E5B2A}"/>
                </a:ext>
              </a:extLst>
            </p:cNvPr>
            <p:cNvCxnSpPr>
              <a:cxnSpLocks/>
              <a:stCxn id="23" idx="2"/>
            </p:cNvCxnSpPr>
            <p:nvPr/>
          </p:nvCxnSpPr>
          <p:spPr>
            <a:xfrm>
              <a:off x="9403237" y="2845328"/>
              <a:ext cx="0" cy="49177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DAF76176-0724-B7D2-FA28-25A2B8746406}"/>
                </a:ext>
              </a:extLst>
            </p:cNvPr>
            <p:cNvGrpSpPr/>
            <p:nvPr/>
          </p:nvGrpSpPr>
          <p:grpSpPr>
            <a:xfrm>
              <a:off x="9374956" y="3544632"/>
              <a:ext cx="58586" cy="496360"/>
              <a:chOff x="9374956" y="4619286"/>
              <a:chExt cx="58586" cy="496360"/>
            </a:xfrm>
          </p:grpSpPr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2801695D-F183-5360-1ADD-97DCEF4ABBB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376984" y="4619286"/>
                <a:ext cx="56558" cy="53575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" name="타원 1">
                <a:extLst>
                  <a:ext uri="{FF2B5EF4-FFF2-40B4-BE49-F238E27FC236}">
                    <a16:creationId xmlns:a16="http://schemas.microsoft.com/office/drawing/2014/main" id="{0D6DC58B-E14B-D2CD-3FFC-5F7F8564666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374956" y="4835834"/>
                <a:ext cx="56558" cy="53575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" name="타원 2">
                <a:extLst>
                  <a:ext uri="{FF2B5EF4-FFF2-40B4-BE49-F238E27FC236}">
                    <a16:creationId xmlns:a16="http://schemas.microsoft.com/office/drawing/2014/main" id="{41A6400E-72F9-631D-7E1D-D286D502DB3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374956" y="5062071"/>
                <a:ext cx="56558" cy="53575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84986BAE-5F61-9957-62FF-12BBE3CE57B4}"/>
                </a:ext>
              </a:extLst>
            </p:cNvPr>
            <p:cNvCxnSpPr>
              <a:cxnSpLocks/>
              <a:endCxn id="24" idx="0"/>
            </p:cNvCxnSpPr>
            <p:nvPr/>
          </p:nvCxnSpPr>
          <p:spPr>
            <a:xfrm>
              <a:off x="9403235" y="4193657"/>
              <a:ext cx="1" cy="65829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순서도: 처리 12">
            <a:extLst>
              <a:ext uri="{FF2B5EF4-FFF2-40B4-BE49-F238E27FC236}">
                <a16:creationId xmlns:a16="http://schemas.microsoft.com/office/drawing/2014/main" id="{8C101BE6-F49B-762D-063C-D9A33C391FB0}"/>
              </a:ext>
            </a:extLst>
          </p:cNvPr>
          <p:cNvSpPr/>
          <p:nvPr/>
        </p:nvSpPr>
        <p:spPr>
          <a:xfrm>
            <a:off x="2525023" y="4297756"/>
            <a:ext cx="3414618" cy="460972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Writing Results to data files</a:t>
            </a:r>
            <a:endParaRPr lang="ko-KR" altLang="en-US" dirty="0"/>
          </a:p>
        </p:txBody>
      </p:sp>
      <p:sp>
        <p:nvSpPr>
          <p:cNvPr id="16" name="순서도: 처리 15">
            <a:extLst>
              <a:ext uri="{FF2B5EF4-FFF2-40B4-BE49-F238E27FC236}">
                <a16:creationId xmlns:a16="http://schemas.microsoft.com/office/drawing/2014/main" id="{75B022FF-AED8-DBED-26EF-5EF1710CC1F3}"/>
              </a:ext>
            </a:extLst>
          </p:cNvPr>
          <p:cNvSpPr/>
          <p:nvPr/>
        </p:nvSpPr>
        <p:spPr>
          <a:xfrm>
            <a:off x="2225841" y="4995263"/>
            <a:ext cx="4005874" cy="460972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Sleep for the duration of </a:t>
            </a:r>
            <a:r>
              <a:rPr lang="en-US" altLang="ko-KR" dirty="0" err="1"/>
              <a:t>sleeptime</a:t>
            </a:r>
            <a:endParaRPr lang="ko-KR" altLang="en-US" dirty="0"/>
          </a:p>
        </p:txBody>
      </p:sp>
      <p:sp>
        <p:nvSpPr>
          <p:cNvPr id="17" name="순서도: 판단 16">
            <a:extLst>
              <a:ext uri="{FF2B5EF4-FFF2-40B4-BE49-F238E27FC236}">
                <a16:creationId xmlns:a16="http://schemas.microsoft.com/office/drawing/2014/main" id="{9A762D9D-5D20-2D95-7B7C-AED2A62FAB60}"/>
              </a:ext>
            </a:extLst>
          </p:cNvPr>
          <p:cNvSpPr/>
          <p:nvPr/>
        </p:nvSpPr>
        <p:spPr>
          <a:xfrm>
            <a:off x="2432491" y="5620905"/>
            <a:ext cx="3594169" cy="462399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Is it still going?</a:t>
            </a:r>
            <a:endParaRPr lang="ko-KR" altLang="en-US" dirty="0"/>
          </a:p>
        </p:txBody>
      </p: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C2DE26E8-D997-9E71-EDE3-04CAAE15EEE2}"/>
              </a:ext>
            </a:extLst>
          </p:cNvPr>
          <p:cNvGrpSpPr/>
          <p:nvPr/>
        </p:nvGrpSpPr>
        <p:grpSpPr>
          <a:xfrm>
            <a:off x="7697188" y="5726853"/>
            <a:ext cx="4423107" cy="970988"/>
            <a:chOff x="7319498" y="5726853"/>
            <a:chExt cx="4775092" cy="970988"/>
          </a:xfrm>
        </p:grpSpPr>
        <p:sp>
          <p:nvSpPr>
            <p:cNvPr id="28" name="순서도: 처리 27">
              <a:extLst>
                <a:ext uri="{FF2B5EF4-FFF2-40B4-BE49-F238E27FC236}">
                  <a16:creationId xmlns:a16="http://schemas.microsoft.com/office/drawing/2014/main" id="{37228BD6-E92B-F9FC-5E8D-5A861785769F}"/>
                </a:ext>
              </a:extLst>
            </p:cNvPr>
            <p:cNvSpPr/>
            <p:nvPr/>
          </p:nvSpPr>
          <p:spPr>
            <a:xfrm>
              <a:off x="7319498" y="5726853"/>
              <a:ext cx="4775092" cy="970988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순서도: 수행의 시작/종료 28">
              <a:extLst>
                <a:ext uri="{FF2B5EF4-FFF2-40B4-BE49-F238E27FC236}">
                  <a16:creationId xmlns:a16="http://schemas.microsoft.com/office/drawing/2014/main" id="{65D8971D-0632-339D-1216-D006723688A3}"/>
                </a:ext>
              </a:extLst>
            </p:cNvPr>
            <p:cNvSpPr/>
            <p:nvPr/>
          </p:nvSpPr>
          <p:spPr>
            <a:xfrm>
              <a:off x="8667310" y="5810609"/>
              <a:ext cx="2894953" cy="374400"/>
            </a:xfrm>
            <a:prstGeom prst="flowChartTermina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Start</a:t>
              </a:r>
              <a:endParaRPr lang="ko-KR" alt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03E8B3D-6110-D222-FD7D-B115AB0F25BF}"/>
                </a:ext>
              </a:extLst>
            </p:cNvPr>
            <p:cNvSpPr txBox="1"/>
            <p:nvPr/>
          </p:nvSpPr>
          <p:spPr>
            <a:xfrm>
              <a:off x="7327748" y="5729572"/>
              <a:ext cx="13478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/>
                <a:t>runExperiment</a:t>
              </a:r>
              <a:r>
                <a:rPr lang="en-US" altLang="ko-KR" sz="1200" dirty="0"/>
                <a:t> Thread</a:t>
              </a:r>
              <a:endParaRPr lang="ko-KR" altLang="en-US" sz="1200" dirty="0"/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F0D6E6D3-6905-7358-E47E-322C32288EB0}"/>
                </a:ext>
              </a:extLst>
            </p:cNvPr>
            <p:cNvGrpSpPr/>
            <p:nvPr/>
          </p:nvGrpSpPr>
          <p:grpSpPr>
            <a:xfrm>
              <a:off x="10074296" y="6305724"/>
              <a:ext cx="40670" cy="276008"/>
              <a:chOff x="9374616" y="4600280"/>
              <a:chExt cx="56898" cy="515366"/>
            </a:xfrm>
          </p:grpSpPr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C6965D45-5FF0-6FA3-9FE2-CB91BB13FF5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374616" y="4600280"/>
                <a:ext cx="56558" cy="5357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E463B426-9A54-66BB-8A46-4946C760FFC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374956" y="4835834"/>
                <a:ext cx="56558" cy="53575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6701C4B3-160C-5C6F-0432-75569D3C162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374956" y="5062071"/>
                <a:ext cx="56558" cy="53575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0A602362-BF6A-0C7E-7149-A7D92285EA5E}"/>
              </a:ext>
            </a:extLst>
          </p:cNvPr>
          <p:cNvCxnSpPr>
            <a:cxnSpLocks/>
            <a:stCxn id="14" idx="2"/>
            <a:endCxn id="6" idx="0"/>
          </p:cNvCxnSpPr>
          <p:nvPr/>
        </p:nvCxnSpPr>
        <p:spPr>
          <a:xfrm>
            <a:off x="4228782" y="571119"/>
            <a:ext cx="2" cy="224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31230A5A-5336-00D6-2865-88B2FD594AA9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3595216" y="1229042"/>
            <a:ext cx="633567" cy="1137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DF900F79-34C9-ECA5-4ED9-A117F02C26F0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3595216" y="2255519"/>
            <a:ext cx="633561" cy="2428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FC1382AE-F890-5D44-997D-649931106F77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5429477" y="1799144"/>
            <a:ext cx="39390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3C21A008-2875-2CFD-9801-46FAA9CFD0C8}"/>
              </a:ext>
            </a:extLst>
          </p:cNvPr>
          <p:cNvCxnSpPr>
            <a:cxnSpLocks/>
            <a:stCxn id="11" idx="2"/>
            <a:endCxn id="18" idx="0"/>
          </p:cNvCxnSpPr>
          <p:nvPr/>
        </p:nvCxnSpPr>
        <p:spPr>
          <a:xfrm flipH="1">
            <a:off x="4228779" y="3443311"/>
            <a:ext cx="4" cy="1690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4721DEB7-9AF3-6CF0-86F2-5D79D040B5D8}"/>
              </a:ext>
            </a:extLst>
          </p:cNvPr>
          <p:cNvCxnSpPr>
            <a:cxnSpLocks/>
            <a:stCxn id="18" idx="2"/>
            <a:endCxn id="13" idx="0"/>
          </p:cNvCxnSpPr>
          <p:nvPr/>
        </p:nvCxnSpPr>
        <p:spPr>
          <a:xfrm>
            <a:off x="4228779" y="4073363"/>
            <a:ext cx="3553" cy="2243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5B620416-7663-CF42-8560-DB832D034B81}"/>
              </a:ext>
            </a:extLst>
          </p:cNvPr>
          <p:cNvCxnSpPr>
            <a:cxnSpLocks/>
            <a:stCxn id="13" idx="2"/>
            <a:endCxn id="16" idx="0"/>
          </p:cNvCxnSpPr>
          <p:nvPr/>
        </p:nvCxnSpPr>
        <p:spPr>
          <a:xfrm flipH="1">
            <a:off x="4228779" y="4758728"/>
            <a:ext cx="3553" cy="2365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15ED41C1-257D-0CCD-202B-BFDBE11971A8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4228778" y="5456235"/>
            <a:ext cx="798" cy="164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6E52763E-7031-29E8-E885-85B1FA8E47DA}"/>
              </a:ext>
            </a:extLst>
          </p:cNvPr>
          <p:cNvCxnSpPr>
            <a:cxnSpLocks/>
            <a:stCxn id="17" idx="2"/>
            <a:endCxn id="15" idx="0"/>
          </p:cNvCxnSpPr>
          <p:nvPr/>
        </p:nvCxnSpPr>
        <p:spPr>
          <a:xfrm flipH="1">
            <a:off x="4228782" y="6083304"/>
            <a:ext cx="794" cy="1592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631A8E61-7DBF-5F9A-88B4-88D3B78F2482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6696610" y="2986936"/>
            <a:ext cx="101955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D8CD4283-36B5-7F8C-D596-6714B8F7E5B7}"/>
              </a:ext>
            </a:extLst>
          </p:cNvPr>
          <p:cNvCxnSpPr>
            <a:cxnSpLocks/>
            <a:endCxn id="18" idx="3"/>
          </p:cNvCxnSpPr>
          <p:nvPr/>
        </p:nvCxnSpPr>
        <p:spPr>
          <a:xfrm rot="10800000" flipV="1">
            <a:off x="5936089" y="2986933"/>
            <a:ext cx="1270303" cy="855943"/>
          </a:xfrm>
          <a:prstGeom prst="bentConnector3">
            <a:avLst>
              <a:gd name="adj1" fmla="val 2179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연결선: 꺾임 83">
            <a:extLst>
              <a:ext uri="{FF2B5EF4-FFF2-40B4-BE49-F238E27FC236}">
                <a16:creationId xmlns:a16="http://schemas.microsoft.com/office/drawing/2014/main" id="{B03F1C92-CC0C-DE52-E154-50D9403917FC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rot="5400000">
            <a:off x="5226002" y="1171479"/>
            <a:ext cx="361864" cy="2356301"/>
          </a:xfrm>
          <a:prstGeom prst="bentConnector3">
            <a:avLst>
              <a:gd name="adj1" fmla="val 912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19B75C31-E027-2E70-CC07-328EDF218683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6026660" y="5852105"/>
            <a:ext cx="168950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연결선: 꺾임 89">
            <a:extLst>
              <a:ext uri="{FF2B5EF4-FFF2-40B4-BE49-F238E27FC236}">
                <a16:creationId xmlns:a16="http://schemas.microsoft.com/office/drawing/2014/main" id="{9B152F42-15CE-29B0-558D-7517009D063C}"/>
              </a:ext>
            </a:extLst>
          </p:cNvPr>
          <p:cNvCxnSpPr>
            <a:cxnSpLocks/>
            <a:endCxn id="15" idx="3"/>
          </p:cNvCxnSpPr>
          <p:nvPr/>
        </p:nvCxnSpPr>
        <p:spPr>
          <a:xfrm rot="10800000" flipV="1">
            <a:off x="5676258" y="5852105"/>
            <a:ext cx="1168220" cy="577314"/>
          </a:xfrm>
          <a:prstGeom prst="bentConnector3">
            <a:avLst>
              <a:gd name="adj1" fmla="val -29124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8622D575-1AF4-81DB-F769-F9D521520FE0}"/>
              </a:ext>
            </a:extLst>
          </p:cNvPr>
          <p:cNvSpPr txBox="1"/>
          <p:nvPr/>
        </p:nvSpPr>
        <p:spPr>
          <a:xfrm>
            <a:off x="6778490" y="5534438"/>
            <a:ext cx="296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FA61E4D-6401-9651-E956-FEAB394DC458}"/>
              </a:ext>
            </a:extLst>
          </p:cNvPr>
          <p:cNvSpPr txBox="1"/>
          <p:nvPr/>
        </p:nvSpPr>
        <p:spPr>
          <a:xfrm>
            <a:off x="6844478" y="2585941"/>
            <a:ext cx="296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F6665E31-2098-476B-890E-17F5EB43BBFD}"/>
              </a:ext>
            </a:extLst>
          </p:cNvPr>
          <p:cNvSpPr txBox="1"/>
          <p:nvPr/>
        </p:nvSpPr>
        <p:spPr>
          <a:xfrm>
            <a:off x="4785780" y="3290854"/>
            <a:ext cx="296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814035D-F60E-3427-817D-C64F82A18A1B}"/>
              </a:ext>
            </a:extLst>
          </p:cNvPr>
          <p:cNvSpPr txBox="1"/>
          <p:nvPr/>
        </p:nvSpPr>
        <p:spPr>
          <a:xfrm>
            <a:off x="5031765" y="5898638"/>
            <a:ext cx="296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3633C7F-2A0C-E888-6080-8F186BADAB6F}"/>
              </a:ext>
            </a:extLst>
          </p:cNvPr>
          <p:cNvSpPr txBox="1"/>
          <p:nvPr/>
        </p:nvSpPr>
        <p:spPr>
          <a:xfrm>
            <a:off x="5429476" y="1432398"/>
            <a:ext cx="296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8B4286A-8717-8BA4-D911-0E26622A3EF8}"/>
              </a:ext>
            </a:extLst>
          </p:cNvPr>
          <p:cNvSpPr txBox="1"/>
          <p:nvPr/>
        </p:nvSpPr>
        <p:spPr>
          <a:xfrm>
            <a:off x="3902044" y="2093841"/>
            <a:ext cx="296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ABD7194C-E7FD-6F78-CC70-34648D03BFE0}"/>
              </a:ext>
            </a:extLst>
          </p:cNvPr>
          <p:cNvCxnSpPr>
            <a:cxnSpLocks/>
          </p:cNvCxnSpPr>
          <p:nvPr/>
        </p:nvCxnSpPr>
        <p:spPr>
          <a:xfrm>
            <a:off x="1296215" y="65827"/>
            <a:ext cx="0" cy="67263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DD3C69A9-5077-1037-CECC-6622EAEF2499}"/>
              </a:ext>
            </a:extLst>
          </p:cNvPr>
          <p:cNvCxnSpPr>
            <a:cxnSpLocks/>
          </p:cNvCxnSpPr>
          <p:nvPr/>
        </p:nvCxnSpPr>
        <p:spPr>
          <a:xfrm flipH="1">
            <a:off x="442791" y="4876995"/>
            <a:ext cx="2568766" cy="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BE115A56-3A5B-CD92-77A4-D8EB798F4A85}"/>
              </a:ext>
            </a:extLst>
          </p:cNvPr>
          <p:cNvCxnSpPr>
            <a:cxnSpLocks/>
          </p:cNvCxnSpPr>
          <p:nvPr/>
        </p:nvCxnSpPr>
        <p:spPr>
          <a:xfrm flipH="1">
            <a:off x="119269" y="637949"/>
            <a:ext cx="301155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5855AAA-27ED-DF3C-4FB1-590D25F47893}"/>
              </a:ext>
            </a:extLst>
          </p:cNvPr>
          <p:cNvCxnSpPr>
            <a:cxnSpLocks/>
          </p:cNvCxnSpPr>
          <p:nvPr/>
        </p:nvCxnSpPr>
        <p:spPr>
          <a:xfrm flipH="1">
            <a:off x="109330" y="5570845"/>
            <a:ext cx="290222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B614A667-088D-B463-AB60-6D877791334F}"/>
              </a:ext>
            </a:extLst>
          </p:cNvPr>
          <p:cNvCxnSpPr>
            <a:cxnSpLocks/>
          </p:cNvCxnSpPr>
          <p:nvPr/>
        </p:nvCxnSpPr>
        <p:spPr>
          <a:xfrm>
            <a:off x="268356" y="637949"/>
            <a:ext cx="0" cy="493289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4BF2D490-46D0-4851-C104-5DA1F7CBFDEC}"/>
              </a:ext>
            </a:extLst>
          </p:cNvPr>
          <p:cNvCxnSpPr>
            <a:cxnSpLocks/>
          </p:cNvCxnSpPr>
          <p:nvPr/>
        </p:nvCxnSpPr>
        <p:spPr>
          <a:xfrm>
            <a:off x="758683" y="641264"/>
            <a:ext cx="0" cy="42357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6E441B49-A06B-A8E7-2493-B347EC27B2A9}"/>
              </a:ext>
            </a:extLst>
          </p:cNvPr>
          <p:cNvSpPr txBox="1"/>
          <p:nvPr/>
        </p:nvSpPr>
        <p:spPr>
          <a:xfrm>
            <a:off x="636099" y="6400932"/>
            <a:ext cx="907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time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81B54AF-DFFF-F5D2-7859-E7FF7D5F98C9}"/>
              </a:ext>
            </a:extLst>
          </p:cNvPr>
          <p:cNvSpPr txBox="1"/>
          <p:nvPr/>
        </p:nvSpPr>
        <p:spPr>
          <a:xfrm>
            <a:off x="663229" y="5116970"/>
            <a:ext cx="7611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err="1"/>
              <a:t>sleeptime</a:t>
            </a:r>
            <a:endParaRPr lang="ko-KR" altLang="en-US" sz="9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2D7768A-EBB1-7C9B-6F92-A5EAE3CE220E}"/>
              </a:ext>
            </a:extLst>
          </p:cNvPr>
          <p:cNvSpPr txBox="1"/>
          <p:nvPr/>
        </p:nvSpPr>
        <p:spPr>
          <a:xfrm>
            <a:off x="730822" y="3099110"/>
            <a:ext cx="605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0" dirty="0">
                <a:effectLst/>
              </a:rPr>
              <a:t>elapsedTimeSeconds2</a:t>
            </a:r>
          </a:p>
          <a:p>
            <a:endParaRPr lang="ko-KR" altLang="en-US" sz="9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EB498D7-EDD1-E6FD-888D-3E2476BF0BBA}"/>
              </a:ext>
            </a:extLst>
          </p:cNvPr>
          <p:cNvSpPr txBox="1"/>
          <p:nvPr/>
        </p:nvSpPr>
        <p:spPr>
          <a:xfrm>
            <a:off x="208149" y="2465857"/>
            <a:ext cx="468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err="1"/>
              <a:t>CycleTime</a:t>
            </a:r>
            <a:endParaRPr lang="ko-KR" altLang="en-US" sz="900" dirty="0"/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2915901D-833E-EC83-C529-88811702F01B}"/>
              </a:ext>
            </a:extLst>
          </p:cNvPr>
          <p:cNvCxnSpPr>
            <a:cxnSpLocks/>
          </p:cNvCxnSpPr>
          <p:nvPr/>
        </p:nvCxnSpPr>
        <p:spPr>
          <a:xfrm>
            <a:off x="614889" y="4876995"/>
            <a:ext cx="0" cy="6938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A1C28379-8769-19FF-4BFB-957B9E0A2D00}"/>
              </a:ext>
            </a:extLst>
          </p:cNvPr>
          <p:cNvGrpSpPr/>
          <p:nvPr/>
        </p:nvGrpSpPr>
        <p:grpSpPr>
          <a:xfrm>
            <a:off x="2271525" y="740199"/>
            <a:ext cx="518824" cy="2801438"/>
            <a:chOff x="1536680" y="715618"/>
            <a:chExt cx="1253669" cy="2826019"/>
          </a:xfrm>
        </p:grpSpPr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C242523C-1C52-6939-0B8A-18F6CA83FD91}"/>
                </a:ext>
              </a:extLst>
            </p:cNvPr>
            <p:cNvCxnSpPr>
              <a:cxnSpLocks/>
            </p:cNvCxnSpPr>
            <p:nvPr/>
          </p:nvCxnSpPr>
          <p:spPr>
            <a:xfrm>
              <a:off x="1543304" y="715618"/>
              <a:ext cx="1247045" cy="0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6619D1E7-02F2-B698-2B34-9825B0A89E28}"/>
                </a:ext>
              </a:extLst>
            </p:cNvPr>
            <p:cNvCxnSpPr>
              <a:cxnSpLocks/>
            </p:cNvCxnSpPr>
            <p:nvPr/>
          </p:nvCxnSpPr>
          <p:spPr>
            <a:xfrm>
              <a:off x="1536680" y="3541637"/>
              <a:ext cx="1247045" cy="0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E01E4AA5-A80E-BB6D-45F4-E096FC75ACFA}"/>
              </a:ext>
            </a:extLst>
          </p:cNvPr>
          <p:cNvSpPr txBox="1"/>
          <p:nvPr/>
        </p:nvSpPr>
        <p:spPr>
          <a:xfrm>
            <a:off x="1721198" y="626753"/>
            <a:ext cx="5631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Stir off</a:t>
            </a:r>
            <a:endParaRPr lang="ko-KR" altLang="en-US" sz="9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E5F3DB4-8131-D7E2-03CE-7741A0B34398}"/>
              </a:ext>
            </a:extLst>
          </p:cNvPr>
          <p:cNvSpPr txBox="1"/>
          <p:nvPr/>
        </p:nvSpPr>
        <p:spPr>
          <a:xfrm>
            <a:off x="1721198" y="3406276"/>
            <a:ext cx="5631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Stir on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329424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9DDE3DFE-7454-CD2E-A103-03472060EB10}"/>
              </a:ext>
            </a:extLst>
          </p:cNvPr>
          <p:cNvGrpSpPr/>
          <p:nvPr/>
        </p:nvGrpSpPr>
        <p:grpSpPr>
          <a:xfrm>
            <a:off x="2883849" y="371507"/>
            <a:ext cx="1817831" cy="912039"/>
            <a:chOff x="79516" y="502219"/>
            <a:chExt cx="1817831" cy="912039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F18AD1A4-6742-8810-219B-48DF043BCB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516" y="502219"/>
              <a:ext cx="1817831" cy="912039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13CC9FB9-BE7B-222C-86AE-74D9DE985FC3}"/>
                </a:ext>
              </a:extLst>
            </p:cNvPr>
            <p:cNvSpPr/>
            <p:nvPr/>
          </p:nvSpPr>
          <p:spPr>
            <a:xfrm>
              <a:off x="392358" y="1127694"/>
              <a:ext cx="391052" cy="286564"/>
            </a:xfrm>
            <a:prstGeom prst="rect">
              <a:avLst/>
            </a:prstGeom>
            <a:noFill/>
            <a:ln w="635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0AB19E9E-F779-CFC5-F2D7-D9C00BA57B98}"/>
              </a:ext>
            </a:extLst>
          </p:cNvPr>
          <p:cNvSpPr txBox="1"/>
          <p:nvPr/>
        </p:nvSpPr>
        <p:spPr>
          <a:xfrm>
            <a:off x="782762" y="566533"/>
            <a:ext cx="2242032" cy="2308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When </a:t>
            </a:r>
            <a:r>
              <a:rPr lang="en-US" altLang="ko-KR" sz="900"/>
              <a:t>experiment begins</a:t>
            </a:r>
            <a:endParaRPr lang="ko-KR" altLang="en-US" sz="9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6DE2FE8-0828-7ADE-5665-95FA463526AF}"/>
              </a:ext>
            </a:extLst>
          </p:cNvPr>
          <p:cNvSpPr/>
          <p:nvPr/>
        </p:nvSpPr>
        <p:spPr>
          <a:xfrm>
            <a:off x="795105" y="934280"/>
            <a:ext cx="1536863" cy="2196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5690A39-E153-9F47-458D-9C528FE0F2C0}"/>
              </a:ext>
            </a:extLst>
          </p:cNvPr>
          <p:cNvSpPr txBox="1"/>
          <p:nvPr/>
        </p:nvSpPr>
        <p:spPr>
          <a:xfrm>
            <a:off x="752066" y="903504"/>
            <a:ext cx="16097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ExperimentStartStop</a:t>
            </a:r>
            <a:endParaRPr lang="ko-KR" altLang="en-US" sz="1000" dirty="0"/>
          </a:p>
        </p:txBody>
      </p:sp>
      <p:sp>
        <p:nvSpPr>
          <p:cNvPr id="33" name="순서도: 수행의 시작/종료 32">
            <a:extLst>
              <a:ext uri="{FF2B5EF4-FFF2-40B4-BE49-F238E27FC236}">
                <a16:creationId xmlns:a16="http://schemas.microsoft.com/office/drawing/2014/main" id="{BEEEFE28-5607-2A24-C84D-2CBDBE27D9CD}"/>
              </a:ext>
            </a:extLst>
          </p:cNvPr>
          <p:cNvSpPr/>
          <p:nvPr/>
        </p:nvSpPr>
        <p:spPr>
          <a:xfrm>
            <a:off x="1180742" y="1242056"/>
            <a:ext cx="740631" cy="227664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Start</a:t>
            </a:r>
            <a:endParaRPr lang="ko-KR" altLang="en-US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41D77E12-C33C-943A-64C3-1C28790B2A47}"/>
              </a:ext>
            </a:extLst>
          </p:cNvPr>
          <p:cNvCxnSpPr>
            <a:cxnSpLocks/>
            <a:stCxn id="33" idx="2"/>
          </p:cNvCxnSpPr>
          <p:nvPr/>
        </p:nvCxnSpPr>
        <p:spPr>
          <a:xfrm>
            <a:off x="1551058" y="1469720"/>
            <a:ext cx="0" cy="1218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순서도: 수행의 시작/종료 34">
            <a:extLst>
              <a:ext uri="{FF2B5EF4-FFF2-40B4-BE49-F238E27FC236}">
                <a16:creationId xmlns:a16="http://schemas.microsoft.com/office/drawing/2014/main" id="{73318DFD-3906-7BCF-6F6B-3519D53B4992}"/>
              </a:ext>
            </a:extLst>
          </p:cNvPr>
          <p:cNvSpPr/>
          <p:nvPr/>
        </p:nvSpPr>
        <p:spPr>
          <a:xfrm>
            <a:off x="1180742" y="2845547"/>
            <a:ext cx="739906" cy="22811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End</a:t>
            </a:r>
            <a:endParaRPr lang="ko-KR" altLang="en-US" dirty="0"/>
          </a:p>
        </p:txBody>
      </p:sp>
      <p:sp>
        <p:nvSpPr>
          <p:cNvPr id="36" name="순서도: 종속 처리 35">
            <a:extLst>
              <a:ext uri="{FF2B5EF4-FFF2-40B4-BE49-F238E27FC236}">
                <a16:creationId xmlns:a16="http://schemas.microsoft.com/office/drawing/2014/main" id="{81DE62F9-99D3-8FA0-3BF9-2F78F5179BC5}"/>
              </a:ext>
            </a:extLst>
          </p:cNvPr>
          <p:cNvSpPr/>
          <p:nvPr/>
        </p:nvSpPr>
        <p:spPr>
          <a:xfrm>
            <a:off x="1028891" y="1598558"/>
            <a:ext cx="1043608" cy="304182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900" b="0" dirty="0" err="1">
                <a:solidFill>
                  <a:schemeClr val="tx1"/>
                </a:solidFill>
                <a:effectLst/>
              </a:rPr>
              <a:t>turnEverythingOff</a:t>
            </a:r>
            <a:endParaRPr lang="en-US" altLang="ko-KR" sz="900" b="0" dirty="0">
              <a:solidFill>
                <a:schemeClr val="tx1"/>
              </a:solidFill>
              <a:effectLst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EB483C8-5FDF-609A-8647-006508604915}"/>
              </a:ext>
            </a:extLst>
          </p:cNvPr>
          <p:cNvSpPr/>
          <p:nvPr/>
        </p:nvSpPr>
        <p:spPr>
          <a:xfrm>
            <a:off x="1028891" y="2005792"/>
            <a:ext cx="1043608" cy="3041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Thermostat on</a:t>
            </a:r>
            <a:endParaRPr lang="ko-KR" altLang="en-US" sz="9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1C2B7E6-95BA-46D7-AD16-015FED101029}"/>
              </a:ext>
            </a:extLst>
          </p:cNvPr>
          <p:cNvSpPr/>
          <p:nvPr/>
        </p:nvSpPr>
        <p:spPr>
          <a:xfrm>
            <a:off x="1029254" y="2415429"/>
            <a:ext cx="1043608" cy="3041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runExperiment</a:t>
            </a:r>
            <a:r>
              <a:rPr lang="en-US" altLang="ko-KR" sz="900" dirty="0"/>
              <a:t> start</a:t>
            </a:r>
            <a:endParaRPr lang="ko-KR" altLang="en-US" sz="900" dirty="0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F94F578A-477F-6ECF-DFC0-B99523A001DA}"/>
              </a:ext>
            </a:extLst>
          </p:cNvPr>
          <p:cNvCxnSpPr>
            <a:cxnSpLocks/>
          </p:cNvCxnSpPr>
          <p:nvPr/>
        </p:nvCxnSpPr>
        <p:spPr>
          <a:xfrm>
            <a:off x="1547048" y="1909219"/>
            <a:ext cx="0" cy="965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06CC917A-82B1-9EED-BD74-137DDC79B76B}"/>
              </a:ext>
            </a:extLst>
          </p:cNvPr>
          <p:cNvCxnSpPr>
            <a:cxnSpLocks/>
            <a:stCxn id="25" idx="1"/>
          </p:cNvCxnSpPr>
          <p:nvPr/>
        </p:nvCxnSpPr>
        <p:spPr>
          <a:xfrm flipH="1">
            <a:off x="2331968" y="1140264"/>
            <a:ext cx="86472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D5430DE7-2FA3-4606-513E-EBF2225C1AA2}"/>
              </a:ext>
            </a:extLst>
          </p:cNvPr>
          <p:cNvGrpSpPr/>
          <p:nvPr/>
        </p:nvGrpSpPr>
        <p:grpSpPr>
          <a:xfrm>
            <a:off x="2477653" y="2428610"/>
            <a:ext cx="1550703" cy="1626243"/>
            <a:chOff x="4567449" y="1878957"/>
            <a:chExt cx="1550703" cy="1626243"/>
          </a:xfrm>
        </p:grpSpPr>
        <p:sp>
          <p:nvSpPr>
            <p:cNvPr id="57" name="순서도: 처리 56">
              <a:extLst>
                <a:ext uri="{FF2B5EF4-FFF2-40B4-BE49-F238E27FC236}">
                  <a16:creationId xmlns:a16="http://schemas.microsoft.com/office/drawing/2014/main" id="{983851D3-7B1E-BA94-D3A4-33977680D9A5}"/>
                </a:ext>
              </a:extLst>
            </p:cNvPr>
            <p:cNvSpPr/>
            <p:nvPr/>
          </p:nvSpPr>
          <p:spPr>
            <a:xfrm>
              <a:off x="4567449" y="2022238"/>
              <a:ext cx="1396645" cy="1482962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" name="순서도: 수행의 시작/종료 58">
              <a:extLst>
                <a:ext uri="{FF2B5EF4-FFF2-40B4-BE49-F238E27FC236}">
                  <a16:creationId xmlns:a16="http://schemas.microsoft.com/office/drawing/2014/main" id="{0B6DE48F-A51D-1374-EA13-B4782A40D1DC}"/>
                </a:ext>
              </a:extLst>
            </p:cNvPr>
            <p:cNvSpPr/>
            <p:nvPr/>
          </p:nvSpPr>
          <p:spPr>
            <a:xfrm>
              <a:off x="4888554" y="2079447"/>
              <a:ext cx="740631" cy="227664"/>
            </a:xfrm>
            <a:prstGeom prst="flowChartTermina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Start</a:t>
              </a:r>
              <a:endParaRPr lang="ko-KR" altLang="en-US" dirty="0"/>
            </a:p>
          </p:txBody>
        </p: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08FD1892-A3CB-0C2C-B186-563AA02B9D5B}"/>
                </a:ext>
              </a:extLst>
            </p:cNvPr>
            <p:cNvCxnSpPr>
              <a:cxnSpLocks/>
              <a:stCxn id="59" idx="2"/>
            </p:cNvCxnSpPr>
            <p:nvPr/>
          </p:nvCxnSpPr>
          <p:spPr>
            <a:xfrm>
              <a:off x="5258870" y="2307111"/>
              <a:ext cx="0" cy="13112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AEBADD1F-9B6C-9E5D-8325-4B70E10EE0E8}"/>
                </a:ext>
              </a:extLst>
            </p:cNvPr>
            <p:cNvGrpSpPr/>
            <p:nvPr/>
          </p:nvGrpSpPr>
          <p:grpSpPr>
            <a:xfrm>
              <a:off x="5244348" y="2463445"/>
              <a:ext cx="30084" cy="179534"/>
              <a:chOff x="9374956" y="4619286"/>
              <a:chExt cx="58586" cy="496360"/>
            </a:xfrm>
          </p:grpSpPr>
          <p:sp>
            <p:nvSpPr>
              <p:cNvPr id="71" name="타원 70">
                <a:extLst>
                  <a:ext uri="{FF2B5EF4-FFF2-40B4-BE49-F238E27FC236}">
                    <a16:creationId xmlns:a16="http://schemas.microsoft.com/office/drawing/2014/main" id="{2E170B50-FFDE-FD3F-E7ED-0F3B1BA27CD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376984" y="4619286"/>
                <a:ext cx="56558" cy="53575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타원 71">
                <a:extLst>
                  <a:ext uri="{FF2B5EF4-FFF2-40B4-BE49-F238E27FC236}">
                    <a16:creationId xmlns:a16="http://schemas.microsoft.com/office/drawing/2014/main" id="{ED654C88-2717-593A-D73B-9B9F2965364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374956" y="4835834"/>
                <a:ext cx="56558" cy="53575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타원 72">
                <a:extLst>
                  <a:ext uri="{FF2B5EF4-FFF2-40B4-BE49-F238E27FC236}">
                    <a16:creationId xmlns:a16="http://schemas.microsoft.com/office/drawing/2014/main" id="{68D8971F-1C2C-1D9C-5600-643553E4D5D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374956" y="5062071"/>
                <a:ext cx="56558" cy="53575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AB3E89F7-6619-0F33-C582-45EF5C65A17A}"/>
                </a:ext>
              </a:extLst>
            </p:cNvPr>
            <p:cNvCxnSpPr>
              <a:cxnSpLocks/>
            </p:cNvCxnSpPr>
            <p:nvPr/>
          </p:nvCxnSpPr>
          <p:spPr>
            <a:xfrm>
              <a:off x="5258868" y="2675846"/>
              <a:ext cx="0" cy="14186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4CF875AE-BD9A-0DE8-319D-1EC1DFD636BD}"/>
                </a:ext>
              </a:extLst>
            </p:cNvPr>
            <p:cNvGrpSpPr/>
            <p:nvPr/>
          </p:nvGrpSpPr>
          <p:grpSpPr>
            <a:xfrm>
              <a:off x="4707423" y="2752998"/>
              <a:ext cx="1410729" cy="671011"/>
              <a:chOff x="2432491" y="5514699"/>
              <a:chExt cx="4577246" cy="1099057"/>
            </a:xfrm>
          </p:grpSpPr>
          <p:sp>
            <p:nvSpPr>
              <p:cNvPr id="64" name="순서도: 수행의 시작/종료 63">
                <a:extLst>
                  <a:ext uri="{FF2B5EF4-FFF2-40B4-BE49-F238E27FC236}">
                    <a16:creationId xmlns:a16="http://schemas.microsoft.com/office/drawing/2014/main" id="{CADCB076-B261-FE57-8A49-7BDC7C6D413F}"/>
                  </a:ext>
                </a:extLst>
              </p:cNvPr>
              <p:cNvSpPr/>
              <p:nvPr/>
            </p:nvSpPr>
            <p:spPr>
              <a:xfrm>
                <a:off x="3020186" y="6240124"/>
                <a:ext cx="2400695" cy="373632"/>
              </a:xfrm>
              <a:prstGeom prst="flowChartTerminato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End</a:t>
                </a:r>
                <a:endParaRPr lang="ko-KR" altLang="en-US" dirty="0"/>
              </a:p>
            </p:txBody>
          </p:sp>
          <p:sp>
            <p:nvSpPr>
              <p:cNvPr id="65" name="순서도: 판단 64">
                <a:extLst>
                  <a:ext uri="{FF2B5EF4-FFF2-40B4-BE49-F238E27FC236}">
                    <a16:creationId xmlns:a16="http://schemas.microsoft.com/office/drawing/2014/main" id="{EF5C76BB-2D7B-ECE3-9C03-EBD89C3645A2}"/>
                  </a:ext>
                </a:extLst>
              </p:cNvPr>
              <p:cNvSpPr/>
              <p:nvPr/>
            </p:nvSpPr>
            <p:spPr>
              <a:xfrm>
                <a:off x="2432491" y="5620905"/>
                <a:ext cx="3594169" cy="462399"/>
              </a:xfrm>
              <a:prstGeom prst="flowChartDecisio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/>
                  <a:t>Is it still going?</a:t>
                </a:r>
                <a:endParaRPr lang="ko-KR" altLang="en-US" sz="700" dirty="0"/>
              </a:p>
            </p:txBody>
          </p:sp>
          <p:cxnSp>
            <p:nvCxnSpPr>
              <p:cNvPr id="66" name="직선 화살표 연결선 65">
                <a:extLst>
                  <a:ext uri="{FF2B5EF4-FFF2-40B4-BE49-F238E27FC236}">
                    <a16:creationId xmlns:a16="http://schemas.microsoft.com/office/drawing/2014/main" id="{EECD5259-86E8-B4A4-E17A-B91737779761}"/>
                  </a:ext>
                </a:extLst>
              </p:cNvPr>
              <p:cNvCxnSpPr>
                <a:cxnSpLocks/>
                <a:stCxn id="65" idx="2"/>
                <a:endCxn id="64" idx="0"/>
              </p:cNvCxnSpPr>
              <p:nvPr/>
            </p:nvCxnSpPr>
            <p:spPr>
              <a:xfrm flipH="1">
                <a:off x="4220534" y="6083304"/>
                <a:ext cx="9041" cy="15682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직선 화살표 연결선 66">
                <a:extLst>
                  <a:ext uri="{FF2B5EF4-FFF2-40B4-BE49-F238E27FC236}">
                    <a16:creationId xmlns:a16="http://schemas.microsoft.com/office/drawing/2014/main" id="{B0E77E8F-7374-8DA6-5F36-3510E916AD15}"/>
                  </a:ext>
                </a:extLst>
              </p:cNvPr>
              <p:cNvCxnSpPr>
                <a:cxnSpLocks/>
                <a:stCxn id="65" idx="3"/>
              </p:cNvCxnSpPr>
              <p:nvPr/>
            </p:nvCxnSpPr>
            <p:spPr>
              <a:xfrm>
                <a:off x="6026661" y="5852104"/>
                <a:ext cx="98307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연결선: 꺾임 67">
                <a:extLst>
                  <a:ext uri="{FF2B5EF4-FFF2-40B4-BE49-F238E27FC236}">
                    <a16:creationId xmlns:a16="http://schemas.microsoft.com/office/drawing/2014/main" id="{9CFABE55-912D-0999-E208-426104828C3A}"/>
                  </a:ext>
                </a:extLst>
              </p:cNvPr>
              <p:cNvCxnSpPr>
                <a:cxnSpLocks/>
                <a:endCxn id="64" idx="3"/>
              </p:cNvCxnSpPr>
              <p:nvPr/>
            </p:nvCxnSpPr>
            <p:spPr>
              <a:xfrm rot="5400000">
                <a:off x="5597888" y="5675099"/>
                <a:ext cx="574837" cy="928846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0B4EB305-8C07-555B-5D05-763838E2C33A}"/>
                  </a:ext>
                </a:extLst>
              </p:cNvPr>
              <p:cNvSpPr txBox="1"/>
              <p:nvPr/>
            </p:nvSpPr>
            <p:spPr>
              <a:xfrm>
                <a:off x="5856488" y="5514699"/>
                <a:ext cx="296656" cy="3780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dirty="0"/>
                  <a:t>Y</a:t>
                </a:r>
                <a:endParaRPr lang="ko-KR" altLang="en-US" sz="900" dirty="0"/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A8CA4EDB-99CA-557A-09BB-19257060E753}"/>
                  </a:ext>
                </a:extLst>
              </p:cNvPr>
              <p:cNvSpPr txBox="1"/>
              <p:nvPr/>
            </p:nvSpPr>
            <p:spPr>
              <a:xfrm>
                <a:off x="4461271" y="5989558"/>
                <a:ext cx="296656" cy="378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dirty="0"/>
                  <a:t>N</a:t>
                </a:r>
                <a:endParaRPr lang="ko-KR" altLang="en-US" sz="900" dirty="0"/>
              </a:p>
            </p:txBody>
          </p:sp>
        </p:grp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86BC6D3A-8639-1491-EFA8-1B33791C00B5}"/>
                </a:ext>
              </a:extLst>
            </p:cNvPr>
            <p:cNvSpPr/>
            <p:nvPr/>
          </p:nvSpPr>
          <p:spPr>
            <a:xfrm>
              <a:off x="4567449" y="1878957"/>
              <a:ext cx="1396645" cy="14913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runExperiment</a:t>
              </a:r>
              <a:r>
                <a:rPr lang="en-US" altLang="ko-KR" sz="900" dirty="0"/>
                <a:t> Thread</a:t>
              </a:r>
              <a:endParaRPr lang="ko-KR" altLang="en-US" sz="900" dirty="0"/>
            </a:p>
          </p:txBody>
        </p:sp>
      </p:grpSp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C168DE76-9A37-ACE2-52E6-71BA19672A4E}"/>
              </a:ext>
            </a:extLst>
          </p:cNvPr>
          <p:cNvGrpSpPr/>
          <p:nvPr/>
        </p:nvGrpSpPr>
        <p:grpSpPr>
          <a:xfrm>
            <a:off x="4032570" y="3187660"/>
            <a:ext cx="1550703" cy="1626243"/>
            <a:chOff x="4567449" y="1878957"/>
            <a:chExt cx="1550703" cy="1626243"/>
          </a:xfrm>
        </p:grpSpPr>
        <p:sp>
          <p:nvSpPr>
            <p:cNvPr id="147" name="순서도: 처리 146">
              <a:extLst>
                <a:ext uri="{FF2B5EF4-FFF2-40B4-BE49-F238E27FC236}">
                  <a16:creationId xmlns:a16="http://schemas.microsoft.com/office/drawing/2014/main" id="{6F24E9C5-5AA2-931C-4EFC-4F39C824BFDD}"/>
                </a:ext>
              </a:extLst>
            </p:cNvPr>
            <p:cNvSpPr/>
            <p:nvPr/>
          </p:nvSpPr>
          <p:spPr>
            <a:xfrm>
              <a:off x="4567449" y="2022238"/>
              <a:ext cx="1396645" cy="1482962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8" name="순서도: 수행의 시작/종료 147">
              <a:extLst>
                <a:ext uri="{FF2B5EF4-FFF2-40B4-BE49-F238E27FC236}">
                  <a16:creationId xmlns:a16="http://schemas.microsoft.com/office/drawing/2014/main" id="{943A4C9C-4B13-7FFE-7D5A-9D9B9D1D5188}"/>
                </a:ext>
              </a:extLst>
            </p:cNvPr>
            <p:cNvSpPr/>
            <p:nvPr/>
          </p:nvSpPr>
          <p:spPr>
            <a:xfrm>
              <a:off x="4888554" y="2079447"/>
              <a:ext cx="740631" cy="227664"/>
            </a:xfrm>
            <a:prstGeom prst="flowChartTermina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Start</a:t>
              </a:r>
              <a:endParaRPr lang="ko-KR" altLang="en-US" dirty="0"/>
            </a:p>
          </p:txBody>
        </p:sp>
        <p:cxnSp>
          <p:nvCxnSpPr>
            <p:cNvPr id="149" name="직선 화살표 연결선 148">
              <a:extLst>
                <a:ext uri="{FF2B5EF4-FFF2-40B4-BE49-F238E27FC236}">
                  <a16:creationId xmlns:a16="http://schemas.microsoft.com/office/drawing/2014/main" id="{4178BC8B-70CF-A979-1F6A-0F7C5EA63E2A}"/>
                </a:ext>
              </a:extLst>
            </p:cNvPr>
            <p:cNvCxnSpPr>
              <a:cxnSpLocks/>
              <a:stCxn id="148" idx="2"/>
            </p:cNvCxnSpPr>
            <p:nvPr/>
          </p:nvCxnSpPr>
          <p:spPr>
            <a:xfrm>
              <a:off x="5258870" y="2307111"/>
              <a:ext cx="0" cy="13112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50" name="그룹 149">
              <a:extLst>
                <a:ext uri="{FF2B5EF4-FFF2-40B4-BE49-F238E27FC236}">
                  <a16:creationId xmlns:a16="http://schemas.microsoft.com/office/drawing/2014/main" id="{274C9B6D-86CF-A439-C54A-4581FF720759}"/>
                </a:ext>
              </a:extLst>
            </p:cNvPr>
            <p:cNvGrpSpPr/>
            <p:nvPr/>
          </p:nvGrpSpPr>
          <p:grpSpPr>
            <a:xfrm>
              <a:off x="5244348" y="2463445"/>
              <a:ext cx="30084" cy="179534"/>
              <a:chOff x="9374956" y="4619286"/>
              <a:chExt cx="58586" cy="496360"/>
            </a:xfrm>
          </p:grpSpPr>
          <p:sp>
            <p:nvSpPr>
              <p:cNvPr id="161" name="타원 160">
                <a:extLst>
                  <a:ext uri="{FF2B5EF4-FFF2-40B4-BE49-F238E27FC236}">
                    <a16:creationId xmlns:a16="http://schemas.microsoft.com/office/drawing/2014/main" id="{C65079AC-7391-DA18-2C1E-27A6621210E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376984" y="4619286"/>
                <a:ext cx="56558" cy="53575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2" name="타원 161">
                <a:extLst>
                  <a:ext uri="{FF2B5EF4-FFF2-40B4-BE49-F238E27FC236}">
                    <a16:creationId xmlns:a16="http://schemas.microsoft.com/office/drawing/2014/main" id="{68467483-92C8-B643-95D1-733778FDF24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374956" y="4835834"/>
                <a:ext cx="56558" cy="53575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3" name="타원 162">
                <a:extLst>
                  <a:ext uri="{FF2B5EF4-FFF2-40B4-BE49-F238E27FC236}">
                    <a16:creationId xmlns:a16="http://schemas.microsoft.com/office/drawing/2014/main" id="{2AA2F9FF-6218-F344-EEB8-6CD00B4C924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374956" y="5062071"/>
                <a:ext cx="56558" cy="53575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51" name="직선 화살표 연결선 150">
              <a:extLst>
                <a:ext uri="{FF2B5EF4-FFF2-40B4-BE49-F238E27FC236}">
                  <a16:creationId xmlns:a16="http://schemas.microsoft.com/office/drawing/2014/main" id="{2D4E1A7D-0C75-5FE0-CE1B-32DCA7EEBE1B}"/>
                </a:ext>
              </a:extLst>
            </p:cNvPr>
            <p:cNvCxnSpPr>
              <a:cxnSpLocks/>
            </p:cNvCxnSpPr>
            <p:nvPr/>
          </p:nvCxnSpPr>
          <p:spPr>
            <a:xfrm>
              <a:off x="5258868" y="2675846"/>
              <a:ext cx="0" cy="14186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52" name="그룹 151">
              <a:extLst>
                <a:ext uri="{FF2B5EF4-FFF2-40B4-BE49-F238E27FC236}">
                  <a16:creationId xmlns:a16="http://schemas.microsoft.com/office/drawing/2014/main" id="{B10C4641-BBA0-34DD-678D-9F8A8ED79EF8}"/>
                </a:ext>
              </a:extLst>
            </p:cNvPr>
            <p:cNvGrpSpPr/>
            <p:nvPr/>
          </p:nvGrpSpPr>
          <p:grpSpPr>
            <a:xfrm>
              <a:off x="4707423" y="2752998"/>
              <a:ext cx="1410729" cy="671011"/>
              <a:chOff x="2432491" y="5514699"/>
              <a:chExt cx="4577246" cy="1099057"/>
            </a:xfrm>
          </p:grpSpPr>
          <p:sp>
            <p:nvSpPr>
              <p:cNvPr id="154" name="순서도: 수행의 시작/종료 153">
                <a:extLst>
                  <a:ext uri="{FF2B5EF4-FFF2-40B4-BE49-F238E27FC236}">
                    <a16:creationId xmlns:a16="http://schemas.microsoft.com/office/drawing/2014/main" id="{BEE0D0CE-D1C6-A18C-ED9D-E0BF4306335D}"/>
                  </a:ext>
                </a:extLst>
              </p:cNvPr>
              <p:cNvSpPr/>
              <p:nvPr/>
            </p:nvSpPr>
            <p:spPr>
              <a:xfrm>
                <a:off x="3020186" y="6240124"/>
                <a:ext cx="2400695" cy="373632"/>
              </a:xfrm>
              <a:prstGeom prst="flowChartTerminato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End</a:t>
                </a:r>
                <a:endParaRPr lang="ko-KR" altLang="en-US" dirty="0"/>
              </a:p>
            </p:txBody>
          </p:sp>
          <p:sp>
            <p:nvSpPr>
              <p:cNvPr id="155" name="순서도: 판단 154">
                <a:extLst>
                  <a:ext uri="{FF2B5EF4-FFF2-40B4-BE49-F238E27FC236}">
                    <a16:creationId xmlns:a16="http://schemas.microsoft.com/office/drawing/2014/main" id="{80439C50-3B1C-20F4-D244-2AA170CE6D92}"/>
                  </a:ext>
                </a:extLst>
              </p:cNvPr>
              <p:cNvSpPr/>
              <p:nvPr/>
            </p:nvSpPr>
            <p:spPr>
              <a:xfrm>
                <a:off x="2432491" y="5620905"/>
                <a:ext cx="3594169" cy="462399"/>
              </a:xfrm>
              <a:prstGeom prst="flowChartDecisio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/>
                  <a:t>Is it still going?</a:t>
                </a:r>
                <a:endParaRPr lang="ko-KR" altLang="en-US" sz="700" dirty="0"/>
              </a:p>
            </p:txBody>
          </p:sp>
          <p:cxnSp>
            <p:nvCxnSpPr>
              <p:cNvPr id="156" name="직선 화살표 연결선 155">
                <a:extLst>
                  <a:ext uri="{FF2B5EF4-FFF2-40B4-BE49-F238E27FC236}">
                    <a16:creationId xmlns:a16="http://schemas.microsoft.com/office/drawing/2014/main" id="{1165DE11-1E98-4E6A-157C-616274A70F7D}"/>
                  </a:ext>
                </a:extLst>
              </p:cNvPr>
              <p:cNvCxnSpPr>
                <a:cxnSpLocks/>
                <a:stCxn id="155" idx="2"/>
                <a:endCxn id="154" idx="0"/>
              </p:cNvCxnSpPr>
              <p:nvPr/>
            </p:nvCxnSpPr>
            <p:spPr>
              <a:xfrm flipH="1">
                <a:off x="4220534" y="6083304"/>
                <a:ext cx="9041" cy="15682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7" name="직선 화살표 연결선 156">
                <a:extLst>
                  <a:ext uri="{FF2B5EF4-FFF2-40B4-BE49-F238E27FC236}">
                    <a16:creationId xmlns:a16="http://schemas.microsoft.com/office/drawing/2014/main" id="{E6F06EBA-F794-4F6C-C111-BC8F729A4A24}"/>
                  </a:ext>
                </a:extLst>
              </p:cNvPr>
              <p:cNvCxnSpPr>
                <a:cxnSpLocks/>
                <a:stCxn id="155" idx="3"/>
              </p:cNvCxnSpPr>
              <p:nvPr/>
            </p:nvCxnSpPr>
            <p:spPr>
              <a:xfrm>
                <a:off x="6026661" y="5852104"/>
                <a:ext cx="98307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8" name="연결선: 꺾임 157">
                <a:extLst>
                  <a:ext uri="{FF2B5EF4-FFF2-40B4-BE49-F238E27FC236}">
                    <a16:creationId xmlns:a16="http://schemas.microsoft.com/office/drawing/2014/main" id="{5967BB68-9088-A082-B0F6-C084E75E2DD3}"/>
                  </a:ext>
                </a:extLst>
              </p:cNvPr>
              <p:cNvCxnSpPr>
                <a:cxnSpLocks/>
                <a:endCxn id="154" idx="3"/>
              </p:cNvCxnSpPr>
              <p:nvPr/>
            </p:nvCxnSpPr>
            <p:spPr>
              <a:xfrm rot="5400000">
                <a:off x="5597888" y="5675099"/>
                <a:ext cx="574837" cy="928846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B2D4FBC0-EFB8-95FB-7431-1B462CAAE890}"/>
                  </a:ext>
                </a:extLst>
              </p:cNvPr>
              <p:cNvSpPr txBox="1"/>
              <p:nvPr/>
            </p:nvSpPr>
            <p:spPr>
              <a:xfrm>
                <a:off x="5856488" y="5514699"/>
                <a:ext cx="296656" cy="3780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dirty="0"/>
                  <a:t>Y</a:t>
                </a:r>
                <a:endParaRPr lang="ko-KR" altLang="en-US" sz="900" dirty="0"/>
              </a:p>
            </p:txBody>
          </p:sp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4A3DE5B8-1026-6D9A-9F34-B0C95A1D3CC6}"/>
                  </a:ext>
                </a:extLst>
              </p:cNvPr>
              <p:cNvSpPr txBox="1"/>
              <p:nvPr/>
            </p:nvSpPr>
            <p:spPr>
              <a:xfrm>
                <a:off x="4461271" y="5989558"/>
                <a:ext cx="296656" cy="378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dirty="0"/>
                  <a:t>N</a:t>
                </a:r>
                <a:endParaRPr lang="ko-KR" altLang="en-US" sz="900" dirty="0"/>
              </a:p>
            </p:txBody>
          </p:sp>
        </p:grp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6845BEE0-DF98-ED11-1EAE-A3B291BF387D}"/>
                </a:ext>
              </a:extLst>
            </p:cNvPr>
            <p:cNvSpPr/>
            <p:nvPr/>
          </p:nvSpPr>
          <p:spPr>
            <a:xfrm>
              <a:off x="4567449" y="1878957"/>
              <a:ext cx="1396645" cy="14913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runExperiment</a:t>
              </a:r>
              <a:r>
                <a:rPr lang="en-US" altLang="ko-KR" sz="900" dirty="0"/>
                <a:t> Thread</a:t>
              </a:r>
              <a:endParaRPr lang="ko-KR" altLang="en-US" sz="900" dirty="0"/>
            </a:p>
          </p:txBody>
        </p:sp>
      </p:grpSp>
      <p:grpSp>
        <p:nvGrpSpPr>
          <p:cNvPr id="164" name="그룹 163">
            <a:extLst>
              <a:ext uri="{FF2B5EF4-FFF2-40B4-BE49-F238E27FC236}">
                <a16:creationId xmlns:a16="http://schemas.microsoft.com/office/drawing/2014/main" id="{88B7B723-C12D-20D0-BD64-6D2FE167B913}"/>
              </a:ext>
            </a:extLst>
          </p:cNvPr>
          <p:cNvGrpSpPr/>
          <p:nvPr/>
        </p:nvGrpSpPr>
        <p:grpSpPr>
          <a:xfrm>
            <a:off x="5592508" y="3996126"/>
            <a:ext cx="1550703" cy="1626243"/>
            <a:chOff x="4567449" y="1878957"/>
            <a:chExt cx="1550703" cy="1626243"/>
          </a:xfrm>
        </p:grpSpPr>
        <p:sp>
          <p:nvSpPr>
            <p:cNvPr id="165" name="순서도: 처리 164">
              <a:extLst>
                <a:ext uri="{FF2B5EF4-FFF2-40B4-BE49-F238E27FC236}">
                  <a16:creationId xmlns:a16="http://schemas.microsoft.com/office/drawing/2014/main" id="{07B7806B-7171-3539-9A52-C942E37AF3FE}"/>
                </a:ext>
              </a:extLst>
            </p:cNvPr>
            <p:cNvSpPr/>
            <p:nvPr/>
          </p:nvSpPr>
          <p:spPr>
            <a:xfrm>
              <a:off x="4567449" y="2022238"/>
              <a:ext cx="1396645" cy="1482962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6" name="순서도: 수행의 시작/종료 165">
              <a:extLst>
                <a:ext uri="{FF2B5EF4-FFF2-40B4-BE49-F238E27FC236}">
                  <a16:creationId xmlns:a16="http://schemas.microsoft.com/office/drawing/2014/main" id="{BE8B321C-189D-A767-AA15-10A376639DC2}"/>
                </a:ext>
              </a:extLst>
            </p:cNvPr>
            <p:cNvSpPr/>
            <p:nvPr/>
          </p:nvSpPr>
          <p:spPr>
            <a:xfrm>
              <a:off x="4888554" y="2079447"/>
              <a:ext cx="740631" cy="227664"/>
            </a:xfrm>
            <a:prstGeom prst="flowChartTermina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Start</a:t>
              </a:r>
              <a:endParaRPr lang="ko-KR" altLang="en-US" dirty="0"/>
            </a:p>
          </p:txBody>
        </p:sp>
        <p:cxnSp>
          <p:nvCxnSpPr>
            <p:cNvPr id="167" name="직선 화살표 연결선 166">
              <a:extLst>
                <a:ext uri="{FF2B5EF4-FFF2-40B4-BE49-F238E27FC236}">
                  <a16:creationId xmlns:a16="http://schemas.microsoft.com/office/drawing/2014/main" id="{9088A8AB-F719-3529-5F7F-EBF89E864B48}"/>
                </a:ext>
              </a:extLst>
            </p:cNvPr>
            <p:cNvCxnSpPr>
              <a:cxnSpLocks/>
              <a:stCxn id="166" idx="2"/>
            </p:cNvCxnSpPr>
            <p:nvPr/>
          </p:nvCxnSpPr>
          <p:spPr>
            <a:xfrm>
              <a:off x="5258870" y="2307111"/>
              <a:ext cx="0" cy="13112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68" name="그룹 167">
              <a:extLst>
                <a:ext uri="{FF2B5EF4-FFF2-40B4-BE49-F238E27FC236}">
                  <a16:creationId xmlns:a16="http://schemas.microsoft.com/office/drawing/2014/main" id="{15748950-863C-9EF9-92D8-F3A7D7CBFF08}"/>
                </a:ext>
              </a:extLst>
            </p:cNvPr>
            <p:cNvGrpSpPr/>
            <p:nvPr/>
          </p:nvGrpSpPr>
          <p:grpSpPr>
            <a:xfrm>
              <a:off x="5244348" y="2463445"/>
              <a:ext cx="30084" cy="179534"/>
              <a:chOff x="9374956" y="4619286"/>
              <a:chExt cx="58586" cy="496360"/>
            </a:xfrm>
          </p:grpSpPr>
          <p:sp>
            <p:nvSpPr>
              <p:cNvPr id="179" name="타원 178">
                <a:extLst>
                  <a:ext uri="{FF2B5EF4-FFF2-40B4-BE49-F238E27FC236}">
                    <a16:creationId xmlns:a16="http://schemas.microsoft.com/office/drawing/2014/main" id="{4E28B919-6C28-3785-3B1A-BC970DE1AD4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376984" y="4619286"/>
                <a:ext cx="56558" cy="53575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0" name="타원 179">
                <a:extLst>
                  <a:ext uri="{FF2B5EF4-FFF2-40B4-BE49-F238E27FC236}">
                    <a16:creationId xmlns:a16="http://schemas.microsoft.com/office/drawing/2014/main" id="{D6D4A62D-818D-D4CE-F460-C897E333233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374956" y="4835834"/>
                <a:ext cx="56558" cy="53575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1" name="타원 180">
                <a:extLst>
                  <a:ext uri="{FF2B5EF4-FFF2-40B4-BE49-F238E27FC236}">
                    <a16:creationId xmlns:a16="http://schemas.microsoft.com/office/drawing/2014/main" id="{65ED9759-26E6-E14D-7C38-7A581192D19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374956" y="5062071"/>
                <a:ext cx="56558" cy="53575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69" name="직선 화살표 연결선 168">
              <a:extLst>
                <a:ext uri="{FF2B5EF4-FFF2-40B4-BE49-F238E27FC236}">
                  <a16:creationId xmlns:a16="http://schemas.microsoft.com/office/drawing/2014/main" id="{DF2E20A6-29FA-3E01-89DC-06FBA4A7F2FA}"/>
                </a:ext>
              </a:extLst>
            </p:cNvPr>
            <p:cNvCxnSpPr>
              <a:cxnSpLocks/>
            </p:cNvCxnSpPr>
            <p:nvPr/>
          </p:nvCxnSpPr>
          <p:spPr>
            <a:xfrm>
              <a:off x="5258868" y="2675846"/>
              <a:ext cx="0" cy="14186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70" name="그룹 169">
              <a:extLst>
                <a:ext uri="{FF2B5EF4-FFF2-40B4-BE49-F238E27FC236}">
                  <a16:creationId xmlns:a16="http://schemas.microsoft.com/office/drawing/2014/main" id="{5C1F8687-16B0-6499-217D-4176CC531525}"/>
                </a:ext>
              </a:extLst>
            </p:cNvPr>
            <p:cNvGrpSpPr/>
            <p:nvPr/>
          </p:nvGrpSpPr>
          <p:grpSpPr>
            <a:xfrm>
              <a:off x="4707423" y="2752998"/>
              <a:ext cx="1410729" cy="671011"/>
              <a:chOff x="2432491" y="5514699"/>
              <a:chExt cx="4577246" cy="1099057"/>
            </a:xfrm>
          </p:grpSpPr>
          <p:sp>
            <p:nvSpPr>
              <p:cNvPr id="172" name="순서도: 수행의 시작/종료 171">
                <a:extLst>
                  <a:ext uri="{FF2B5EF4-FFF2-40B4-BE49-F238E27FC236}">
                    <a16:creationId xmlns:a16="http://schemas.microsoft.com/office/drawing/2014/main" id="{705B54BC-E271-3847-881E-D1ECB16C0DB9}"/>
                  </a:ext>
                </a:extLst>
              </p:cNvPr>
              <p:cNvSpPr/>
              <p:nvPr/>
            </p:nvSpPr>
            <p:spPr>
              <a:xfrm>
                <a:off x="3020186" y="6240124"/>
                <a:ext cx="2400695" cy="373632"/>
              </a:xfrm>
              <a:prstGeom prst="flowChartTerminato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End</a:t>
                </a:r>
                <a:endParaRPr lang="ko-KR" altLang="en-US" dirty="0"/>
              </a:p>
            </p:txBody>
          </p:sp>
          <p:sp>
            <p:nvSpPr>
              <p:cNvPr id="173" name="순서도: 판단 172">
                <a:extLst>
                  <a:ext uri="{FF2B5EF4-FFF2-40B4-BE49-F238E27FC236}">
                    <a16:creationId xmlns:a16="http://schemas.microsoft.com/office/drawing/2014/main" id="{A1B162FE-0C35-9939-2B48-D269F1FBDB0A}"/>
                  </a:ext>
                </a:extLst>
              </p:cNvPr>
              <p:cNvSpPr/>
              <p:nvPr/>
            </p:nvSpPr>
            <p:spPr>
              <a:xfrm>
                <a:off x="2432491" y="5620905"/>
                <a:ext cx="3594169" cy="462399"/>
              </a:xfrm>
              <a:prstGeom prst="flowChartDecisio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/>
                  <a:t>Is it still going?</a:t>
                </a:r>
                <a:endParaRPr lang="ko-KR" altLang="en-US" sz="700" dirty="0"/>
              </a:p>
            </p:txBody>
          </p:sp>
          <p:cxnSp>
            <p:nvCxnSpPr>
              <p:cNvPr id="174" name="직선 화살표 연결선 173">
                <a:extLst>
                  <a:ext uri="{FF2B5EF4-FFF2-40B4-BE49-F238E27FC236}">
                    <a16:creationId xmlns:a16="http://schemas.microsoft.com/office/drawing/2014/main" id="{EE723094-F7F2-97C0-70FE-380B918389B3}"/>
                  </a:ext>
                </a:extLst>
              </p:cNvPr>
              <p:cNvCxnSpPr>
                <a:cxnSpLocks/>
                <a:stCxn id="173" idx="2"/>
                <a:endCxn id="172" idx="0"/>
              </p:cNvCxnSpPr>
              <p:nvPr/>
            </p:nvCxnSpPr>
            <p:spPr>
              <a:xfrm flipH="1">
                <a:off x="4220534" y="6083304"/>
                <a:ext cx="9041" cy="15682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5" name="직선 화살표 연결선 174">
                <a:extLst>
                  <a:ext uri="{FF2B5EF4-FFF2-40B4-BE49-F238E27FC236}">
                    <a16:creationId xmlns:a16="http://schemas.microsoft.com/office/drawing/2014/main" id="{6A1FD0F3-7080-6506-48C1-9E26A77AF915}"/>
                  </a:ext>
                </a:extLst>
              </p:cNvPr>
              <p:cNvCxnSpPr>
                <a:cxnSpLocks/>
                <a:stCxn id="173" idx="3"/>
              </p:cNvCxnSpPr>
              <p:nvPr/>
            </p:nvCxnSpPr>
            <p:spPr>
              <a:xfrm>
                <a:off x="6026661" y="5852104"/>
                <a:ext cx="98307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6" name="연결선: 꺾임 175">
                <a:extLst>
                  <a:ext uri="{FF2B5EF4-FFF2-40B4-BE49-F238E27FC236}">
                    <a16:creationId xmlns:a16="http://schemas.microsoft.com/office/drawing/2014/main" id="{42AF0BC8-1950-B2F2-496F-0AFEB46F3AD5}"/>
                  </a:ext>
                </a:extLst>
              </p:cNvPr>
              <p:cNvCxnSpPr>
                <a:cxnSpLocks/>
                <a:endCxn id="172" idx="3"/>
              </p:cNvCxnSpPr>
              <p:nvPr/>
            </p:nvCxnSpPr>
            <p:spPr>
              <a:xfrm rot="5400000">
                <a:off x="5597888" y="5675099"/>
                <a:ext cx="574837" cy="928846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FCD631C0-2CB5-74B4-2869-7CCBB4410DB9}"/>
                  </a:ext>
                </a:extLst>
              </p:cNvPr>
              <p:cNvSpPr txBox="1"/>
              <p:nvPr/>
            </p:nvSpPr>
            <p:spPr>
              <a:xfrm>
                <a:off x="5856488" y="5514699"/>
                <a:ext cx="296656" cy="3780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dirty="0"/>
                  <a:t>Y</a:t>
                </a:r>
                <a:endParaRPr lang="ko-KR" altLang="en-US" sz="900" dirty="0"/>
              </a:p>
            </p:txBody>
          </p:sp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684A382F-E965-610C-DAE2-45011C484C1C}"/>
                  </a:ext>
                </a:extLst>
              </p:cNvPr>
              <p:cNvSpPr txBox="1"/>
              <p:nvPr/>
            </p:nvSpPr>
            <p:spPr>
              <a:xfrm>
                <a:off x="4461271" y="5989558"/>
                <a:ext cx="296656" cy="378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dirty="0"/>
                  <a:t>N</a:t>
                </a:r>
                <a:endParaRPr lang="ko-KR" altLang="en-US" sz="900" dirty="0"/>
              </a:p>
            </p:txBody>
          </p:sp>
        </p:grpSp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id="{A5152DBE-F2C5-3162-61BF-0C17F5E26171}"/>
                </a:ext>
              </a:extLst>
            </p:cNvPr>
            <p:cNvSpPr/>
            <p:nvPr/>
          </p:nvSpPr>
          <p:spPr>
            <a:xfrm>
              <a:off x="4567449" y="1878957"/>
              <a:ext cx="1396645" cy="14913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runExperiment</a:t>
              </a:r>
              <a:r>
                <a:rPr lang="en-US" altLang="ko-KR" sz="900" dirty="0"/>
                <a:t> Thread</a:t>
              </a:r>
              <a:endParaRPr lang="ko-KR" altLang="en-US" sz="900" dirty="0"/>
            </a:p>
          </p:txBody>
        </p:sp>
      </p:grpSp>
      <p:grpSp>
        <p:nvGrpSpPr>
          <p:cNvPr id="182" name="그룹 181">
            <a:extLst>
              <a:ext uri="{FF2B5EF4-FFF2-40B4-BE49-F238E27FC236}">
                <a16:creationId xmlns:a16="http://schemas.microsoft.com/office/drawing/2014/main" id="{0909480C-4F08-381D-F8FF-289A94B6518C}"/>
              </a:ext>
            </a:extLst>
          </p:cNvPr>
          <p:cNvGrpSpPr/>
          <p:nvPr/>
        </p:nvGrpSpPr>
        <p:grpSpPr>
          <a:xfrm>
            <a:off x="7397353" y="2006151"/>
            <a:ext cx="1550703" cy="1626243"/>
            <a:chOff x="4567449" y="1878957"/>
            <a:chExt cx="1550703" cy="1626243"/>
          </a:xfrm>
        </p:grpSpPr>
        <p:sp>
          <p:nvSpPr>
            <p:cNvPr id="183" name="순서도: 처리 182">
              <a:extLst>
                <a:ext uri="{FF2B5EF4-FFF2-40B4-BE49-F238E27FC236}">
                  <a16:creationId xmlns:a16="http://schemas.microsoft.com/office/drawing/2014/main" id="{F784B99B-F91E-B636-BF19-B860937FF935}"/>
                </a:ext>
              </a:extLst>
            </p:cNvPr>
            <p:cNvSpPr/>
            <p:nvPr/>
          </p:nvSpPr>
          <p:spPr>
            <a:xfrm>
              <a:off x="4567449" y="2022238"/>
              <a:ext cx="1396645" cy="1482962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4" name="순서도: 수행의 시작/종료 183">
              <a:extLst>
                <a:ext uri="{FF2B5EF4-FFF2-40B4-BE49-F238E27FC236}">
                  <a16:creationId xmlns:a16="http://schemas.microsoft.com/office/drawing/2014/main" id="{7B81EF7C-DD58-7631-4781-DDBE22DC00E1}"/>
                </a:ext>
              </a:extLst>
            </p:cNvPr>
            <p:cNvSpPr/>
            <p:nvPr/>
          </p:nvSpPr>
          <p:spPr>
            <a:xfrm>
              <a:off x="4888554" y="2079447"/>
              <a:ext cx="740631" cy="227664"/>
            </a:xfrm>
            <a:prstGeom prst="flowChartTermina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Start</a:t>
              </a:r>
              <a:endParaRPr lang="ko-KR" altLang="en-US" dirty="0"/>
            </a:p>
          </p:txBody>
        </p:sp>
        <p:cxnSp>
          <p:nvCxnSpPr>
            <p:cNvPr id="185" name="직선 화살표 연결선 184">
              <a:extLst>
                <a:ext uri="{FF2B5EF4-FFF2-40B4-BE49-F238E27FC236}">
                  <a16:creationId xmlns:a16="http://schemas.microsoft.com/office/drawing/2014/main" id="{C0D5ECB2-7FB4-3FC2-0F16-B0AF3BE4C1CA}"/>
                </a:ext>
              </a:extLst>
            </p:cNvPr>
            <p:cNvCxnSpPr>
              <a:cxnSpLocks/>
              <a:stCxn id="184" idx="2"/>
            </p:cNvCxnSpPr>
            <p:nvPr/>
          </p:nvCxnSpPr>
          <p:spPr>
            <a:xfrm>
              <a:off x="5258870" y="2307111"/>
              <a:ext cx="0" cy="13112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86" name="그룹 185">
              <a:extLst>
                <a:ext uri="{FF2B5EF4-FFF2-40B4-BE49-F238E27FC236}">
                  <a16:creationId xmlns:a16="http://schemas.microsoft.com/office/drawing/2014/main" id="{FFA15161-2E24-6F4C-4AD9-35D3FA8BD6C6}"/>
                </a:ext>
              </a:extLst>
            </p:cNvPr>
            <p:cNvGrpSpPr/>
            <p:nvPr/>
          </p:nvGrpSpPr>
          <p:grpSpPr>
            <a:xfrm>
              <a:off x="5244348" y="2463445"/>
              <a:ext cx="30084" cy="179534"/>
              <a:chOff x="9374956" y="4619286"/>
              <a:chExt cx="58586" cy="496360"/>
            </a:xfrm>
          </p:grpSpPr>
          <p:sp>
            <p:nvSpPr>
              <p:cNvPr id="197" name="타원 196">
                <a:extLst>
                  <a:ext uri="{FF2B5EF4-FFF2-40B4-BE49-F238E27FC236}">
                    <a16:creationId xmlns:a16="http://schemas.microsoft.com/office/drawing/2014/main" id="{8BBC028D-8954-A467-38C4-679E242217E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376984" y="4619286"/>
                <a:ext cx="56558" cy="53575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8" name="타원 197">
                <a:extLst>
                  <a:ext uri="{FF2B5EF4-FFF2-40B4-BE49-F238E27FC236}">
                    <a16:creationId xmlns:a16="http://schemas.microsoft.com/office/drawing/2014/main" id="{97B88AB0-791D-2C9E-094F-57A512A9D9C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374956" y="4835834"/>
                <a:ext cx="56558" cy="53575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9" name="타원 198">
                <a:extLst>
                  <a:ext uri="{FF2B5EF4-FFF2-40B4-BE49-F238E27FC236}">
                    <a16:creationId xmlns:a16="http://schemas.microsoft.com/office/drawing/2014/main" id="{602B7541-7F9B-2A18-ECF7-F118312E599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374956" y="5062071"/>
                <a:ext cx="56558" cy="53575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87" name="직선 화살표 연결선 186">
              <a:extLst>
                <a:ext uri="{FF2B5EF4-FFF2-40B4-BE49-F238E27FC236}">
                  <a16:creationId xmlns:a16="http://schemas.microsoft.com/office/drawing/2014/main" id="{DBF4BB7C-C569-F7E6-EF8E-79C7E4A296B4}"/>
                </a:ext>
              </a:extLst>
            </p:cNvPr>
            <p:cNvCxnSpPr>
              <a:cxnSpLocks/>
            </p:cNvCxnSpPr>
            <p:nvPr/>
          </p:nvCxnSpPr>
          <p:spPr>
            <a:xfrm>
              <a:off x="5258868" y="2675846"/>
              <a:ext cx="0" cy="14186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88" name="그룹 187">
              <a:extLst>
                <a:ext uri="{FF2B5EF4-FFF2-40B4-BE49-F238E27FC236}">
                  <a16:creationId xmlns:a16="http://schemas.microsoft.com/office/drawing/2014/main" id="{79C8C012-A101-B6BA-54D1-4DCC34353796}"/>
                </a:ext>
              </a:extLst>
            </p:cNvPr>
            <p:cNvGrpSpPr/>
            <p:nvPr/>
          </p:nvGrpSpPr>
          <p:grpSpPr>
            <a:xfrm>
              <a:off x="4707423" y="2752998"/>
              <a:ext cx="1410729" cy="671011"/>
              <a:chOff x="2432491" y="5514699"/>
              <a:chExt cx="4577246" cy="1099057"/>
            </a:xfrm>
          </p:grpSpPr>
          <p:sp>
            <p:nvSpPr>
              <p:cNvPr id="190" name="순서도: 수행의 시작/종료 189">
                <a:extLst>
                  <a:ext uri="{FF2B5EF4-FFF2-40B4-BE49-F238E27FC236}">
                    <a16:creationId xmlns:a16="http://schemas.microsoft.com/office/drawing/2014/main" id="{BFEC8627-5885-3824-8EE4-A1548020B309}"/>
                  </a:ext>
                </a:extLst>
              </p:cNvPr>
              <p:cNvSpPr/>
              <p:nvPr/>
            </p:nvSpPr>
            <p:spPr>
              <a:xfrm>
                <a:off x="3020186" y="6240124"/>
                <a:ext cx="2400695" cy="373632"/>
              </a:xfrm>
              <a:prstGeom prst="flowChartTerminato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End</a:t>
                </a:r>
                <a:endParaRPr lang="ko-KR" altLang="en-US" dirty="0"/>
              </a:p>
            </p:txBody>
          </p:sp>
          <p:sp>
            <p:nvSpPr>
              <p:cNvPr id="191" name="순서도: 판단 190">
                <a:extLst>
                  <a:ext uri="{FF2B5EF4-FFF2-40B4-BE49-F238E27FC236}">
                    <a16:creationId xmlns:a16="http://schemas.microsoft.com/office/drawing/2014/main" id="{3F0DB69D-93D3-5C61-68DC-FDC9CDFAFB35}"/>
                  </a:ext>
                </a:extLst>
              </p:cNvPr>
              <p:cNvSpPr/>
              <p:nvPr/>
            </p:nvSpPr>
            <p:spPr>
              <a:xfrm>
                <a:off x="2432491" y="5620905"/>
                <a:ext cx="3594169" cy="462399"/>
              </a:xfrm>
              <a:prstGeom prst="flowChartDecisio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/>
                  <a:t>Is it still going?</a:t>
                </a:r>
                <a:endParaRPr lang="ko-KR" altLang="en-US" sz="700" dirty="0"/>
              </a:p>
            </p:txBody>
          </p:sp>
          <p:cxnSp>
            <p:nvCxnSpPr>
              <p:cNvPr id="192" name="직선 화살표 연결선 191">
                <a:extLst>
                  <a:ext uri="{FF2B5EF4-FFF2-40B4-BE49-F238E27FC236}">
                    <a16:creationId xmlns:a16="http://schemas.microsoft.com/office/drawing/2014/main" id="{40E8B832-C120-2269-5AAE-FD6C75E46D3B}"/>
                  </a:ext>
                </a:extLst>
              </p:cNvPr>
              <p:cNvCxnSpPr>
                <a:cxnSpLocks/>
                <a:stCxn id="191" idx="2"/>
                <a:endCxn id="190" idx="0"/>
              </p:cNvCxnSpPr>
              <p:nvPr/>
            </p:nvCxnSpPr>
            <p:spPr>
              <a:xfrm flipH="1">
                <a:off x="4220534" y="6083304"/>
                <a:ext cx="9041" cy="15682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3" name="직선 화살표 연결선 192">
                <a:extLst>
                  <a:ext uri="{FF2B5EF4-FFF2-40B4-BE49-F238E27FC236}">
                    <a16:creationId xmlns:a16="http://schemas.microsoft.com/office/drawing/2014/main" id="{031C43A8-6EE0-B119-0016-96F3B022C606}"/>
                  </a:ext>
                </a:extLst>
              </p:cNvPr>
              <p:cNvCxnSpPr>
                <a:cxnSpLocks/>
                <a:stCxn id="191" idx="3"/>
              </p:cNvCxnSpPr>
              <p:nvPr/>
            </p:nvCxnSpPr>
            <p:spPr>
              <a:xfrm>
                <a:off x="6026661" y="5852104"/>
                <a:ext cx="98307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4" name="연결선: 꺾임 193">
                <a:extLst>
                  <a:ext uri="{FF2B5EF4-FFF2-40B4-BE49-F238E27FC236}">
                    <a16:creationId xmlns:a16="http://schemas.microsoft.com/office/drawing/2014/main" id="{A57D206E-5D0D-BE08-E1AE-7D340B68FB20}"/>
                  </a:ext>
                </a:extLst>
              </p:cNvPr>
              <p:cNvCxnSpPr>
                <a:cxnSpLocks/>
                <a:endCxn id="190" idx="3"/>
              </p:cNvCxnSpPr>
              <p:nvPr/>
            </p:nvCxnSpPr>
            <p:spPr>
              <a:xfrm rot="5400000">
                <a:off x="5597888" y="5675099"/>
                <a:ext cx="574837" cy="928846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08AADECC-E460-E57F-537E-40735484D4E4}"/>
                  </a:ext>
                </a:extLst>
              </p:cNvPr>
              <p:cNvSpPr txBox="1"/>
              <p:nvPr/>
            </p:nvSpPr>
            <p:spPr>
              <a:xfrm>
                <a:off x="5856488" y="5514699"/>
                <a:ext cx="296656" cy="3780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dirty="0"/>
                  <a:t>Y</a:t>
                </a:r>
                <a:endParaRPr lang="ko-KR" altLang="en-US" sz="900" dirty="0"/>
              </a:p>
            </p:txBody>
          </p:sp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770D75BD-1594-42D9-A07D-A408584403E4}"/>
                  </a:ext>
                </a:extLst>
              </p:cNvPr>
              <p:cNvSpPr txBox="1"/>
              <p:nvPr/>
            </p:nvSpPr>
            <p:spPr>
              <a:xfrm>
                <a:off x="4461271" y="5989558"/>
                <a:ext cx="296656" cy="378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dirty="0"/>
                  <a:t>N</a:t>
                </a:r>
                <a:endParaRPr lang="ko-KR" altLang="en-US" sz="900" dirty="0"/>
              </a:p>
            </p:txBody>
          </p:sp>
        </p:grpSp>
        <p:sp>
          <p:nvSpPr>
            <p:cNvPr id="189" name="직사각형 188">
              <a:extLst>
                <a:ext uri="{FF2B5EF4-FFF2-40B4-BE49-F238E27FC236}">
                  <a16:creationId xmlns:a16="http://schemas.microsoft.com/office/drawing/2014/main" id="{773466DB-7565-1190-4CE1-62905C17FBDD}"/>
                </a:ext>
              </a:extLst>
            </p:cNvPr>
            <p:cNvSpPr/>
            <p:nvPr/>
          </p:nvSpPr>
          <p:spPr>
            <a:xfrm>
              <a:off x="4567449" y="1878957"/>
              <a:ext cx="1396645" cy="14913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Thermostat Thread</a:t>
              </a:r>
              <a:endParaRPr lang="ko-KR" altLang="en-US" sz="900" dirty="0"/>
            </a:p>
          </p:txBody>
        </p:sp>
      </p:grpSp>
      <p:grpSp>
        <p:nvGrpSpPr>
          <p:cNvPr id="200" name="그룹 199">
            <a:extLst>
              <a:ext uri="{FF2B5EF4-FFF2-40B4-BE49-F238E27FC236}">
                <a16:creationId xmlns:a16="http://schemas.microsoft.com/office/drawing/2014/main" id="{9D9A150C-0BF9-1B8B-BB22-A968CA7B71EC}"/>
              </a:ext>
            </a:extLst>
          </p:cNvPr>
          <p:cNvGrpSpPr/>
          <p:nvPr/>
        </p:nvGrpSpPr>
        <p:grpSpPr>
          <a:xfrm>
            <a:off x="8942331" y="2765201"/>
            <a:ext cx="1550703" cy="1626243"/>
            <a:chOff x="4567449" y="1878957"/>
            <a:chExt cx="1550703" cy="1626243"/>
          </a:xfrm>
        </p:grpSpPr>
        <p:sp>
          <p:nvSpPr>
            <p:cNvPr id="201" name="순서도: 처리 200">
              <a:extLst>
                <a:ext uri="{FF2B5EF4-FFF2-40B4-BE49-F238E27FC236}">
                  <a16:creationId xmlns:a16="http://schemas.microsoft.com/office/drawing/2014/main" id="{4AD976D3-DC2F-F712-06EF-022041A58CFC}"/>
                </a:ext>
              </a:extLst>
            </p:cNvPr>
            <p:cNvSpPr/>
            <p:nvPr/>
          </p:nvSpPr>
          <p:spPr>
            <a:xfrm>
              <a:off x="4567449" y="2022238"/>
              <a:ext cx="1396645" cy="1482962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2" name="순서도: 수행의 시작/종료 201">
              <a:extLst>
                <a:ext uri="{FF2B5EF4-FFF2-40B4-BE49-F238E27FC236}">
                  <a16:creationId xmlns:a16="http://schemas.microsoft.com/office/drawing/2014/main" id="{45594792-1063-139D-A59E-20C54909BD29}"/>
                </a:ext>
              </a:extLst>
            </p:cNvPr>
            <p:cNvSpPr/>
            <p:nvPr/>
          </p:nvSpPr>
          <p:spPr>
            <a:xfrm>
              <a:off x="4888554" y="2079447"/>
              <a:ext cx="740631" cy="227664"/>
            </a:xfrm>
            <a:prstGeom prst="flowChartTermina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Start</a:t>
              </a:r>
              <a:endParaRPr lang="ko-KR" altLang="en-US" dirty="0"/>
            </a:p>
          </p:txBody>
        </p:sp>
        <p:cxnSp>
          <p:nvCxnSpPr>
            <p:cNvPr id="203" name="직선 화살표 연결선 202">
              <a:extLst>
                <a:ext uri="{FF2B5EF4-FFF2-40B4-BE49-F238E27FC236}">
                  <a16:creationId xmlns:a16="http://schemas.microsoft.com/office/drawing/2014/main" id="{B3EBD3A0-B4C7-FE9A-7028-0FB49B59E91D}"/>
                </a:ext>
              </a:extLst>
            </p:cNvPr>
            <p:cNvCxnSpPr>
              <a:cxnSpLocks/>
              <a:stCxn id="202" idx="2"/>
            </p:cNvCxnSpPr>
            <p:nvPr/>
          </p:nvCxnSpPr>
          <p:spPr>
            <a:xfrm>
              <a:off x="5258870" y="2307111"/>
              <a:ext cx="0" cy="13112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204" name="그룹 203">
              <a:extLst>
                <a:ext uri="{FF2B5EF4-FFF2-40B4-BE49-F238E27FC236}">
                  <a16:creationId xmlns:a16="http://schemas.microsoft.com/office/drawing/2014/main" id="{416DD1A5-6033-A18B-92BE-EA1D05BD1D67}"/>
                </a:ext>
              </a:extLst>
            </p:cNvPr>
            <p:cNvGrpSpPr/>
            <p:nvPr/>
          </p:nvGrpSpPr>
          <p:grpSpPr>
            <a:xfrm>
              <a:off x="5244348" y="2463445"/>
              <a:ext cx="30084" cy="179534"/>
              <a:chOff x="9374956" y="4619286"/>
              <a:chExt cx="58586" cy="496360"/>
            </a:xfrm>
          </p:grpSpPr>
          <p:sp>
            <p:nvSpPr>
              <p:cNvPr id="215" name="타원 214">
                <a:extLst>
                  <a:ext uri="{FF2B5EF4-FFF2-40B4-BE49-F238E27FC236}">
                    <a16:creationId xmlns:a16="http://schemas.microsoft.com/office/drawing/2014/main" id="{FEB7ACE3-1D1E-48FE-A050-87464414E94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376984" y="4619286"/>
                <a:ext cx="56558" cy="53575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6" name="타원 215">
                <a:extLst>
                  <a:ext uri="{FF2B5EF4-FFF2-40B4-BE49-F238E27FC236}">
                    <a16:creationId xmlns:a16="http://schemas.microsoft.com/office/drawing/2014/main" id="{129F1DE7-FC23-EAE9-0C61-2DDE596D950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374956" y="4835834"/>
                <a:ext cx="56558" cy="53575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7" name="타원 216">
                <a:extLst>
                  <a:ext uri="{FF2B5EF4-FFF2-40B4-BE49-F238E27FC236}">
                    <a16:creationId xmlns:a16="http://schemas.microsoft.com/office/drawing/2014/main" id="{39700E53-E0E0-32B0-3F8D-2BCB4FB978C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374956" y="5062071"/>
                <a:ext cx="56558" cy="53575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205" name="직선 화살표 연결선 204">
              <a:extLst>
                <a:ext uri="{FF2B5EF4-FFF2-40B4-BE49-F238E27FC236}">
                  <a16:creationId xmlns:a16="http://schemas.microsoft.com/office/drawing/2014/main" id="{24575D58-E20E-4938-9469-C6CC5CCFBABB}"/>
                </a:ext>
              </a:extLst>
            </p:cNvPr>
            <p:cNvCxnSpPr>
              <a:cxnSpLocks/>
            </p:cNvCxnSpPr>
            <p:nvPr/>
          </p:nvCxnSpPr>
          <p:spPr>
            <a:xfrm>
              <a:off x="5258868" y="2675846"/>
              <a:ext cx="0" cy="14186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206" name="그룹 205">
              <a:extLst>
                <a:ext uri="{FF2B5EF4-FFF2-40B4-BE49-F238E27FC236}">
                  <a16:creationId xmlns:a16="http://schemas.microsoft.com/office/drawing/2014/main" id="{A4067770-9E92-799F-DAC3-2E6190180B28}"/>
                </a:ext>
              </a:extLst>
            </p:cNvPr>
            <p:cNvGrpSpPr/>
            <p:nvPr/>
          </p:nvGrpSpPr>
          <p:grpSpPr>
            <a:xfrm>
              <a:off x="4707423" y="2752998"/>
              <a:ext cx="1410729" cy="671011"/>
              <a:chOff x="2432491" y="5514699"/>
              <a:chExt cx="4577246" cy="1099057"/>
            </a:xfrm>
          </p:grpSpPr>
          <p:sp>
            <p:nvSpPr>
              <p:cNvPr id="208" name="순서도: 수행의 시작/종료 207">
                <a:extLst>
                  <a:ext uri="{FF2B5EF4-FFF2-40B4-BE49-F238E27FC236}">
                    <a16:creationId xmlns:a16="http://schemas.microsoft.com/office/drawing/2014/main" id="{573D1964-D91D-919C-37CE-7D063B01C346}"/>
                  </a:ext>
                </a:extLst>
              </p:cNvPr>
              <p:cNvSpPr/>
              <p:nvPr/>
            </p:nvSpPr>
            <p:spPr>
              <a:xfrm>
                <a:off x="3020186" y="6240124"/>
                <a:ext cx="2400695" cy="373632"/>
              </a:xfrm>
              <a:prstGeom prst="flowChartTerminato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End</a:t>
                </a:r>
                <a:endParaRPr lang="ko-KR" altLang="en-US" dirty="0"/>
              </a:p>
            </p:txBody>
          </p:sp>
          <p:sp>
            <p:nvSpPr>
              <p:cNvPr id="209" name="순서도: 판단 208">
                <a:extLst>
                  <a:ext uri="{FF2B5EF4-FFF2-40B4-BE49-F238E27FC236}">
                    <a16:creationId xmlns:a16="http://schemas.microsoft.com/office/drawing/2014/main" id="{7D361DC1-49F6-C498-2180-5641E2DC5061}"/>
                  </a:ext>
                </a:extLst>
              </p:cNvPr>
              <p:cNvSpPr/>
              <p:nvPr/>
            </p:nvSpPr>
            <p:spPr>
              <a:xfrm>
                <a:off x="2432491" y="5620905"/>
                <a:ext cx="3594169" cy="462399"/>
              </a:xfrm>
              <a:prstGeom prst="flowChartDecisio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/>
                  <a:t>Is it still going?</a:t>
                </a:r>
                <a:endParaRPr lang="ko-KR" altLang="en-US" sz="700" dirty="0"/>
              </a:p>
            </p:txBody>
          </p:sp>
          <p:cxnSp>
            <p:nvCxnSpPr>
              <p:cNvPr id="210" name="직선 화살표 연결선 209">
                <a:extLst>
                  <a:ext uri="{FF2B5EF4-FFF2-40B4-BE49-F238E27FC236}">
                    <a16:creationId xmlns:a16="http://schemas.microsoft.com/office/drawing/2014/main" id="{9F98D6F1-60BE-DC25-9B69-95A0E4C689E2}"/>
                  </a:ext>
                </a:extLst>
              </p:cNvPr>
              <p:cNvCxnSpPr>
                <a:cxnSpLocks/>
                <a:stCxn id="209" idx="2"/>
                <a:endCxn id="208" idx="0"/>
              </p:cNvCxnSpPr>
              <p:nvPr/>
            </p:nvCxnSpPr>
            <p:spPr>
              <a:xfrm flipH="1">
                <a:off x="4220534" y="6083304"/>
                <a:ext cx="9041" cy="15682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1" name="직선 화살표 연결선 210">
                <a:extLst>
                  <a:ext uri="{FF2B5EF4-FFF2-40B4-BE49-F238E27FC236}">
                    <a16:creationId xmlns:a16="http://schemas.microsoft.com/office/drawing/2014/main" id="{5DA1DAC6-1D51-FC7A-8E10-18E0426904E9}"/>
                  </a:ext>
                </a:extLst>
              </p:cNvPr>
              <p:cNvCxnSpPr>
                <a:cxnSpLocks/>
                <a:stCxn id="209" idx="3"/>
              </p:cNvCxnSpPr>
              <p:nvPr/>
            </p:nvCxnSpPr>
            <p:spPr>
              <a:xfrm>
                <a:off x="6026661" y="5852104"/>
                <a:ext cx="98307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2" name="연결선: 꺾임 211">
                <a:extLst>
                  <a:ext uri="{FF2B5EF4-FFF2-40B4-BE49-F238E27FC236}">
                    <a16:creationId xmlns:a16="http://schemas.microsoft.com/office/drawing/2014/main" id="{D9DF7A6D-662F-4A22-B621-000CAB12C9DD}"/>
                  </a:ext>
                </a:extLst>
              </p:cNvPr>
              <p:cNvCxnSpPr>
                <a:cxnSpLocks/>
                <a:endCxn id="208" idx="3"/>
              </p:cNvCxnSpPr>
              <p:nvPr/>
            </p:nvCxnSpPr>
            <p:spPr>
              <a:xfrm rot="5400000">
                <a:off x="5597888" y="5675099"/>
                <a:ext cx="574837" cy="928846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59EB1C60-2059-04F8-AB78-D9056A04A5E8}"/>
                  </a:ext>
                </a:extLst>
              </p:cNvPr>
              <p:cNvSpPr txBox="1"/>
              <p:nvPr/>
            </p:nvSpPr>
            <p:spPr>
              <a:xfrm>
                <a:off x="5856488" y="5514699"/>
                <a:ext cx="296656" cy="3780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dirty="0"/>
                  <a:t>Y</a:t>
                </a:r>
                <a:endParaRPr lang="ko-KR" altLang="en-US" sz="900" dirty="0"/>
              </a:p>
            </p:txBody>
          </p:sp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7122EF03-F20F-80AA-A847-2E7B89784A0C}"/>
                  </a:ext>
                </a:extLst>
              </p:cNvPr>
              <p:cNvSpPr txBox="1"/>
              <p:nvPr/>
            </p:nvSpPr>
            <p:spPr>
              <a:xfrm>
                <a:off x="4461271" y="5989558"/>
                <a:ext cx="296656" cy="378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dirty="0"/>
                  <a:t>N</a:t>
                </a:r>
                <a:endParaRPr lang="ko-KR" altLang="en-US" sz="900" dirty="0"/>
              </a:p>
            </p:txBody>
          </p:sp>
        </p:grpSp>
        <p:sp>
          <p:nvSpPr>
            <p:cNvPr id="207" name="직사각형 206">
              <a:extLst>
                <a:ext uri="{FF2B5EF4-FFF2-40B4-BE49-F238E27FC236}">
                  <a16:creationId xmlns:a16="http://schemas.microsoft.com/office/drawing/2014/main" id="{D789AE3D-F9D0-7CC4-D46F-9C6EEC2019F7}"/>
                </a:ext>
              </a:extLst>
            </p:cNvPr>
            <p:cNvSpPr/>
            <p:nvPr/>
          </p:nvSpPr>
          <p:spPr>
            <a:xfrm>
              <a:off x="4567449" y="1878957"/>
              <a:ext cx="1396645" cy="14913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Thermostat Thread</a:t>
              </a:r>
              <a:endParaRPr lang="ko-KR" altLang="en-US" sz="900" dirty="0"/>
            </a:p>
          </p:txBody>
        </p:sp>
      </p:grpSp>
      <p:grpSp>
        <p:nvGrpSpPr>
          <p:cNvPr id="218" name="그룹 217">
            <a:extLst>
              <a:ext uri="{FF2B5EF4-FFF2-40B4-BE49-F238E27FC236}">
                <a16:creationId xmlns:a16="http://schemas.microsoft.com/office/drawing/2014/main" id="{9A8CEF39-E797-5EA1-788B-39D6364FB957}"/>
              </a:ext>
            </a:extLst>
          </p:cNvPr>
          <p:cNvGrpSpPr/>
          <p:nvPr/>
        </p:nvGrpSpPr>
        <p:grpSpPr>
          <a:xfrm>
            <a:off x="10492330" y="3573667"/>
            <a:ext cx="1550703" cy="1626243"/>
            <a:chOff x="4567449" y="1878957"/>
            <a:chExt cx="1550703" cy="1626243"/>
          </a:xfrm>
        </p:grpSpPr>
        <p:sp>
          <p:nvSpPr>
            <p:cNvPr id="219" name="순서도: 처리 218">
              <a:extLst>
                <a:ext uri="{FF2B5EF4-FFF2-40B4-BE49-F238E27FC236}">
                  <a16:creationId xmlns:a16="http://schemas.microsoft.com/office/drawing/2014/main" id="{C750D8A8-F32A-8188-1AAD-96711F614DC2}"/>
                </a:ext>
              </a:extLst>
            </p:cNvPr>
            <p:cNvSpPr/>
            <p:nvPr/>
          </p:nvSpPr>
          <p:spPr>
            <a:xfrm>
              <a:off x="4567449" y="2022238"/>
              <a:ext cx="1396645" cy="1482962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0" name="순서도: 수행의 시작/종료 219">
              <a:extLst>
                <a:ext uri="{FF2B5EF4-FFF2-40B4-BE49-F238E27FC236}">
                  <a16:creationId xmlns:a16="http://schemas.microsoft.com/office/drawing/2014/main" id="{E4F50C25-EF79-C184-EFB5-B6022DB30F34}"/>
                </a:ext>
              </a:extLst>
            </p:cNvPr>
            <p:cNvSpPr/>
            <p:nvPr/>
          </p:nvSpPr>
          <p:spPr>
            <a:xfrm>
              <a:off x="4888554" y="2079447"/>
              <a:ext cx="740631" cy="227664"/>
            </a:xfrm>
            <a:prstGeom prst="flowChartTermina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Start</a:t>
              </a:r>
              <a:endParaRPr lang="ko-KR" altLang="en-US" dirty="0"/>
            </a:p>
          </p:txBody>
        </p:sp>
        <p:cxnSp>
          <p:nvCxnSpPr>
            <p:cNvPr id="221" name="직선 화살표 연결선 220">
              <a:extLst>
                <a:ext uri="{FF2B5EF4-FFF2-40B4-BE49-F238E27FC236}">
                  <a16:creationId xmlns:a16="http://schemas.microsoft.com/office/drawing/2014/main" id="{4D747282-DB69-C2EB-8D56-ABFE021F2C7B}"/>
                </a:ext>
              </a:extLst>
            </p:cNvPr>
            <p:cNvCxnSpPr>
              <a:cxnSpLocks/>
              <a:stCxn id="220" idx="2"/>
            </p:cNvCxnSpPr>
            <p:nvPr/>
          </p:nvCxnSpPr>
          <p:spPr>
            <a:xfrm>
              <a:off x="5258870" y="2307111"/>
              <a:ext cx="0" cy="13112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222" name="그룹 221">
              <a:extLst>
                <a:ext uri="{FF2B5EF4-FFF2-40B4-BE49-F238E27FC236}">
                  <a16:creationId xmlns:a16="http://schemas.microsoft.com/office/drawing/2014/main" id="{1477E02F-C033-E22D-4832-1F95EE47666E}"/>
                </a:ext>
              </a:extLst>
            </p:cNvPr>
            <p:cNvGrpSpPr/>
            <p:nvPr/>
          </p:nvGrpSpPr>
          <p:grpSpPr>
            <a:xfrm>
              <a:off x="5244348" y="2463445"/>
              <a:ext cx="30084" cy="179534"/>
              <a:chOff x="9374956" y="4619286"/>
              <a:chExt cx="58586" cy="496360"/>
            </a:xfrm>
          </p:grpSpPr>
          <p:sp>
            <p:nvSpPr>
              <p:cNvPr id="233" name="타원 232">
                <a:extLst>
                  <a:ext uri="{FF2B5EF4-FFF2-40B4-BE49-F238E27FC236}">
                    <a16:creationId xmlns:a16="http://schemas.microsoft.com/office/drawing/2014/main" id="{9CB4728B-302F-43DF-48D0-79F566CD6E4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376984" y="4619286"/>
                <a:ext cx="56558" cy="53575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4" name="타원 233">
                <a:extLst>
                  <a:ext uri="{FF2B5EF4-FFF2-40B4-BE49-F238E27FC236}">
                    <a16:creationId xmlns:a16="http://schemas.microsoft.com/office/drawing/2014/main" id="{4D94AC23-F56A-57CD-8CFD-1A49B25B813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374956" y="4835834"/>
                <a:ext cx="56558" cy="53575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5" name="타원 234">
                <a:extLst>
                  <a:ext uri="{FF2B5EF4-FFF2-40B4-BE49-F238E27FC236}">
                    <a16:creationId xmlns:a16="http://schemas.microsoft.com/office/drawing/2014/main" id="{527C74F1-182A-F139-DE6B-D999464BF04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374956" y="5062071"/>
                <a:ext cx="56558" cy="53575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223" name="직선 화살표 연결선 222">
              <a:extLst>
                <a:ext uri="{FF2B5EF4-FFF2-40B4-BE49-F238E27FC236}">
                  <a16:creationId xmlns:a16="http://schemas.microsoft.com/office/drawing/2014/main" id="{0CC011B6-7388-AE62-0FA2-CACECAEEB0A8}"/>
                </a:ext>
              </a:extLst>
            </p:cNvPr>
            <p:cNvCxnSpPr>
              <a:cxnSpLocks/>
            </p:cNvCxnSpPr>
            <p:nvPr/>
          </p:nvCxnSpPr>
          <p:spPr>
            <a:xfrm>
              <a:off x="5258868" y="2675846"/>
              <a:ext cx="0" cy="14186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224" name="그룹 223">
              <a:extLst>
                <a:ext uri="{FF2B5EF4-FFF2-40B4-BE49-F238E27FC236}">
                  <a16:creationId xmlns:a16="http://schemas.microsoft.com/office/drawing/2014/main" id="{AAA6FF53-7A85-37A6-08FD-9C404DF1C079}"/>
                </a:ext>
              </a:extLst>
            </p:cNvPr>
            <p:cNvGrpSpPr/>
            <p:nvPr/>
          </p:nvGrpSpPr>
          <p:grpSpPr>
            <a:xfrm>
              <a:off x="4707423" y="2752998"/>
              <a:ext cx="1410729" cy="671011"/>
              <a:chOff x="2432491" y="5514699"/>
              <a:chExt cx="4577246" cy="1099057"/>
            </a:xfrm>
          </p:grpSpPr>
          <p:sp>
            <p:nvSpPr>
              <p:cNvPr id="226" name="순서도: 수행의 시작/종료 225">
                <a:extLst>
                  <a:ext uri="{FF2B5EF4-FFF2-40B4-BE49-F238E27FC236}">
                    <a16:creationId xmlns:a16="http://schemas.microsoft.com/office/drawing/2014/main" id="{55D74915-D13D-3321-D998-07E6E46AC1FB}"/>
                  </a:ext>
                </a:extLst>
              </p:cNvPr>
              <p:cNvSpPr/>
              <p:nvPr/>
            </p:nvSpPr>
            <p:spPr>
              <a:xfrm>
                <a:off x="3020186" y="6240124"/>
                <a:ext cx="2400695" cy="373632"/>
              </a:xfrm>
              <a:prstGeom prst="flowChartTerminato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End</a:t>
                </a:r>
                <a:endParaRPr lang="ko-KR" altLang="en-US" dirty="0"/>
              </a:p>
            </p:txBody>
          </p:sp>
          <p:sp>
            <p:nvSpPr>
              <p:cNvPr id="227" name="순서도: 판단 226">
                <a:extLst>
                  <a:ext uri="{FF2B5EF4-FFF2-40B4-BE49-F238E27FC236}">
                    <a16:creationId xmlns:a16="http://schemas.microsoft.com/office/drawing/2014/main" id="{376AF766-1ED8-1BB1-FB1A-0E38F96DD9F7}"/>
                  </a:ext>
                </a:extLst>
              </p:cNvPr>
              <p:cNvSpPr/>
              <p:nvPr/>
            </p:nvSpPr>
            <p:spPr>
              <a:xfrm>
                <a:off x="2432491" y="5620905"/>
                <a:ext cx="3594169" cy="462399"/>
              </a:xfrm>
              <a:prstGeom prst="flowChartDecisio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/>
                  <a:t>Is it still going?</a:t>
                </a:r>
                <a:endParaRPr lang="ko-KR" altLang="en-US" sz="700" dirty="0"/>
              </a:p>
            </p:txBody>
          </p:sp>
          <p:cxnSp>
            <p:nvCxnSpPr>
              <p:cNvPr id="228" name="직선 화살표 연결선 227">
                <a:extLst>
                  <a:ext uri="{FF2B5EF4-FFF2-40B4-BE49-F238E27FC236}">
                    <a16:creationId xmlns:a16="http://schemas.microsoft.com/office/drawing/2014/main" id="{CA2AEE62-95FC-EF40-CA7D-853EF7C16363}"/>
                  </a:ext>
                </a:extLst>
              </p:cNvPr>
              <p:cNvCxnSpPr>
                <a:cxnSpLocks/>
                <a:stCxn id="227" idx="2"/>
                <a:endCxn id="226" idx="0"/>
              </p:cNvCxnSpPr>
              <p:nvPr/>
            </p:nvCxnSpPr>
            <p:spPr>
              <a:xfrm flipH="1">
                <a:off x="4220534" y="6083304"/>
                <a:ext cx="9041" cy="15682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9" name="직선 화살표 연결선 228">
                <a:extLst>
                  <a:ext uri="{FF2B5EF4-FFF2-40B4-BE49-F238E27FC236}">
                    <a16:creationId xmlns:a16="http://schemas.microsoft.com/office/drawing/2014/main" id="{D715751B-E91E-CFB8-D7E2-8C883F956767}"/>
                  </a:ext>
                </a:extLst>
              </p:cNvPr>
              <p:cNvCxnSpPr>
                <a:cxnSpLocks/>
                <a:stCxn id="227" idx="3"/>
              </p:cNvCxnSpPr>
              <p:nvPr/>
            </p:nvCxnSpPr>
            <p:spPr>
              <a:xfrm>
                <a:off x="6026661" y="5852104"/>
                <a:ext cx="98307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0" name="연결선: 꺾임 229">
                <a:extLst>
                  <a:ext uri="{FF2B5EF4-FFF2-40B4-BE49-F238E27FC236}">
                    <a16:creationId xmlns:a16="http://schemas.microsoft.com/office/drawing/2014/main" id="{AF366C6D-A3A2-0829-C559-D74FAB8400A2}"/>
                  </a:ext>
                </a:extLst>
              </p:cNvPr>
              <p:cNvCxnSpPr>
                <a:cxnSpLocks/>
                <a:endCxn id="226" idx="3"/>
              </p:cNvCxnSpPr>
              <p:nvPr/>
            </p:nvCxnSpPr>
            <p:spPr>
              <a:xfrm rot="5400000">
                <a:off x="5597888" y="5675099"/>
                <a:ext cx="574837" cy="928846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72A37DED-6460-7500-2AF5-2C4B5B578B3F}"/>
                  </a:ext>
                </a:extLst>
              </p:cNvPr>
              <p:cNvSpPr txBox="1"/>
              <p:nvPr/>
            </p:nvSpPr>
            <p:spPr>
              <a:xfrm>
                <a:off x="5856488" y="5514699"/>
                <a:ext cx="296656" cy="3780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dirty="0"/>
                  <a:t>Y</a:t>
                </a:r>
                <a:endParaRPr lang="ko-KR" altLang="en-US" sz="900" dirty="0"/>
              </a:p>
            </p:txBody>
          </p:sp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9B037FDD-6799-3D80-35D1-41BC305DACA9}"/>
                  </a:ext>
                </a:extLst>
              </p:cNvPr>
              <p:cNvSpPr txBox="1"/>
              <p:nvPr/>
            </p:nvSpPr>
            <p:spPr>
              <a:xfrm>
                <a:off x="4461271" y="5989558"/>
                <a:ext cx="296656" cy="378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dirty="0"/>
                  <a:t>N</a:t>
                </a:r>
                <a:endParaRPr lang="ko-KR" altLang="en-US" sz="900" dirty="0"/>
              </a:p>
            </p:txBody>
          </p:sp>
        </p:grpSp>
        <p:sp>
          <p:nvSpPr>
            <p:cNvPr id="225" name="직사각형 224">
              <a:extLst>
                <a:ext uri="{FF2B5EF4-FFF2-40B4-BE49-F238E27FC236}">
                  <a16:creationId xmlns:a16="http://schemas.microsoft.com/office/drawing/2014/main" id="{504EB54E-64B0-E89E-720E-CC47EF61231A}"/>
                </a:ext>
              </a:extLst>
            </p:cNvPr>
            <p:cNvSpPr/>
            <p:nvPr/>
          </p:nvSpPr>
          <p:spPr>
            <a:xfrm>
              <a:off x="4567449" y="1878957"/>
              <a:ext cx="1396645" cy="14913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Thermostat Thread</a:t>
              </a:r>
              <a:endParaRPr lang="ko-KR" altLang="en-US" sz="900" dirty="0"/>
            </a:p>
          </p:txBody>
        </p:sp>
      </p:grpSp>
      <p:cxnSp>
        <p:nvCxnSpPr>
          <p:cNvPr id="237" name="직선 화살표 연결선 236">
            <a:extLst>
              <a:ext uri="{FF2B5EF4-FFF2-40B4-BE49-F238E27FC236}">
                <a16:creationId xmlns:a16="http://schemas.microsoft.com/office/drawing/2014/main" id="{DD518291-C5C9-FBEC-D3E2-8F0C3F490AFB}"/>
              </a:ext>
            </a:extLst>
          </p:cNvPr>
          <p:cNvCxnSpPr>
            <a:cxnSpLocks/>
            <a:stCxn id="45" idx="3"/>
          </p:cNvCxnSpPr>
          <p:nvPr/>
        </p:nvCxnSpPr>
        <p:spPr>
          <a:xfrm>
            <a:off x="2072862" y="2567520"/>
            <a:ext cx="40479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2" name="직선 화살표 연결선 241">
            <a:extLst>
              <a:ext uri="{FF2B5EF4-FFF2-40B4-BE49-F238E27FC236}">
                <a16:creationId xmlns:a16="http://schemas.microsoft.com/office/drawing/2014/main" id="{583E865E-46F6-68F6-27C7-0CF59C784C7D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2072499" y="2157883"/>
            <a:ext cx="53248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3" name="연결선: 꺾임 252">
            <a:extLst>
              <a:ext uri="{FF2B5EF4-FFF2-40B4-BE49-F238E27FC236}">
                <a16:creationId xmlns:a16="http://schemas.microsoft.com/office/drawing/2014/main" id="{B1E1D2C1-C219-B3C2-713E-233D1A181C85}"/>
              </a:ext>
            </a:extLst>
          </p:cNvPr>
          <p:cNvCxnSpPr>
            <a:cxnSpLocks/>
          </p:cNvCxnSpPr>
          <p:nvPr/>
        </p:nvCxnSpPr>
        <p:spPr>
          <a:xfrm rot="10800000" flipV="1">
            <a:off x="1981344" y="2157882"/>
            <a:ext cx="240822" cy="200181"/>
          </a:xfrm>
          <a:prstGeom prst="bentConnector3">
            <a:avLst>
              <a:gd name="adj1" fmla="val 1203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1" name="연결선: 꺾임 270">
            <a:extLst>
              <a:ext uri="{FF2B5EF4-FFF2-40B4-BE49-F238E27FC236}">
                <a16:creationId xmlns:a16="http://schemas.microsoft.com/office/drawing/2014/main" id="{3246FF2F-3E46-737F-E486-CFDCB3A5917C}"/>
              </a:ext>
            </a:extLst>
          </p:cNvPr>
          <p:cNvCxnSpPr>
            <a:cxnSpLocks/>
          </p:cNvCxnSpPr>
          <p:nvPr/>
        </p:nvCxnSpPr>
        <p:spPr>
          <a:xfrm rot="10800000" flipV="1">
            <a:off x="1551063" y="2358013"/>
            <a:ext cx="470871" cy="57413"/>
          </a:xfrm>
          <a:prstGeom prst="bentConnector3">
            <a:avLst>
              <a:gd name="adj1" fmla="val 93154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9" name="연결선: 꺾임 288">
            <a:extLst>
              <a:ext uri="{FF2B5EF4-FFF2-40B4-BE49-F238E27FC236}">
                <a16:creationId xmlns:a16="http://schemas.microsoft.com/office/drawing/2014/main" id="{B787538A-DEAD-E22D-6DEE-880AC923CD4C}"/>
              </a:ext>
            </a:extLst>
          </p:cNvPr>
          <p:cNvCxnSpPr>
            <a:cxnSpLocks/>
          </p:cNvCxnSpPr>
          <p:nvPr/>
        </p:nvCxnSpPr>
        <p:spPr>
          <a:xfrm rot="10800000" flipV="1">
            <a:off x="1981344" y="2569362"/>
            <a:ext cx="240822" cy="200181"/>
          </a:xfrm>
          <a:prstGeom prst="bentConnector3">
            <a:avLst>
              <a:gd name="adj1" fmla="val 1203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0" name="연결선: 꺾임 289">
            <a:extLst>
              <a:ext uri="{FF2B5EF4-FFF2-40B4-BE49-F238E27FC236}">
                <a16:creationId xmlns:a16="http://schemas.microsoft.com/office/drawing/2014/main" id="{28278EE7-4EE7-C11D-0647-FD6103603B55}"/>
              </a:ext>
            </a:extLst>
          </p:cNvPr>
          <p:cNvCxnSpPr>
            <a:cxnSpLocks/>
          </p:cNvCxnSpPr>
          <p:nvPr/>
        </p:nvCxnSpPr>
        <p:spPr>
          <a:xfrm rot="10800000" flipV="1">
            <a:off x="1550695" y="2769489"/>
            <a:ext cx="471240" cy="8113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14" name="그룹 313">
            <a:extLst>
              <a:ext uri="{FF2B5EF4-FFF2-40B4-BE49-F238E27FC236}">
                <a16:creationId xmlns:a16="http://schemas.microsoft.com/office/drawing/2014/main" id="{0A870EBE-74C2-E77C-2BE3-4739EF1BB966}"/>
              </a:ext>
            </a:extLst>
          </p:cNvPr>
          <p:cNvGrpSpPr/>
          <p:nvPr/>
        </p:nvGrpSpPr>
        <p:grpSpPr>
          <a:xfrm>
            <a:off x="6653518" y="5822854"/>
            <a:ext cx="53597" cy="413622"/>
            <a:chOff x="6653518" y="5772054"/>
            <a:chExt cx="53597" cy="413622"/>
          </a:xfrm>
        </p:grpSpPr>
        <p:sp>
          <p:nvSpPr>
            <p:cNvPr id="292" name="타원 291">
              <a:extLst>
                <a:ext uri="{FF2B5EF4-FFF2-40B4-BE49-F238E27FC236}">
                  <a16:creationId xmlns:a16="http://schemas.microsoft.com/office/drawing/2014/main" id="{484FDC82-9D97-E19C-10CF-5EF2F58F8D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53518" y="5772054"/>
              <a:ext cx="53597" cy="5359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3" name="타원 292">
              <a:extLst>
                <a:ext uri="{FF2B5EF4-FFF2-40B4-BE49-F238E27FC236}">
                  <a16:creationId xmlns:a16="http://schemas.microsoft.com/office/drawing/2014/main" id="{F38B692E-2F08-EF06-BC6E-EC8A45BE83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53518" y="5952066"/>
              <a:ext cx="53597" cy="5359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4" name="타원 293">
              <a:extLst>
                <a:ext uri="{FF2B5EF4-FFF2-40B4-BE49-F238E27FC236}">
                  <a16:creationId xmlns:a16="http://schemas.microsoft.com/office/drawing/2014/main" id="{CB1E8E73-F553-13F6-6FC7-E78CCAA90C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53518" y="6132079"/>
              <a:ext cx="53597" cy="5359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07" name="직선 화살표 연결선 306">
            <a:extLst>
              <a:ext uri="{FF2B5EF4-FFF2-40B4-BE49-F238E27FC236}">
                <a16:creationId xmlns:a16="http://schemas.microsoft.com/office/drawing/2014/main" id="{77C84FFF-8B3B-3463-C54E-1441B62257AF}"/>
              </a:ext>
            </a:extLst>
          </p:cNvPr>
          <p:cNvCxnSpPr>
            <a:cxnSpLocks/>
          </p:cNvCxnSpPr>
          <p:nvPr/>
        </p:nvCxnSpPr>
        <p:spPr>
          <a:xfrm>
            <a:off x="635815" y="65827"/>
            <a:ext cx="0" cy="67263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8" name="TextBox 307">
            <a:extLst>
              <a:ext uri="{FF2B5EF4-FFF2-40B4-BE49-F238E27FC236}">
                <a16:creationId xmlns:a16="http://schemas.microsoft.com/office/drawing/2014/main" id="{D4601CA3-C6E6-FC30-C10D-8E67C7D2D22E}"/>
              </a:ext>
            </a:extLst>
          </p:cNvPr>
          <p:cNvSpPr txBox="1"/>
          <p:nvPr/>
        </p:nvSpPr>
        <p:spPr>
          <a:xfrm>
            <a:off x="-24301" y="6400932"/>
            <a:ext cx="907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time</a:t>
            </a:r>
            <a:endParaRPr lang="ko-KR" altLang="en-US" dirty="0"/>
          </a:p>
        </p:txBody>
      </p:sp>
      <p:grpSp>
        <p:nvGrpSpPr>
          <p:cNvPr id="315" name="그룹 314">
            <a:extLst>
              <a:ext uri="{FF2B5EF4-FFF2-40B4-BE49-F238E27FC236}">
                <a16:creationId xmlns:a16="http://schemas.microsoft.com/office/drawing/2014/main" id="{3C9C2684-804B-C99C-AAD2-BF2690C6624F}"/>
              </a:ext>
            </a:extLst>
          </p:cNvPr>
          <p:cNvGrpSpPr/>
          <p:nvPr/>
        </p:nvGrpSpPr>
        <p:grpSpPr>
          <a:xfrm>
            <a:off x="11526541" y="5370596"/>
            <a:ext cx="53597" cy="413622"/>
            <a:chOff x="6653518" y="5772054"/>
            <a:chExt cx="53597" cy="413622"/>
          </a:xfrm>
        </p:grpSpPr>
        <p:sp>
          <p:nvSpPr>
            <p:cNvPr id="316" name="타원 315">
              <a:extLst>
                <a:ext uri="{FF2B5EF4-FFF2-40B4-BE49-F238E27FC236}">
                  <a16:creationId xmlns:a16="http://schemas.microsoft.com/office/drawing/2014/main" id="{350827AA-FB8D-EC8A-1FA4-B7A3AD86C0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53518" y="5772054"/>
              <a:ext cx="53597" cy="5359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7" name="타원 316">
              <a:extLst>
                <a:ext uri="{FF2B5EF4-FFF2-40B4-BE49-F238E27FC236}">
                  <a16:creationId xmlns:a16="http://schemas.microsoft.com/office/drawing/2014/main" id="{C1FADCDA-AA55-C089-6FAB-4E90308103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53518" y="5952066"/>
              <a:ext cx="53597" cy="5359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8" name="타원 317">
              <a:extLst>
                <a:ext uri="{FF2B5EF4-FFF2-40B4-BE49-F238E27FC236}">
                  <a16:creationId xmlns:a16="http://schemas.microsoft.com/office/drawing/2014/main" id="{468639CA-EABF-3CA3-2871-C4FFAAF4DB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53518" y="6132079"/>
              <a:ext cx="53597" cy="5359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99376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처리 3">
            <a:extLst>
              <a:ext uri="{FF2B5EF4-FFF2-40B4-BE49-F238E27FC236}">
                <a16:creationId xmlns:a16="http://schemas.microsoft.com/office/drawing/2014/main" id="{59F4EA73-6ABB-F38C-5408-1E273ACF2ED9}"/>
              </a:ext>
            </a:extLst>
          </p:cNvPr>
          <p:cNvSpPr/>
          <p:nvPr/>
        </p:nvSpPr>
        <p:spPr>
          <a:xfrm>
            <a:off x="1433493" y="65827"/>
            <a:ext cx="6027196" cy="670733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순서도: 판단 5">
            <a:extLst>
              <a:ext uri="{FF2B5EF4-FFF2-40B4-BE49-F238E27FC236}">
                <a16:creationId xmlns:a16="http://schemas.microsoft.com/office/drawing/2014/main" id="{42CFB9BE-2928-60C4-ABDF-8A78808531BF}"/>
              </a:ext>
            </a:extLst>
          </p:cNvPr>
          <p:cNvSpPr/>
          <p:nvPr/>
        </p:nvSpPr>
        <p:spPr>
          <a:xfrm>
            <a:off x="1760955" y="687999"/>
            <a:ext cx="3668522" cy="58962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 err="1"/>
              <a:t>sysDevices</a:t>
            </a:r>
            <a:r>
              <a:rPr lang="en-US" altLang="ko-KR" sz="1500" dirty="0"/>
              <a:t>[M][item][‘active’] == 1</a:t>
            </a:r>
            <a:endParaRPr lang="ko-KR" altLang="en-US" sz="1500" dirty="0"/>
          </a:p>
        </p:txBody>
      </p:sp>
      <p:sp>
        <p:nvSpPr>
          <p:cNvPr id="9" name="순서도: 수행의 시작/종료 8">
            <a:extLst>
              <a:ext uri="{FF2B5EF4-FFF2-40B4-BE49-F238E27FC236}">
                <a16:creationId xmlns:a16="http://schemas.microsoft.com/office/drawing/2014/main" id="{EAE404BE-0E98-D46B-FAEA-B7FCAF802B30}"/>
              </a:ext>
            </a:extLst>
          </p:cNvPr>
          <p:cNvSpPr/>
          <p:nvPr/>
        </p:nvSpPr>
        <p:spPr>
          <a:xfrm>
            <a:off x="2781305" y="196719"/>
            <a:ext cx="2894953" cy="37440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Start</a:t>
            </a:r>
            <a:endParaRPr lang="ko-KR" altLang="en-US" dirty="0"/>
          </a:p>
        </p:txBody>
      </p:sp>
      <p:sp>
        <p:nvSpPr>
          <p:cNvPr id="10" name="순서도: 수행의 시작/종료 9">
            <a:extLst>
              <a:ext uri="{FF2B5EF4-FFF2-40B4-BE49-F238E27FC236}">
                <a16:creationId xmlns:a16="http://schemas.microsoft.com/office/drawing/2014/main" id="{38957D59-0C84-3387-F7A3-3F27C5A289DB}"/>
              </a:ext>
            </a:extLst>
          </p:cNvPr>
          <p:cNvSpPr/>
          <p:nvPr/>
        </p:nvSpPr>
        <p:spPr>
          <a:xfrm>
            <a:off x="2781305" y="6242603"/>
            <a:ext cx="2894953" cy="373632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End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E6111A-B99B-3701-755F-BE85C49BD3B9}"/>
              </a:ext>
            </a:extLst>
          </p:cNvPr>
          <p:cNvSpPr txBox="1"/>
          <p:nvPr/>
        </p:nvSpPr>
        <p:spPr>
          <a:xfrm>
            <a:off x="1432595" y="68547"/>
            <a:ext cx="13478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/>
              <a:t>PumpModulation</a:t>
            </a:r>
            <a:r>
              <a:rPr lang="en-US" altLang="ko-KR" sz="1100" dirty="0"/>
              <a:t> Thread</a:t>
            </a:r>
            <a:endParaRPr lang="ko-KR" altLang="en-US" sz="1100" dirty="0"/>
          </a:p>
        </p:txBody>
      </p:sp>
      <p:sp>
        <p:nvSpPr>
          <p:cNvPr id="24" name="순서도: 처리 23">
            <a:extLst>
              <a:ext uri="{FF2B5EF4-FFF2-40B4-BE49-F238E27FC236}">
                <a16:creationId xmlns:a16="http://schemas.microsoft.com/office/drawing/2014/main" id="{71C614D4-6316-A8BE-6A3F-10E10C4D60D9}"/>
              </a:ext>
            </a:extLst>
          </p:cNvPr>
          <p:cNvSpPr/>
          <p:nvPr/>
        </p:nvSpPr>
        <p:spPr>
          <a:xfrm>
            <a:off x="2525023" y="2989655"/>
            <a:ext cx="3414618" cy="51411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Turn on the pump in the direction of the target value</a:t>
            </a:r>
            <a:endParaRPr lang="ko-KR" altLang="en-US" sz="1500" dirty="0"/>
          </a:p>
        </p:txBody>
      </p:sp>
      <p:sp>
        <p:nvSpPr>
          <p:cNvPr id="25" name="순서도: 처리 24">
            <a:extLst>
              <a:ext uri="{FF2B5EF4-FFF2-40B4-BE49-F238E27FC236}">
                <a16:creationId xmlns:a16="http://schemas.microsoft.com/office/drawing/2014/main" id="{9FE4EA2B-B997-73B2-9B7A-CD3AD43B40EB}"/>
              </a:ext>
            </a:extLst>
          </p:cNvPr>
          <p:cNvSpPr/>
          <p:nvPr/>
        </p:nvSpPr>
        <p:spPr>
          <a:xfrm>
            <a:off x="2225841" y="4931052"/>
            <a:ext cx="4005874" cy="530554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If </a:t>
            </a:r>
            <a:r>
              <a:rPr lang="en-US" altLang="ko-KR" sz="1500" dirty="0" err="1"/>
              <a:t>Offtime</a:t>
            </a:r>
            <a:r>
              <a:rPr lang="en-US" altLang="ko-KR" sz="1500" dirty="0"/>
              <a:t> &gt; 0.0, sleep for the duration of </a:t>
            </a:r>
            <a:r>
              <a:rPr lang="en-US" altLang="ko-KR" sz="1500" dirty="0" err="1"/>
              <a:t>Offtime</a:t>
            </a:r>
            <a:endParaRPr lang="ko-KR" altLang="en-US" sz="1500" dirty="0"/>
          </a:p>
        </p:txBody>
      </p:sp>
      <p:sp>
        <p:nvSpPr>
          <p:cNvPr id="26" name="순서도: 판단 25">
            <a:extLst>
              <a:ext uri="{FF2B5EF4-FFF2-40B4-BE49-F238E27FC236}">
                <a16:creationId xmlns:a16="http://schemas.microsoft.com/office/drawing/2014/main" id="{FB8197B9-2280-BFD0-851E-360D0519E6C2}"/>
              </a:ext>
            </a:extLst>
          </p:cNvPr>
          <p:cNvSpPr/>
          <p:nvPr/>
        </p:nvSpPr>
        <p:spPr>
          <a:xfrm>
            <a:off x="2432491" y="5620905"/>
            <a:ext cx="3594169" cy="462399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Is it still going?</a:t>
            </a:r>
            <a:endParaRPr lang="ko-KR" altLang="en-US" dirty="0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D4B93FB3-BD21-D9C6-8BD6-556571D256C0}"/>
              </a:ext>
            </a:extLst>
          </p:cNvPr>
          <p:cNvGrpSpPr/>
          <p:nvPr/>
        </p:nvGrpSpPr>
        <p:grpSpPr>
          <a:xfrm>
            <a:off x="7697188" y="5726853"/>
            <a:ext cx="4423107" cy="970988"/>
            <a:chOff x="7319498" y="5726853"/>
            <a:chExt cx="4775092" cy="970988"/>
          </a:xfrm>
        </p:grpSpPr>
        <p:sp>
          <p:nvSpPr>
            <p:cNvPr id="28" name="순서도: 처리 27">
              <a:extLst>
                <a:ext uri="{FF2B5EF4-FFF2-40B4-BE49-F238E27FC236}">
                  <a16:creationId xmlns:a16="http://schemas.microsoft.com/office/drawing/2014/main" id="{E73E1A89-90F9-B918-452E-2F6171C36900}"/>
                </a:ext>
              </a:extLst>
            </p:cNvPr>
            <p:cNvSpPr/>
            <p:nvPr/>
          </p:nvSpPr>
          <p:spPr>
            <a:xfrm>
              <a:off x="7319498" y="5726853"/>
              <a:ext cx="4775092" cy="970988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순서도: 수행의 시작/종료 28">
              <a:extLst>
                <a:ext uri="{FF2B5EF4-FFF2-40B4-BE49-F238E27FC236}">
                  <a16:creationId xmlns:a16="http://schemas.microsoft.com/office/drawing/2014/main" id="{8A355049-199F-E9E8-9A06-C5473E5B9CB5}"/>
                </a:ext>
              </a:extLst>
            </p:cNvPr>
            <p:cNvSpPr/>
            <p:nvPr/>
          </p:nvSpPr>
          <p:spPr>
            <a:xfrm>
              <a:off x="8667310" y="5810609"/>
              <a:ext cx="2894953" cy="374400"/>
            </a:xfrm>
            <a:prstGeom prst="flowChartTermina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Start</a:t>
              </a:r>
              <a:endParaRPr lang="ko-KR" alt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D00275B-1C08-A3B4-07A8-474044665854}"/>
                </a:ext>
              </a:extLst>
            </p:cNvPr>
            <p:cNvSpPr txBox="1"/>
            <p:nvPr/>
          </p:nvSpPr>
          <p:spPr>
            <a:xfrm>
              <a:off x="7327748" y="5729572"/>
              <a:ext cx="13478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 err="1"/>
                <a:t>PumpModulation</a:t>
              </a:r>
              <a:r>
                <a:rPr lang="en-US" altLang="ko-KR" sz="1000" dirty="0"/>
                <a:t> Thread</a:t>
              </a:r>
              <a:endParaRPr lang="ko-KR" altLang="en-US" sz="1000" dirty="0"/>
            </a:p>
          </p:txBody>
        </p: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CC4A9162-CC94-1719-7136-68277DFCF707}"/>
                </a:ext>
              </a:extLst>
            </p:cNvPr>
            <p:cNvGrpSpPr/>
            <p:nvPr/>
          </p:nvGrpSpPr>
          <p:grpSpPr>
            <a:xfrm>
              <a:off x="10074296" y="6305724"/>
              <a:ext cx="40670" cy="276008"/>
              <a:chOff x="9374616" y="4600280"/>
              <a:chExt cx="56898" cy="515366"/>
            </a:xfrm>
          </p:grpSpPr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id="{79F2172A-6ACA-E655-2FDE-0FF39A4BE0D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374616" y="4600280"/>
                <a:ext cx="56558" cy="53574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0F897954-323C-F320-AE40-A22A9A0337D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374956" y="4835834"/>
                <a:ext cx="56558" cy="53575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2116C6B4-E7A8-252F-F51E-9588832E600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374956" y="5062071"/>
                <a:ext cx="56558" cy="53575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62EF8217-5410-056C-1107-CC4CAEE7FE2A}"/>
              </a:ext>
            </a:extLst>
          </p:cNvPr>
          <p:cNvCxnSpPr>
            <a:cxnSpLocks/>
            <a:stCxn id="9" idx="2"/>
            <a:endCxn id="6" idx="0"/>
          </p:cNvCxnSpPr>
          <p:nvPr/>
        </p:nvCxnSpPr>
        <p:spPr>
          <a:xfrm flipH="1">
            <a:off x="3595216" y="571119"/>
            <a:ext cx="633566" cy="1168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1CAB2F62-3249-9F85-07D6-3D536BCC141D}"/>
              </a:ext>
            </a:extLst>
          </p:cNvPr>
          <p:cNvCxnSpPr>
            <a:cxnSpLocks/>
            <a:endCxn id="105" idx="0"/>
          </p:cNvCxnSpPr>
          <p:nvPr/>
        </p:nvCxnSpPr>
        <p:spPr>
          <a:xfrm>
            <a:off x="3595216" y="1285307"/>
            <a:ext cx="0" cy="1648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6AEF54BD-C588-3552-9C8A-A04263BEF3D3}"/>
              </a:ext>
            </a:extLst>
          </p:cNvPr>
          <p:cNvCxnSpPr>
            <a:cxnSpLocks/>
            <a:stCxn id="6" idx="3"/>
            <a:endCxn id="102" idx="1"/>
          </p:cNvCxnSpPr>
          <p:nvPr/>
        </p:nvCxnSpPr>
        <p:spPr>
          <a:xfrm flipV="1">
            <a:off x="5429477" y="980100"/>
            <a:ext cx="512787" cy="27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67BEAF15-CBD2-11CF-771D-F6869EE2B1CB}"/>
              </a:ext>
            </a:extLst>
          </p:cNvPr>
          <p:cNvCxnSpPr>
            <a:cxnSpLocks/>
            <a:stCxn id="24" idx="2"/>
            <a:endCxn id="164" idx="0"/>
          </p:cNvCxnSpPr>
          <p:nvPr/>
        </p:nvCxnSpPr>
        <p:spPr>
          <a:xfrm flipH="1">
            <a:off x="4228777" y="3503766"/>
            <a:ext cx="3555" cy="1451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5760BA2-72D0-A1FA-A523-C8CDDCADA5DA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>
            <a:off x="4228778" y="5461606"/>
            <a:ext cx="798" cy="1592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984B958D-1125-4852-CA3E-B091EE419B59}"/>
              </a:ext>
            </a:extLst>
          </p:cNvPr>
          <p:cNvCxnSpPr>
            <a:cxnSpLocks/>
            <a:stCxn id="26" idx="2"/>
            <a:endCxn id="10" idx="0"/>
          </p:cNvCxnSpPr>
          <p:nvPr/>
        </p:nvCxnSpPr>
        <p:spPr>
          <a:xfrm flipH="1">
            <a:off x="4228782" y="6083304"/>
            <a:ext cx="794" cy="1592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E2946B69-21E7-D56C-9ABD-39E436B294FE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6026660" y="5852105"/>
            <a:ext cx="168950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712E82D1-1FBF-AE86-961A-86B9AEFA3D3F}"/>
              </a:ext>
            </a:extLst>
          </p:cNvPr>
          <p:cNvCxnSpPr>
            <a:cxnSpLocks/>
            <a:endCxn id="10" idx="3"/>
          </p:cNvCxnSpPr>
          <p:nvPr/>
        </p:nvCxnSpPr>
        <p:spPr>
          <a:xfrm rot="10800000" flipV="1">
            <a:off x="5676258" y="5852105"/>
            <a:ext cx="1168220" cy="577314"/>
          </a:xfrm>
          <a:prstGeom prst="bentConnector3">
            <a:avLst>
              <a:gd name="adj1" fmla="val -29124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BE01D0DB-3D97-6279-84AE-CF7F9B323145}"/>
              </a:ext>
            </a:extLst>
          </p:cNvPr>
          <p:cNvSpPr txBox="1"/>
          <p:nvPr/>
        </p:nvSpPr>
        <p:spPr>
          <a:xfrm>
            <a:off x="6778490" y="5534438"/>
            <a:ext cx="296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A8DAF16-C777-605C-310B-4F5B0C48A109}"/>
              </a:ext>
            </a:extLst>
          </p:cNvPr>
          <p:cNvSpPr txBox="1"/>
          <p:nvPr/>
        </p:nvSpPr>
        <p:spPr>
          <a:xfrm>
            <a:off x="5031765" y="5898638"/>
            <a:ext cx="296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28FAFCB-4950-D418-67A2-AADE40BFD132}"/>
              </a:ext>
            </a:extLst>
          </p:cNvPr>
          <p:cNvSpPr txBox="1"/>
          <p:nvPr/>
        </p:nvSpPr>
        <p:spPr>
          <a:xfrm>
            <a:off x="5429476" y="606898"/>
            <a:ext cx="296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BF2CB3-A3CB-ED2A-2A74-B95471E92F91}"/>
              </a:ext>
            </a:extLst>
          </p:cNvPr>
          <p:cNvSpPr txBox="1"/>
          <p:nvPr/>
        </p:nvSpPr>
        <p:spPr>
          <a:xfrm>
            <a:off x="3101473" y="1166451"/>
            <a:ext cx="296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1A4ABD8C-754B-7A0F-46EB-E4E326BD2841}"/>
              </a:ext>
            </a:extLst>
          </p:cNvPr>
          <p:cNvCxnSpPr>
            <a:cxnSpLocks/>
          </p:cNvCxnSpPr>
          <p:nvPr/>
        </p:nvCxnSpPr>
        <p:spPr>
          <a:xfrm>
            <a:off x="1296215" y="65827"/>
            <a:ext cx="0" cy="67263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15C8AA1D-C183-1522-A161-78CA99663817}"/>
              </a:ext>
            </a:extLst>
          </p:cNvPr>
          <p:cNvCxnSpPr>
            <a:cxnSpLocks/>
          </p:cNvCxnSpPr>
          <p:nvPr/>
        </p:nvCxnSpPr>
        <p:spPr>
          <a:xfrm flipH="1">
            <a:off x="442791" y="4851595"/>
            <a:ext cx="2568766" cy="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E0E54F9A-AE78-9EC5-02FB-CEB9F6B0326A}"/>
              </a:ext>
            </a:extLst>
          </p:cNvPr>
          <p:cNvCxnSpPr>
            <a:cxnSpLocks/>
          </p:cNvCxnSpPr>
          <p:nvPr/>
        </p:nvCxnSpPr>
        <p:spPr>
          <a:xfrm flipH="1">
            <a:off x="119269" y="637949"/>
            <a:ext cx="301155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B2F1CFD2-85FF-5FA3-8EA7-009F3AF992E1}"/>
              </a:ext>
            </a:extLst>
          </p:cNvPr>
          <p:cNvCxnSpPr>
            <a:cxnSpLocks/>
          </p:cNvCxnSpPr>
          <p:nvPr/>
        </p:nvCxnSpPr>
        <p:spPr>
          <a:xfrm flipH="1">
            <a:off x="109330" y="5570845"/>
            <a:ext cx="290222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5DAB200-DA21-4BF5-01A9-661F74F523F1}"/>
              </a:ext>
            </a:extLst>
          </p:cNvPr>
          <p:cNvCxnSpPr>
            <a:cxnSpLocks/>
          </p:cNvCxnSpPr>
          <p:nvPr/>
        </p:nvCxnSpPr>
        <p:spPr>
          <a:xfrm>
            <a:off x="268356" y="637949"/>
            <a:ext cx="0" cy="493289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FDD84547-02FE-4FA8-C831-F86B8790B11A}"/>
              </a:ext>
            </a:extLst>
          </p:cNvPr>
          <p:cNvCxnSpPr>
            <a:cxnSpLocks/>
          </p:cNvCxnSpPr>
          <p:nvPr/>
        </p:nvCxnSpPr>
        <p:spPr>
          <a:xfrm>
            <a:off x="682483" y="641264"/>
            <a:ext cx="0" cy="42103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07A61081-2D91-C7FF-E101-532076BA5568}"/>
              </a:ext>
            </a:extLst>
          </p:cNvPr>
          <p:cNvSpPr txBox="1"/>
          <p:nvPr/>
        </p:nvSpPr>
        <p:spPr>
          <a:xfrm>
            <a:off x="636099" y="6400932"/>
            <a:ext cx="907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time</a:t>
            </a:r>
            <a:endParaRPr lang="ko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022E0B9-AC47-8BF3-0804-95173739AE1A}"/>
              </a:ext>
            </a:extLst>
          </p:cNvPr>
          <p:cNvSpPr txBox="1"/>
          <p:nvPr/>
        </p:nvSpPr>
        <p:spPr>
          <a:xfrm>
            <a:off x="663229" y="5116970"/>
            <a:ext cx="7611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err="1"/>
              <a:t>Offtime</a:t>
            </a:r>
            <a:endParaRPr lang="ko-KR" altLang="en-US" sz="9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7415CFF-8413-0D0D-875D-D8F4332DC508}"/>
              </a:ext>
            </a:extLst>
          </p:cNvPr>
          <p:cNvSpPr txBox="1"/>
          <p:nvPr/>
        </p:nvSpPr>
        <p:spPr>
          <a:xfrm>
            <a:off x="680022" y="2476810"/>
            <a:ext cx="605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0" dirty="0" err="1">
                <a:effectLst/>
              </a:rPr>
              <a:t>elapsedTimeSeconds</a:t>
            </a:r>
            <a:endParaRPr lang="en-US" altLang="ko-KR" sz="900" b="0" dirty="0">
              <a:effectLst/>
            </a:endParaRPr>
          </a:p>
          <a:p>
            <a:endParaRPr lang="ko-KR" altLang="en-US" sz="9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B9572C4-697C-0478-0A39-8B90E2D833BD}"/>
              </a:ext>
            </a:extLst>
          </p:cNvPr>
          <p:cNvSpPr txBox="1"/>
          <p:nvPr/>
        </p:nvSpPr>
        <p:spPr>
          <a:xfrm>
            <a:off x="208149" y="2465857"/>
            <a:ext cx="468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err="1"/>
              <a:t>cycletime</a:t>
            </a:r>
            <a:endParaRPr lang="ko-KR" altLang="en-US" sz="900" dirty="0"/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5FE9FBEB-ED78-CCCB-AB26-14D6078C71CD}"/>
              </a:ext>
            </a:extLst>
          </p:cNvPr>
          <p:cNvCxnSpPr>
            <a:cxnSpLocks/>
          </p:cNvCxnSpPr>
          <p:nvPr/>
        </p:nvCxnSpPr>
        <p:spPr>
          <a:xfrm>
            <a:off x="564089" y="4837702"/>
            <a:ext cx="0" cy="7331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345B682F-7D63-8855-0B4A-3AB805691FD9}"/>
              </a:ext>
            </a:extLst>
          </p:cNvPr>
          <p:cNvGrpSpPr/>
          <p:nvPr/>
        </p:nvGrpSpPr>
        <p:grpSpPr>
          <a:xfrm>
            <a:off x="7957678" y="467056"/>
            <a:ext cx="2776805" cy="874281"/>
            <a:chOff x="5022348" y="363909"/>
            <a:chExt cx="2776805" cy="874281"/>
          </a:xfrm>
        </p:grpSpPr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0633081D-4F86-05FE-CE2A-B6B1915405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2348" y="363909"/>
              <a:ext cx="2776805" cy="874281"/>
            </a:xfrm>
            <a:prstGeom prst="rect">
              <a:avLst/>
            </a:prstGeom>
          </p:spPr>
        </p:pic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7CFE9013-AA81-1219-EEC1-CD8DFA250073}"/>
                </a:ext>
              </a:extLst>
            </p:cNvPr>
            <p:cNvSpPr/>
            <p:nvPr/>
          </p:nvSpPr>
          <p:spPr>
            <a:xfrm>
              <a:off x="7129712" y="766884"/>
              <a:ext cx="391052" cy="199617"/>
            </a:xfrm>
            <a:prstGeom prst="rect">
              <a:avLst/>
            </a:prstGeom>
            <a:noFill/>
            <a:ln w="635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FD8B7A43-E146-312A-5F97-7872CF925802}"/>
              </a:ext>
            </a:extLst>
          </p:cNvPr>
          <p:cNvSpPr txBox="1"/>
          <p:nvPr/>
        </p:nvSpPr>
        <p:spPr>
          <a:xfrm>
            <a:off x="7748394" y="107911"/>
            <a:ext cx="36230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When the pump starts running</a:t>
            </a:r>
            <a:endParaRPr lang="ko-KR" altLang="en-US" dirty="0"/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13621914-06DB-971A-8486-8EB11242A295}"/>
              </a:ext>
            </a:extLst>
          </p:cNvPr>
          <p:cNvCxnSpPr>
            <a:cxnSpLocks/>
            <a:stCxn id="74" idx="3"/>
          </p:cNvCxnSpPr>
          <p:nvPr/>
        </p:nvCxnSpPr>
        <p:spPr>
          <a:xfrm>
            <a:off x="10456094" y="969840"/>
            <a:ext cx="984663" cy="105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A4B7C61F-757F-669B-426E-578384288286}"/>
              </a:ext>
            </a:extLst>
          </p:cNvPr>
          <p:cNvCxnSpPr>
            <a:cxnSpLocks/>
          </p:cNvCxnSpPr>
          <p:nvPr/>
        </p:nvCxnSpPr>
        <p:spPr>
          <a:xfrm>
            <a:off x="11447372" y="969839"/>
            <a:ext cx="0" cy="6472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연결선: 꺾임 83">
            <a:extLst>
              <a:ext uri="{FF2B5EF4-FFF2-40B4-BE49-F238E27FC236}">
                <a16:creationId xmlns:a16="http://schemas.microsoft.com/office/drawing/2014/main" id="{2732CFA5-C10E-0CA7-F05B-0689C031B4BB}"/>
              </a:ext>
            </a:extLst>
          </p:cNvPr>
          <p:cNvCxnSpPr>
            <a:cxnSpLocks/>
          </p:cNvCxnSpPr>
          <p:nvPr/>
        </p:nvCxnSpPr>
        <p:spPr>
          <a:xfrm rot="10800000">
            <a:off x="7460691" y="343658"/>
            <a:ext cx="3980066" cy="1273407"/>
          </a:xfrm>
          <a:prstGeom prst="bentConnector3">
            <a:avLst>
              <a:gd name="adj1" fmla="val 9499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9B49B2B3-30E5-B4B0-7F86-CBF65CDCF899}"/>
              </a:ext>
            </a:extLst>
          </p:cNvPr>
          <p:cNvGrpSpPr/>
          <p:nvPr/>
        </p:nvGrpSpPr>
        <p:grpSpPr>
          <a:xfrm>
            <a:off x="10758507" y="1190226"/>
            <a:ext cx="580753" cy="853675"/>
            <a:chOff x="7961349" y="462750"/>
            <a:chExt cx="737473" cy="853675"/>
          </a:xfrm>
        </p:grpSpPr>
        <p:sp>
          <p:nvSpPr>
            <p:cNvPr id="20" name="물결 19">
              <a:extLst>
                <a:ext uri="{FF2B5EF4-FFF2-40B4-BE49-F238E27FC236}">
                  <a16:creationId xmlns:a16="http://schemas.microsoft.com/office/drawing/2014/main" id="{1DD2702F-DD3B-7D2F-0492-48E2D63C8FF3}"/>
                </a:ext>
              </a:extLst>
            </p:cNvPr>
            <p:cNvSpPr/>
            <p:nvPr/>
          </p:nvSpPr>
          <p:spPr>
            <a:xfrm rot="5400000">
              <a:off x="8101473" y="585080"/>
              <a:ext cx="430012" cy="607932"/>
            </a:xfrm>
            <a:prstGeom prst="wave">
              <a:avLst/>
            </a:prstGeom>
            <a:ln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C905F58F-8429-F433-8D68-984C708E7BEF}"/>
                </a:ext>
              </a:extLst>
            </p:cNvPr>
            <p:cNvSpPr/>
            <p:nvPr/>
          </p:nvSpPr>
          <p:spPr>
            <a:xfrm>
              <a:off x="8022730" y="462750"/>
              <a:ext cx="676092" cy="23378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C56D8606-F6EC-09AE-EA6C-DD361398A4CA}"/>
                </a:ext>
              </a:extLst>
            </p:cNvPr>
            <p:cNvSpPr/>
            <p:nvPr/>
          </p:nvSpPr>
          <p:spPr>
            <a:xfrm>
              <a:off x="7961349" y="1075502"/>
              <a:ext cx="737473" cy="24092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E4D1F7D6-0BAF-9917-03D9-FC7F53ACF9F9}"/>
              </a:ext>
            </a:extLst>
          </p:cNvPr>
          <p:cNvSpPr txBox="1"/>
          <p:nvPr/>
        </p:nvSpPr>
        <p:spPr>
          <a:xfrm>
            <a:off x="7748393" y="3853640"/>
            <a:ext cx="398005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cycletime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sysData</a:t>
            </a:r>
            <a:r>
              <a:rPr lang="en-US" altLang="ko-KR" sz="1200" dirty="0"/>
              <a:t>[M][‘Experiment’][‘</a:t>
            </a:r>
            <a:r>
              <a:rPr lang="en-US" altLang="ko-KR" sz="1200" dirty="0" err="1"/>
              <a:t>cycleTime</a:t>
            </a:r>
            <a:r>
              <a:rPr lang="en-US" altLang="ko-KR" sz="1200" dirty="0"/>
              <a:t>’]*1.05</a:t>
            </a:r>
          </a:p>
        </p:txBody>
      </p:sp>
      <p:cxnSp>
        <p:nvCxnSpPr>
          <p:cNvPr id="98" name="연결선: 꺾임 97">
            <a:extLst>
              <a:ext uri="{FF2B5EF4-FFF2-40B4-BE49-F238E27FC236}">
                <a16:creationId xmlns:a16="http://schemas.microsoft.com/office/drawing/2014/main" id="{F0FCC3CF-1A4E-A868-424E-5FD1407FB945}"/>
              </a:ext>
            </a:extLst>
          </p:cNvPr>
          <p:cNvCxnSpPr>
            <a:cxnSpLocks/>
            <a:stCxn id="102" idx="0"/>
          </p:cNvCxnSpPr>
          <p:nvPr/>
        </p:nvCxnSpPr>
        <p:spPr>
          <a:xfrm rot="16200000" flipV="1">
            <a:off x="5064402" y="-726945"/>
            <a:ext cx="80979" cy="287979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CD56D493-7B90-417E-3A76-4C2C2B5996F7}"/>
              </a:ext>
            </a:extLst>
          </p:cNvPr>
          <p:cNvSpPr/>
          <p:nvPr/>
        </p:nvSpPr>
        <p:spPr>
          <a:xfrm>
            <a:off x="5942264" y="753441"/>
            <a:ext cx="1205045" cy="453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Sleep for 0.02 seconds</a:t>
            </a:r>
            <a:endParaRPr lang="ko-KR" altLang="en-US" sz="1200" dirty="0"/>
          </a:p>
        </p:txBody>
      </p:sp>
      <p:sp>
        <p:nvSpPr>
          <p:cNvPr id="105" name="순서도: 판단 104">
            <a:extLst>
              <a:ext uri="{FF2B5EF4-FFF2-40B4-BE49-F238E27FC236}">
                <a16:creationId xmlns:a16="http://schemas.microsoft.com/office/drawing/2014/main" id="{8066E7E3-CC91-887E-BFF9-A8757D3ADC57}"/>
              </a:ext>
            </a:extLst>
          </p:cNvPr>
          <p:cNvSpPr/>
          <p:nvPr/>
        </p:nvSpPr>
        <p:spPr>
          <a:xfrm>
            <a:off x="1760955" y="1450193"/>
            <a:ext cx="3668522" cy="58962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In most cases</a:t>
            </a:r>
            <a:endParaRPr lang="ko-KR" altLang="en-US" sz="1500" dirty="0"/>
          </a:p>
        </p:txBody>
      </p: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49119782-1C0A-44DF-29B5-A8F156633677}"/>
              </a:ext>
            </a:extLst>
          </p:cNvPr>
          <p:cNvCxnSpPr>
            <a:cxnSpLocks/>
            <a:stCxn id="105" idx="2"/>
            <a:endCxn id="117" idx="0"/>
          </p:cNvCxnSpPr>
          <p:nvPr/>
        </p:nvCxnSpPr>
        <p:spPr>
          <a:xfrm>
            <a:off x="3595216" y="2039813"/>
            <a:ext cx="0" cy="1717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60E8DADB-3F7B-4230-BDA1-14DDA1F653EB}"/>
              </a:ext>
            </a:extLst>
          </p:cNvPr>
          <p:cNvCxnSpPr>
            <a:cxnSpLocks/>
            <a:stCxn id="105" idx="3"/>
          </p:cNvCxnSpPr>
          <p:nvPr/>
        </p:nvCxnSpPr>
        <p:spPr>
          <a:xfrm>
            <a:off x="5429477" y="1745003"/>
            <a:ext cx="512787" cy="3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616884BA-0377-122B-5335-54045B6575E0}"/>
              </a:ext>
            </a:extLst>
          </p:cNvPr>
          <p:cNvSpPr txBox="1"/>
          <p:nvPr/>
        </p:nvSpPr>
        <p:spPr>
          <a:xfrm>
            <a:off x="5429476" y="1369092"/>
            <a:ext cx="296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A2AF715-22BF-FE43-2B5B-5E72F0FB1126}"/>
              </a:ext>
            </a:extLst>
          </p:cNvPr>
          <p:cNvSpPr txBox="1"/>
          <p:nvPr/>
        </p:nvSpPr>
        <p:spPr>
          <a:xfrm>
            <a:off x="3101473" y="1941040"/>
            <a:ext cx="296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117" name="순서도: 판단 116">
            <a:extLst>
              <a:ext uri="{FF2B5EF4-FFF2-40B4-BE49-F238E27FC236}">
                <a16:creationId xmlns:a16="http://schemas.microsoft.com/office/drawing/2014/main" id="{44F2B179-0F77-B41F-A077-5E27A9254204}"/>
              </a:ext>
            </a:extLst>
          </p:cNvPr>
          <p:cNvSpPr/>
          <p:nvPr/>
        </p:nvSpPr>
        <p:spPr>
          <a:xfrm>
            <a:off x="1760955" y="2211599"/>
            <a:ext cx="3668522" cy="58962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Is it off?</a:t>
            </a:r>
            <a:endParaRPr lang="ko-KR" altLang="en-US" sz="1500" dirty="0"/>
          </a:p>
        </p:txBody>
      </p: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8E5D4B0E-1802-38F2-89E2-07163BDAA4B2}"/>
              </a:ext>
            </a:extLst>
          </p:cNvPr>
          <p:cNvCxnSpPr>
            <a:cxnSpLocks/>
            <a:stCxn id="117" idx="2"/>
            <a:endCxn id="24" idx="0"/>
          </p:cNvCxnSpPr>
          <p:nvPr/>
        </p:nvCxnSpPr>
        <p:spPr>
          <a:xfrm>
            <a:off x="3595216" y="2801219"/>
            <a:ext cx="637116" cy="1884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A1B58637-D35B-F441-76C6-17813AA75A9B}"/>
              </a:ext>
            </a:extLst>
          </p:cNvPr>
          <p:cNvCxnSpPr>
            <a:cxnSpLocks/>
            <a:stCxn id="117" idx="3"/>
            <a:endCxn id="124" idx="1"/>
          </p:cNvCxnSpPr>
          <p:nvPr/>
        </p:nvCxnSpPr>
        <p:spPr>
          <a:xfrm flipV="1">
            <a:off x="5429477" y="2498365"/>
            <a:ext cx="693594" cy="80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ECF56FFB-1663-20A8-8D01-B83117341D48}"/>
              </a:ext>
            </a:extLst>
          </p:cNvPr>
          <p:cNvSpPr txBox="1"/>
          <p:nvPr/>
        </p:nvSpPr>
        <p:spPr>
          <a:xfrm>
            <a:off x="5429476" y="2130498"/>
            <a:ext cx="296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F8A9E94F-B2DE-6D1D-E3CF-DC718EFE73C3}"/>
              </a:ext>
            </a:extLst>
          </p:cNvPr>
          <p:cNvSpPr txBox="1"/>
          <p:nvPr/>
        </p:nvSpPr>
        <p:spPr>
          <a:xfrm>
            <a:off x="3101473" y="2676635"/>
            <a:ext cx="296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124" name="순서도: 수행의 시작/종료 123">
            <a:extLst>
              <a:ext uri="{FF2B5EF4-FFF2-40B4-BE49-F238E27FC236}">
                <a16:creationId xmlns:a16="http://schemas.microsoft.com/office/drawing/2014/main" id="{FD32C88D-199E-1860-D999-F0E5EC36AE06}"/>
              </a:ext>
            </a:extLst>
          </p:cNvPr>
          <p:cNvSpPr/>
          <p:nvPr/>
        </p:nvSpPr>
        <p:spPr>
          <a:xfrm>
            <a:off x="6123071" y="2267880"/>
            <a:ext cx="843430" cy="46097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End</a:t>
            </a:r>
            <a:endParaRPr lang="ko-KR" altLang="en-US" dirty="0"/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A7092E16-983B-B742-4C3D-AA13AB1C9147}"/>
              </a:ext>
            </a:extLst>
          </p:cNvPr>
          <p:cNvSpPr/>
          <p:nvPr/>
        </p:nvSpPr>
        <p:spPr>
          <a:xfrm>
            <a:off x="5942264" y="1515187"/>
            <a:ext cx="1205045" cy="453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Turn things off to begin</a:t>
            </a:r>
            <a:endParaRPr lang="ko-KR" altLang="en-US" sz="1200" dirty="0"/>
          </a:p>
        </p:txBody>
      </p:sp>
      <p:cxnSp>
        <p:nvCxnSpPr>
          <p:cNvPr id="157" name="연결선: 꺾임 156">
            <a:extLst>
              <a:ext uri="{FF2B5EF4-FFF2-40B4-BE49-F238E27FC236}">
                <a16:creationId xmlns:a16="http://schemas.microsoft.com/office/drawing/2014/main" id="{1DB69AD8-1BFB-208E-E7A6-8EFC4538F1B9}"/>
              </a:ext>
            </a:extLst>
          </p:cNvPr>
          <p:cNvCxnSpPr>
            <a:cxnSpLocks/>
            <a:stCxn id="155" idx="2"/>
            <a:endCxn id="117" idx="0"/>
          </p:cNvCxnSpPr>
          <p:nvPr/>
        </p:nvCxnSpPr>
        <p:spPr>
          <a:xfrm rot="5400000">
            <a:off x="4948455" y="615267"/>
            <a:ext cx="243094" cy="294957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4" name="순서도: 처리 163">
            <a:extLst>
              <a:ext uri="{FF2B5EF4-FFF2-40B4-BE49-F238E27FC236}">
                <a16:creationId xmlns:a16="http://schemas.microsoft.com/office/drawing/2014/main" id="{AA0A2531-DA4C-0DA7-4E91-E3CB97C087C6}"/>
              </a:ext>
            </a:extLst>
          </p:cNvPr>
          <p:cNvSpPr/>
          <p:nvPr/>
        </p:nvSpPr>
        <p:spPr>
          <a:xfrm>
            <a:off x="2225840" y="3648899"/>
            <a:ext cx="4005874" cy="36000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/>
              <a:t>Sleep for the duration of Ontime</a:t>
            </a:r>
            <a:endParaRPr lang="ko-KR" altLang="en-US" sz="1500" dirty="0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F73BB219-697F-7FFF-7085-71E84B1633D7}"/>
              </a:ext>
            </a:extLst>
          </p:cNvPr>
          <p:cNvSpPr txBox="1"/>
          <p:nvPr/>
        </p:nvSpPr>
        <p:spPr>
          <a:xfrm>
            <a:off x="7748393" y="4742270"/>
            <a:ext cx="398005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currentThread</a:t>
            </a:r>
            <a:r>
              <a:rPr lang="en-US" altLang="ko-KR" sz="1200" dirty="0"/>
              <a:t> == </a:t>
            </a:r>
            <a:r>
              <a:rPr lang="en-US" altLang="ko-KR" sz="1200" dirty="0" err="1"/>
              <a:t>sysDevices</a:t>
            </a:r>
            <a:r>
              <a:rPr lang="en-US" altLang="ko-KR" sz="1200" dirty="0"/>
              <a:t>[M][item][‘</a:t>
            </a:r>
            <a:r>
              <a:rPr lang="en-US" altLang="ko-KR" sz="1200" dirty="0" err="1"/>
              <a:t>threadCount</a:t>
            </a:r>
            <a:r>
              <a:rPr lang="en-US" altLang="ko-KR" sz="1200" dirty="0"/>
              <a:t>’]</a:t>
            </a:r>
          </a:p>
          <a:p>
            <a:r>
              <a:rPr lang="en-US" altLang="ko-KR" sz="1200" dirty="0"/>
              <a:t>is</a:t>
            </a:r>
            <a:r>
              <a:rPr lang="ko-KR" altLang="en-US" sz="1200" dirty="0"/>
              <a:t> </a:t>
            </a:r>
            <a:r>
              <a:rPr lang="en-US" altLang="ko-KR" sz="1200" dirty="0"/>
              <a:t>omitted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280C351C-566D-7F46-B5E8-E57973AC35F2}"/>
              </a:ext>
            </a:extLst>
          </p:cNvPr>
          <p:cNvSpPr txBox="1"/>
          <p:nvPr/>
        </p:nvSpPr>
        <p:spPr>
          <a:xfrm>
            <a:off x="7747578" y="4297029"/>
            <a:ext cx="398005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Ontime = </a:t>
            </a:r>
            <a:r>
              <a:rPr lang="en-US" altLang="ko-KR" sz="1200" dirty="0" err="1"/>
              <a:t>cycletime</a:t>
            </a:r>
            <a:r>
              <a:rPr lang="en-US" altLang="ko-KR" sz="1200" dirty="0"/>
              <a:t> * abs(the target value)</a:t>
            </a:r>
          </a:p>
        </p:txBody>
      </p:sp>
      <p:sp>
        <p:nvSpPr>
          <p:cNvPr id="168" name="순서도: 판단 167">
            <a:extLst>
              <a:ext uri="{FF2B5EF4-FFF2-40B4-BE49-F238E27FC236}">
                <a16:creationId xmlns:a16="http://schemas.microsoft.com/office/drawing/2014/main" id="{740ECE95-8703-9DA2-D92E-70F304989CC2}"/>
              </a:ext>
            </a:extLst>
          </p:cNvPr>
          <p:cNvSpPr/>
          <p:nvPr/>
        </p:nvSpPr>
        <p:spPr>
          <a:xfrm>
            <a:off x="1760955" y="4154733"/>
            <a:ext cx="3668522" cy="58962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The target value != 1</a:t>
            </a:r>
            <a:endParaRPr lang="ko-KR" altLang="en-US" sz="1500" dirty="0"/>
          </a:p>
        </p:txBody>
      </p:sp>
      <p:cxnSp>
        <p:nvCxnSpPr>
          <p:cNvPr id="169" name="직선 화살표 연결선 168">
            <a:extLst>
              <a:ext uri="{FF2B5EF4-FFF2-40B4-BE49-F238E27FC236}">
                <a16:creationId xmlns:a16="http://schemas.microsoft.com/office/drawing/2014/main" id="{1CCCC76A-743C-9139-11F0-55ACADF77B97}"/>
              </a:ext>
            </a:extLst>
          </p:cNvPr>
          <p:cNvCxnSpPr>
            <a:cxnSpLocks/>
            <a:stCxn id="168" idx="3"/>
          </p:cNvCxnSpPr>
          <p:nvPr/>
        </p:nvCxnSpPr>
        <p:spPr>
          <a:xfrm>
            <a:off x="5429477" y="4449543"/>
            <a:ext cx="512787" cy="3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BEF9F3C9-324E-0E52-08D0-F073EE11B4B7}"/>
              </a:ext>
            </a:extLst>
          </p:cNvPr>
          <p:cNvSpPr txBox="1"/>
          <p:nvPr/>
        </p:nvSpPr>
        <p:spPr>
          <a:xfrm>
            <a:off x="5429476" y="4073632"/>
            <a:ext cx="296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DE48C36E-A3D3-686F-925D-BC47A1C9D5E1}"/>
              </a:ext>
            </a:extLst>
          </p:cNvPr>
          <p:cNvSpPr txBox="1"/>
          <p:nvPr/>
        </p:nvSpPr>
        <p:spPr>
          <a:xfrm>
            <a:off x="3101473" y="4609746"/>
            <a:ext cx="296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6138ABB5-9B9C-E456-B642-4F44C137B7A1}"/>
              </a:ext>
            </a:extLst>
          </p:cNvPr>
          <p:cNvSpPr/>
          <p:nvPr/>
        </p:nvSpPr>
        <p:spPr>
          <a:xfrm>
            <a:off x="5942264" y="4219727"/>
            <a:ext cx="1205045" cy="453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Turn off the pump</a:t>
            </a:r>
            <a:endParaRPr lang="ko-KR" altLang="en-US" sz="1200" dirty="0"/>
          </a:p>
        </p:txBody>
      </p:sp>
      <p:cxnSp>
        <p:nvCxnSpPr>
          <p:cNvPr id="173" name="연결선: 꺾임 172">
            <a:extLst>
              <a:ext uri="{FF2B5EF4-FFF2-40B4-BE49-F238E27FC236}">
                <a16:creationId xmlns:a16="http://schemas.microsoft.com/office/drawing/2014/main" id="{4B70AADE-F1EB-9E48-79F0-48EF004C80D6}"/>
              </a:ext>
            </a:extLst>
          </p:cNvPr>
          <p:cNvCxnSpPr>
            <a:cxnSpLocks/>
            <a:stCxn id="172" idx="2"/>
            <a:endCxn id="25" idx="0"/>
          </p:cNvCxnSpPr>
          <p:nvPr/>
        </p:nvCxnSpPr>
        <p:spPr>
          <a:xfrm rot="5400000">
            <a:off x="5257780" y="3644044"/>
            <a:ext cx="258007" cy="231600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1" name="직선 화살표 연결선 190">
            <a:extLst>
              <a:ext uri="{FF2B5EF4-FFF2-40B4-BE49-F238E27FC236}">
                <a16:creationId xmlns:a16="http://schemas.microsoft.com/office/drawing/2014/main" id="{3694CBDD-2DEE-1C36-6C43-D45B3D5673E1}"/>
              </a:ext>
            </a:extLst>
          </p:cNvPr>
          <p:cNvCxnSpPr>
            <a:cxnSpLocks/>
            <a:stCxn id="168" idx="2"/>
            <a:endCxn id="25" idx="0"/>
          </p:cNvCxnSpPr>
          <p:nvPr/>
        </p:nvCxnSpPr>
        <p:spPr>
          <a:xfrm>
            <a:off x="3595216" y="4744353"/>
            <a:ext cx="633562" cy="1866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5" name="직선 화살표 연결선 194">
            <a:extLst>
              <a:ext uri="{FF2B5EF4-FFF2-40B4-BE49-F238E27FC236}">
                <a16:creationId xmlns:a16="http://schemas.microsoft.com/office/drawing/2014/main" id="{CCF393F6-0BFF-F135-F684-30BB2D92AFB4}"/>
              </a:ext>
            </a:extLst>
          </p:cNvPr>
          <p:cNvCxnSpPr>
            <a:cxnSpLocks/>
            <a:stCxn id="164" idx="2"/>
            <a:endCxn id="168" idx="0"/>
          </p:cNvCxnSpPr>
          <p:nvPr/>
        </p:nvCxnSpPr>
        <p:spPr>
          <a:xfrm flipH="1">
            <a:off x="3595216" y="4008899"/>
            <a:ext cx="633561" cy="1458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9" name="직선 연결선 198">
            <a:extLst>
              <a:ext uri="{FF2B5EF4-FFF2-40B4-BE49-F238E27FC236}">
                <a16:creationId xmlns:a16="http://schemas.microsoft.com/office/drawing/2014/main" id="{A3D628AC-8C79-DD2B-1B00-C4BF2AC14F78}"/>
              </a:ext>
            </a:extLst>
          </p:cNvPr>
          <p:cNvCxnSpPr>
            <a:cxnSpLocks/>
          </p:cNvCxnSpPr>
          <p:nvPr/>
        </p:nvCxnSpPr>
        <p:spPr>
          <a:xfrm flipH="1">
            <a:off x="778639" y="4076895"/>
            <a:ext cx="2232918" cy="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0" name="직선 연결선 199">
            <a:extLst>
              <a:ext uri="{FF2B5EF4-FFF2-40B4-BE49-F238E27FC236}">
                <a16:creationId xmlns:a16="http://schemas.microsoft.com/office/drawing/2014/main" id="{40974143-2616-12B1-8399-5D3581B47906}"/>
              </a:ext>
            </a:extLst>
          </p:cNvPr>
          <p:cNvCxnSpPr>
            <a:cxnSpLocks/>
          </p:cNvCxnSpPr>
          <p:nvPr/>
        </p:nvCxnSpPr>
        <p:spPr>
          <a:xfrm flipH="1">
            <a:off x="778639" y="3581595"/>
            <a:ext cx="2232918" cy="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6" name="직선 화살표 연결선 205">
            <a:extLst>
              <a:ext uri="{FF2B5EF4-FFF2-40B4-BE49-F238E27FC236}">
                <a16:creationId xmlns:a16="http://schemas.microsoft.com/office/drawing/2014/main" id="{2F82251C-41D7-08A9-B253-AB0310A819FE}"/>
              </a:ext>
            </a:extLst>
          </p:cNvPr>
          <p:cNvCxnSpPr>
            <a:cxnSpLocks/>
          </p:cNvCxnSpPr>
          <p:nvPr/>
        </p:nvCxnSpPr>
        <p:spPr>
          <a:xfrm>
            <a:off x="825500" y="3581595"/>
            <a:ext cx="0" cy="4920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2" name="TextBox 211">
            <a:extLst>
              <a:ext uri="{FF2B5EF4-FFF2-40B4-BE49-F238E27FC236}">
                <a16:creationId xmlns:a16="http://schemas.microsoft.com/office/drawing/2014/main" id="{B1E67F79-18F9-E459-7250-559B8D4B5AD1}"/>
              </a:ext>
            </a:extLst>
          </p:cNvPr>
          <p:cNvSpPr txBox="1"/>
          <p:nvPr/>
        </p:nvSpPr>
        <p:spPr>
          <a:xfrm>
            <a:off x="782188" y="3712198"/>
            <a:ext cx="6766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Ontime</a:t>
            </a:r>
            <a:endParaRPr lang="ko-KR" altLang="en-US" sz="900" dirty="0"/>
          </a:p>
        </p:txBody>
      </p:sp>
      <p:pic>
        <p:nvPicPr>
          <p:cNvPr id="215" name="그림 214">
            <a:extLst>
              <a:ext uri="{FF2B5EF4-FFF2-40B4-BE49-F238E27FC236}">
                <a16:creationId xmlns:a16="http://schemas.microsoft.com/office/drawing/2014/main" id="{3370CB09-3B5A-EDE0-BB8C-1208A57344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7677" y="1978070"/>
            <a:ext cx="2776805" cy="874281"/>
          </a:xfrm>
          <a:prstGeom prst="rect">
            <a:avLst/>
          </a:prstGeom>
        </p:spPr>
      </p:pic>
      <p:sp>
        <p:nvSpPr>
          <p:cNvPr id="217" name="직사각형 216">
            <a:extLst>
              <a:ext uri="{FF2B5EF4-FFF2-40B4-BE49-F238E27FC236}">
                <a16:creationId xmlns:a16="http://schemas.microsoft.com/office/drawing/2014/main" id="{4DE775B2-65DB-F6EB-0424-F31EDE08D73A}"/>
              </a:ext>
            </a:extLst>
          </p:cNvPr>
          <p:cNvSpPr/>
          <p:nvPr/>
        </p:nvSpPr>
        <p:spPr>
          <a:xfrm>
            <a:off x="8585199" y="2565401"/>
            <a:ext cx="254108" cy="204490"/>
          </a:xfrm>
          <a:prstGeom prst="rect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22" name="직선 화살표 연결선 221">
            <a:extLst>
              <a:ext uri="{FF2B5EF4-FFF2-40B4-BE49-F238E27FC236}">
                <a16:creationId xmlns:a16="http://schemas.microsoft.com/office/drawing/2014/main" id="{720E6565-01EF-44A6-B21A-C6032EAC1E9B}"/>
              </a:ext>
            </a:extLst>
          </p:cNvPr>
          <p:cNvCxnSpPr>
            <a:cxnSpLocks/>
            <a:stCxn id="217" idx="2"/>
          </p:cNvCxnSpPr>
          <p:nvPr/>
        </p:nvCxnSpPr>
        <p:spPr>
          <a:xfrm>
            <a:off x="8712253" y="2769891"/>
            <a:ext cx="0" cy="4813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6" name="TextBox 225">
            <a:extLst>
              <a:ext uri="{FF2B5EF4-FFF2-40B4-BE49-F238E27FC236}">
                <a16:creationId xmlns:a16="http://schemas.microsoft.com/office/drawing/2014/main" id="{E04CD873-E174-C339-76A0-32C24BB1127C}"/>
              </a:ext>
            </a:extLst>
          </p:cNvPr>
          <p:cNvSpPr txBox="1"/>
          <p:nvPr/>
        </p:nvSpPr>
        <p:spPr>
          <a:xfrm>
            <a:off x="7962899" y="3251200"/>
            <a:ext cx="3446913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The target value of the pump1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9005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D2A07BDC-85D4-6945-324E-D51E8EA49CE2}"/>
              </a:ext>
            </a:extLst>
          </p:cNvPr>
          <p:cNvGrpSpPr/>
          <p:nvPr/>
        </p:nvGrpSpPr>
        <p:grpSpPr>
          <a:xfrm>
            <a:off x="2883849" y="371507"/>
            <a:ext cx="1817831" cy="912039"/>
            <a:chOff x="79516" y="502219"/>
            <a:chExt cx="1817831" cy="912039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3D5B8728-0070-D7D3-2F61-4089E10A80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516" y="502219"/>
              <a:ext cx="1817831" cy="912039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06462311-9751-1DB1-58CC-37FF0B708C9A}"/>
                </a:ext>
              </a:extLst>
            </p:cNvPr>
            <p:cNvSpPr/>
            <p:nvPr/>
          </p:nvSpPr>
          <p:spPr>
            <a:xfrm>
              <a:off x="392358" y="1127694"/>
              <a:ext cx="391052" cy="286564"/>
            </a:xfrm>
            <a:prstGeom prst="rect">
              <a:avLst/>
            </a:prstGeom>
            <a:noFill/>
            <a:ln w="635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A0D82B9-0E94-01F6-3AB3-E896EA523F42}"/>
              </a:ext>
            </a:extLst>
          </p:cNvPr>
          <p:cNvSpPr txBox="1"/>
          <p:nvPr/>
        </p:nvSpPr>
        <p:spPr>
          <a:xfrm>
            <a:off x="782762" y="566533"/>
            <a:ext cx="2351470" cy="2308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When experiment begins with the pump</a:t>
            </a:r>
            <a:endParaRPr lang="ko-KR" altLang="en-US" sz="9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9914421-ED56-2248-01F5-B853DC41690C}"/>
              </a:ext>
            </a:extLst>
          </p:cNvPr>
          <p:cNvSpPr/>
          <p:nvPr/>
        </p:nvSpPr>
        <p:spPr>
          <a:xfrm>
            <a:off x="795105" y="934280"/>
            <a:ext cx="1536863" cy="21965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AE4E9B-2058-8F8C-6BFC-631E2FCBCCC9}"/>
              </a:ext>
            </a:extLst>
          </p:cNvPr>
          <p:cNvSpPr txBox="1"/>
          <p:nvPr/>
        </p:nvSpPr>
        <p:spPr>
          <a:xfrm>
            <a:off x="752066" y="903504"/>
            <a:ext cx="16097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ExperimentStartStop</a:t>
            </a:r>
            <a:endParaRPr lang="ko-KR" altLang="en-US" sz="1000" dirty="0"/>
          </a:p>
        </p:txBody>
      </p:sp>
      <p:sp>
        <p:nvSpPr>
          <p:cNvPr id="10" name="순서도: 수행의 시작/종료 9">
            <a:extLst>
              <a:ext uri="{FF2B5EF4-FFF2-40B4-BE49-F238E27FC236}">
                <a16:creationId xmlns:a16="http://schemas.microsoft.com/office/drawing/2014/main" id="{B8FEB383-F33B-08F2-1F4C-3DFFFC6EA59D}"/>
              </a:ext>
            </a:extLst>
          </p:cNvPr>
          <p:cNvSpPr/>
          <p:nvPr/>
        </p:nvSpPr>
        <p:spPr>
          <a:xfrm>
            <a:off x="1180742" y="1242056"/>
            <a:ext cx="740631" cy="227664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Start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3CDA390-5D06-1495-3E61-BA03EA178416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1551058" y="1469720"/>
            <a:ext cx="0" cy="1218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순서도: 수행의 시작/종료 11">
            <a:extLst>
              <a:ext uri="{FF2B5EF4-FFF2-40B4-BE49-F238E27FC236}">
                <a16:creationId xmlns:a16="http://schemas.microsoft.com/office/drawing/2014/main" id="{721DE0BF-2347-4A7C-F8BC-45CF8DB77337}"/>
              </a:ext>
            </a:extLst>
          </p:cNvPr>
          <p:cNvSpPr/>
          <p:nvPr/>
        </p:nvSpPr>
        <p:spPr>
          <a:xfrm>
            <a:off x="1180742" y="2845547"/>
            <a:ext cx="739906" cy="22811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End</a:t>
            </a:r>
            <a:endParaRPr lang="ko-KR" altLang="en-US" dirty="0"/>
          </a:p>
        </p:txBody>
      </p:sp>
      <p:sp>
        <p:nvSpPr>
          <p:cNvPr id="13" name="순서도: 종속 처리 12">
            <a:extLst>
              <a:ext uri="{FF2B5EF4-FFF2-40B4-BE49-F238E27FC236}">
                <a16:creationId xmlns:a16="http://schemas.microsoft.com/office/drawing/2014/main" id="{D37C96C7-4C74-5204-2CDE-F481D516DE5C}"/>
              </a:ext>
            </a:extLst>
          </p:cNvPr>
          <p:cNvSpPr/>
          <p:nvPr/>
        </p:nvSpPr>
        <p:spPr>
          <a:xfrm>
            <a:off x="1028891" y="1598558"/>
            <a:ext cx="1043608" cy="304182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900" b="0" dirty="0" err="1">
                <a:solidFill>
                  <a:schemeClr val="tx1"/>
                </a:solidFill>
                <a:effectLst/>
              </a:rPr>
              <a:t>turnEverythingOff</a:t>
            </a:r>
            <a:endParaRPr lang="en-US" altLang="ko-KR" sz="900" b="0" dirty="0">
              <a:solidFill>
                <a:schemeClr val="tx1"/>
              </a:solidFill>
              <a:effectLst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436844F-F34E-3FDF-75C4-8EB90A43B795}"/>
              </a:ext>
            </a:extLst>
          </p:cNvPr>
          <p:cNvSpPr/>
          <p:nvPr/>
        </p:nvSpPr>
        <p:spPr>
          <a:xfrm>
            <a:off x="1028891" y="2005792"/>
            <a:ext cx="1043608" cy="3041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Thermostat on</a:t>
            </a:r>
            <a:endParaRPr lang="ko-KR" altLang="en-US" sz="9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3559D98-36A7-39AB-A7B0-A3EB5D4CFD79}"/>
              </a:ext>
            </a:extLst>
          </p:cNvPr>
          <p:cNvSpPr/>
          <p:nvPr/>
        </p:nvSpPr>
        <p:spPr>
          <a:xfrm>
            <a:off x="1029254" y="2415429"/>
            <a:ext cx="1043608" cy="3041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runExperiment</a:t>
            </a:r>
            <a:r>
              <a:rPr lang="en-US" altLang="ko-KR" sz="900" dirty="0"/>
              <a:t> start</a:t>
            </a:r>
            <a:endParaRPr lang="ko-KR" altLang="en-US" sz="900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4E042EC-2815-5B5A-DF97-44494FD7A0E4}"/>
              </a:ext>
            </a:extLst>
          </p:cNvPr>
          <p:cNvCxnSpPr>
            <a:cxnSpLocks/>
          </p:cNvCxnSpPr>
          <p:nvPr/>
        </p:nvCxnSpPr>
        <p:spPr>
          <a:xfrm>
            <a:off x="1547048" y="1909219"/>
            <a:ext cx="0" cy="965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2CEB0A6-4BD1-01CE-55C2-9E5B3E716C1A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2331968" y="1140264"/>
            <a:ext cx="86472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A892C020-2CD5-DA29-12D6-E9278DE6C610}"/>
              </a:ext>
            </a:extLst>
          </p:cNvPr>
          <p:cNvGrpSpPr/>
          <p:nvPr/>
        </p:nvGrpSpPr>
        <p:grpSpPr>
          <a:xfrm>
            <a:off x="2457333" y="2428610"/>
            <a:ext cx="1550703" cy="1626243"/>
            <a:chOff x="4567449" y="1878957"/>
            <a:chExt cx="1550703" cy="1626243"/>
          </a:xfrm>
        </p:grpSpPr>
        <p:sp>
          <p:nvSpPr>
            <p:cNvPr id="19" name="순서도: 처리 18">
              <a:extLst>
                <a:ext uri="{FF2B5EF4-FFF2-40B4-BE49-F238E27FC236}">
                  <a16:creationId xmlns:a16="http://schemas.microsoft.com/office/drawing/2014/main" id="{82DAA5F2-D2E3-88E8-7AAD-1146EEBD6C9D}"/>
                </a:ext>
              </a:extLst>
            </p:cNvPr>
            <p:cNvSpPr/>
            <p:nvPr/>
          </p:nvSpPr>
          <p:spPr>
            <a:xfrm>
              <a:off x="4567449" y="2022238"/>
              <a:ext cx="1396645" cy="1482962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순서도: 수행의 시작/종료 19">
              <a:extLst>
                <a:ext uri="{FF2B5EF4-FFF2-40B4-BE49-F238E27FC236}">
                  <a16:creationId xmlns:a16="http://schemas.microsoft.com/office/drawing/2014/main" id="{B6188D80-25EF-5B50-E1A2-3EB6BCE7E2DA}"/>
                </a:ext>
              </a:extLst>
            </p:cNvPr>
            <p:cNvSpPr/>
            <p:nvPr/>
          </p:nvSpPr>
          <p:spPr>
            <a:xfrm>
              <a:off x="4888554" y="2079447"/>
              <a:ext cx="740631" cy="227664"/>
            </a:xfrm>
            <a:prstGeom prst="flowChartTermina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Start</a:t>
              </a:r>
              <a:endParaRPr lang="ko-KR" altLang="en-US" dirty="0"/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715EB54B-52F3-13C7-DC20-ED09F1C6D662}"/>
                </a:ext>
              </a:extLst>
            </p:cNvPr>
            <p:cNvCxnSpPr>
              <a:cxnSpLocks/>
              <a:stCxn id="20" idx="2"/>
            </p:cNvCxnSpPr>
            <p:nvPr/>
          </p:nvCxnSpPr>
          <p:spPr>
            <a:xfrm>
              <a:off x="5258870" y="2307111"/>
              <a:ext cx="0" cy="13112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4EB7966F-75F3-B47E-AB0D-AE4734EE4897}"/>
                </a:ext>
              </a:extLst>
            </p:cNvPr>
            <p:cNvGrpSpPr/>
            <p:nvPr/>
          </p:nvGrpSpPr>
          <p:grpSpPr>
            <a:xfrm>
              <a:off x="5244348" y="2463445"/>
              <a:ext cx="30084" cy="179534"/>
              <a:chOff x="9374956" y="4619286"/>
              <a:chExt cx="58586" cy="496360"/>
            </a:xfrm>
          </p:grpSpPr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D1E7B9F8-E24F-5F8E-4F70-CBAFC41B880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376984" y="4619286"/>
                <a:ext cx="56558" cy="53575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C6ABF38B-E46F-8D38-E766-1B251A01C58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374956" y="4835834"/>
                <a:ext cx="56558" cy="53575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C3A06EE1-0841-C300-F20E-D05B98B77D9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374956" y="5062071"/>
                <a:ext cx="56558" cy="53575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C999B3F2-F9AD-0C3D-DB21-A77795BDF377}"/>
                </a:ext>
              </a:extLst>
            </p:cNvPr>
            <p:cNvCxnSpPr>
              <a:cxnSpLocks/>
            </p:cNvCxnSpPr>
            <p:nvPr/>
          </p:nvCxnSpPr>
          <p:spPr>
            <a:xfrm>
              <a:off x="5258868" y="2675846"/>
              <a:ext cx="0" cy="14186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AE0283C0-BC29-CC90-8D9F-D1A0D158F15D}"/>
                </a:ext>
              </a:extLst>
            </p:cNvPr>
            <p:cNvGrpSpPr/>
            <p:nvPr/>
          </p:nvGrpSpPr>
          <p:grpSpPr>
            <a:xfrm>
              <a:off x="4707423" y="2752998"/>
              <a:ext cx="1410729" cy="671011"/>
              <a:chOff x="2432491" y="5514699"/>
              <a:chExt cx="4577246" cy="1099057"/>
            </a:xfrm>
          </p:grpSpPr>
          <p:sp>
            <p:nvSpPr>
              <p:cNvPr id="26" name="순서도: 수행의 시작/종료 25">
                <a:extLst>
                  <a:ext uri="{FF2B5EF4-FFF2-40B4-BE49-F238E27FC236}">
                    <a16:creationId xmlns:a16="http://schemas.microsoft.com/office/drawing/2014/main" id="{7AC58B78-5B28-6D27-CF27-B8EF4DB09CAA}"/>
                  </a:ext>
                </a:extLst>
              </p:cNvPr>
              <p:cNvSpPr/>
              <p:nvPr/>
            </p:nvSpPr>
            <p:spPr>
              <a:xfrm>
                <a:off x="3020186" y="6240124"/>
                <a:ext cx="2400695" cy="373632"/>
              </a:xfrm>
              <a:prstGeom prst="flowChartTerminato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End</a:t>
                </a:r>
                <a:endParaRPr lang="ko-KR" altLang="en-US" dirty="0"/>
              </a:p>
            </p:txBody>
          </p:sp>
          <p:sp>
            <p:nvSpPr>
              <p:cNvPr id="27" name="순서도: 판단 26">
                <a:extLst>
                  <a:ext uri="{FF2B5EF4-FFF2-40B4-BE49-F238E27FC236}">
                    <a16:creationId xmlns:a16="http://schemas.microsoft.com/office/drawing/2014/main" id="{078F1430-D7AC-A342-BFF3-F49FCC6F6B3A}"/>
                  </a:ext>
                </a:extLst>
              </p:cNvPr>
              <p:cNvSpPr/>
              <p:nvPr/>
            </p:nvSpPr>
            <p:spPr>
              <a:xfrm>
                <a:off x="2432491" y="5620905"/>
                <a:ext cx="3594169" cy="462399"/>
              </a:xfrm>
              <a:prstGeom prst="flowChartDecisio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/>
                  <a:t>Is it still going?</a:t>
                </a:r>
                <a:endParaRPr lang="ko-KR" altLang="en-US" sz="700" dirty="0"/>
              </a:p>
            </p:txBody>
          </p:sp>
          <p:cxnSp>
            <p:nvCxnSpPr>
              <p:cNvPr id="28" name="직선 화살표 연결선 27">
                <a:extLst>
                  <a:ext uri="{FF2B5EF4-FFF2-40B4-BE49-F238E27FC236}">
                    <a16:creationId xmlns:a16="http://schemas.microsoft.com/office/drawing/2014/main" id="{10BBD685-23E7-8867-FF91-957CC8106A2C}"/>
                  </a:ext>
                </a:extLst>
              </p:cNvPr>
              <p:cNvCxnSpPr>
                <a:cxnSpLocks/>
                <a:stCxn id="27" idx="2"/>
                <a:endCxn id="26" idx="0"/>
              </p:cNvCxnSpPr>
              <p:nvPr/>
            </p:nvCxnSpPr>
            <p:spPr>
              <a:xfrm flipH="1">
                <a:off x="4220534" y="6083304"/>
                <a:ext cx="9041" cy="15682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직선 화살표 연결선 28">
                <a:extLst>
                  <a:ext uri="{FF2B5EF4-FFF2-40B4-BE49-F238E27FC236}">
                    <a16:creationId xmlns:a16="http://schemas.microsoft.com/office/drawing/2014/main" id="{5DCF3EE4-B615-5358-C286-85801EF528BF}"/>
                  </a:ext>
                </a:extLst>
              </p:cNvPr>
              <p:cNvCxnSpPr>
                <a:cxnSpLocks/>
                <a:stCxn id="27" idx="3"/>
              </p:cNvCxnSpPr>
              <p:nvPr/>
            </p:nvCxnSpPr>
            <p:spPr>
              <a:xfrm>
                <a:off x="6026661" y="5852104"/>
                <a:ext cx="98307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연결선: 꺾임 29">
                <a:extLst>
                  <a:ext uri="{FF2B5EF4-FFF2-40B4-BE49-F238E27FC236}">
                    <a16:creationId xmlns:a16="http://schemas.microsoft.com/office/drawing/2014/main" id="{1402A631-B800-2382-9260-195F6A0E9EFA}"/>
                  </a:ext>
                </a:extLst>
              </p:cNvPr>
              <p:cNvCxnSpPr>
                <a:cxnSpLocks/>
                <a:endCxn id="26" idx="3"/>
              </p:cNvCxnSpPr>
              <p:nvPr/>
            </p:nvCxnSpPr>
            <p:spPr>
              <a:xfrm rot="5400000">
                <a:off x="5597888" y="5675099"/>
                <a:ext cx="574837" cy="928846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57F90D6-49FD-44ED-7A41-1DF2ED5CEAE8}"/>
                  </a:ext>
                </a:extLst>
              </p:cNvPr>
              <p:cNvSpPr txBox="1"/>
              <p:nvPr/>
            </p:nvSpPr>
            <p:spPr>
              <a:xfrm>
                <a:off x="5856488" y="5514699"/>
                <a:ext cx="296656" cy="3780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dirty="0"/>
                  <a:t>Y</a:t>
                </a:r>
                <a:endParaRPr lang="ko-KR" altLang="en-US" sz="900" dirty="0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3A2726C-9C02-C627-1042-2683BD1F0281}"/>
                  </a:ext>
                </a:extLst>
              </p:cNvPr>
              <p:cNvSpPr txBox="1"/>
              <p:nvPr/>
            </p:nvSpPr>
            <p:spPr>
              <a:xfrm>
                <a:off x="4461271" y="5989558"/>
                <a:ext cx="296656" cy="378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dirty="0"/>
                  <a:t>N</a:t>
                </a:r>
                <a:endParaRPr lang="ko-KR" altLang="en-US" sz="900" dirty="0"/>
              </a:p>
            </p:txBody>
          </p:sp>
        </p:grp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053FDF0E-AB00-C740-6D47-3AF249424722}"/>
                </a:ext>
              </a:extLst>
            </p:cNvPr>
            <p:cNvSpPr/>
            <p:nvPr/>
          </p:nvSpPr>
          <p:spPr>
            <a:xfrm>
              <a:off x="4567449" y="1878957"/>
              <a:ext cx="1396645" cy="14913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runExperiment</a:t>
              </a:r>
              <a:r>
                <a:rPr lang="en-US" altLang="ko-KR" sz="900" dirty="0"/>
                <a:t> Thread</a:t>
              </a:r>
              <a:endParaRPr lang="ko-KR" altLang="en-US" sz="900" dirty="0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DDACA1B7-9F5C-6D21-F101-0FA7B39272B4}"/>
              </a:ext>
            </a:extLst>
          </p:cNvPr>
          <p:cNvGrpSpPr/>
          <p:nvPr/>
        </p:nvGrpSpPr>
        <p:grpSpPr>
          <a:xfrm>
            <a:off x="4012250" y="3187660"/>
            <a:ext cx="1550703" cy="1626243"/>
            <a:chOff x="4567449" y="1878957"/>
            <a:chExt cx="1550703" cy="1626243"/>
          </a:xfrm>
        </p:grpSpPr>
        <p:sp>
          <p:nvSpPr>
            <p:cNvPr id="37" name="순서도: 처리 36">
              <a:extLst>
                <a:ext uri="{FF2B5EF4-FFF2-40B4-BE49-F238E27FC236}">
                  <a16:creationId xmlns:a16="http://schemas.microsoft.com/office/drawing/2014/main" id="{29EF917B-0BE3-9444-726C-92BD91486811}"/>
                </a:ext>
              </a:extLst>
            </p:cNvPr>
            <p:cNvSpPr/>
            <p:nvPr/>
          </p:nvSpPr>
          <p:spPr>
            <a:xfrm>
              <a:off x="4567449" y="2022238"/>
              <a:ext cx="1396645" cy="1482962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순서도: 수행의 시작/종료 37">
              <a:extLst>
                <a:ext uri="{FF2B5EF4-FFF2-40B4-BE49-F238E27FC236}">
                  <a16:creationId xmlns:a16="http://schemas.microsoft.com/office/drawing/2014/main" id="{0D3A8947-9EA7-8909-B7B4-145DBAF6C8F9}"/>
                </a:ext>
              </a:extLst>
            </p:cNvPr>
            <p:cNvSpPr/>
            <p:nvPr/>
          </p:nvSpPr>
          <p:spPr>
            <a:xfrm>
              <a:off x="4888554" y="2079447"/>
              <a:ext cx="740631" cy="227664"/>
            </a:xfrm>
            <a:prstGeom prst="flowChartTermina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Start</a:t>
              </a:r>
              <a:endParaRPr lang="ko-KR" altLang="en-US" dirty="0"/>
            </a:p>
          </p:txBody>
        </p: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0F73D501-8C8A-6BE0-2D26-11DE9AF334AA}"/>
                </a:ext>
              </a:extLst>
            </p:cNvPr>
            <p:cNvCxnSpPr>
              <a:cxnSpLocks/>
              <a:stCxn id="38" idx="2"/>
            </p:cNvCxnSpPr>
            <p:nvPr/>
          </p:nvCxnSpPr>
          <p:spPr>
            <a:xfrm>
              <a:off x="5258870" y="2307111"/>
              <a:ext cx="0" cy="13112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1227D3F4-8D05-93C1-F266-ED61367EEC43}"/>
                </a:ext>
              </a:extLst>
            </p:cNvPr>
            <p:cNvGrpSpPr/>
            <p:nvPr/>
          </p:nvGrpSpPr>
          <p:grpSpPr>
            <a:xfrm>
              <a:off x="5244348" y="2463445"/>
              <a:ext cx="30084" cy="179534"/>
              <a:chOff x="9374956" y="4619286"/>
              <a:chExt cx="58586" cy="496360"/>
            </a:xfrm>
          </p:grpSpPr>
          <p:sp>
            <p:nvSpPr>
              <p:cNvPr id="51" name="타원 50">
                <a:extLst>
                  <a:ext uri="{FF2B5EF4-FFF2-40B4-BE49-F238E27FC236}">
                    <a16:creationId xmlns:a16="http://schemas.microsoft.com/office/drawing/2014/main" id="{0FCD4C9C-EC50-B27D-5FF0-B5BC16A6541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376984" y="4619286"/>
                <a:ext cx="56558" cy="53575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id="{58CF6489-6FAC-4CE3-E538-D8AEBDB6000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374956" y="4835834"/>
                <a:ext cx="56558" cy="53575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타원 52">
                <a:extLst>
                  <a:ext uri="{FF2B5EF4-FFF2-40B4-BE49-F238E27FC236}">
                    <a16:creationId xmlns:a16="http://schemas.microsoft.com/office/drawing/2014/main" id="{3849C4C7-D28E-FFB2-F569-462AAA92399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374956" y="5062071"/>
                <a:ext cx="56558" cy="53575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E989A57C-519D-0EF4-6ECC-D9BA54C49C45}"/>
                </a:ext>
              </a:extLst>
            </p:cNvPr>
            <p:cNvCxnSpPr>
              <a:cxnSpLocks/>
            </p:cNvCxnSpPr>
            <p:nvPr/>
          </p:nvCxnSpPr>
          <p:spPr>
            <a:xfrm>
              <a:off x="5258868" y="2675846"/>
              <a:ext cx="0" cy="14186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98A56AEC-DBE9-F22B-42E4-256F2F09E986}"/>
                </a:ext>
              </a:extLst>
            </p:cNvPr>
            <p:cNvGrpSpPr/>
            <p:nvPr/>
          </p:nvGrpSpPr>
          <p:grpSpPr>
            <a:xfrm>
              <a:off x="4707423" y="2752998"/>
              <a:ext cx="1410729" cy="671011"/>
              <a:chOff x="2432491" y="5514699"/>
              <a:chExt cx="4577246" cy="1099057"/>
            </a:xfrm>
          </p:grpSpPr>
          <p:sp>
            <p:nvSpPr>
              <p:cNvPr id="44" name="순서도: 수행의 시작/종료 43">
                <a:extLst>
                  <a:ext uri="{FF2B5EF4-FFF2-40B4-BE49-F238E27FC236}">
                    <a16:creationId xmlns:a16="http://schemas.microsoft.com/office/drawing/2014/main" id="{1A029E38-25AF-3A27-D8FE-A4CC7FBB29ED}"/>
                  </a:ext>
                </a:extLst>
              </p:cNvPr>
              <p:cNvSpPr/>
              <p:nvPr/>
            </p:nvSpPr>
            <p:spPr>
              <a:xfrm>
                <a:off x="3020186" y="6240124"/>
                <a:ext cx="2400695" cy="373632"/>
              </a:xfrm>
              <a:prstGeom prst="flowChartTerminato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End</a:t>
                </a:r>
                <a:endParaRPr lang="ko-KR" altLang="en-US" dirty="0"/>
              </a:p>
            </p:txBody>
          </p:sp>
          <p:sp>
            <p:nvSpPr>
              <p:cNvPr id="45" name="순서도: 판단 44">
                <a:extLst>
                  <a:ext uri="{FF2B5EF4-FFF2-40B4-BE49-F238E27FC236}">
                    <a16:creationId xmlns:a16="http://schemas.microsoft.com/office/drawing/2014/main" id="{383F8BC0-6B81-D760-D828-33F9B3225F9B}"/>
                  </a:ext>
                </a:extLst>
              </p:cNvPr>
              <p:cNvSpPr/>
              <p:nvPr/>
            </p:nvSpPr>
            <p:spPr>
              <a:xfrm>
                <a:off x="2432491" y="5620905"/>
                <a:ext cx="3594169" cy="462399"/>
              </a:xfrm>
              <a:prstGeom prst="flowChartDecisio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/>
                  <a:t>Is it still going?</a:t>
                </a:r>
                <a:endParaRPr lang="ko-KR" altLang="en-US" sz="700" dirty="0"/>
              </a:p>
            </p:txBody>
          </p:sp>
          <p:cxnSp>
            <p:nvCxnSpPr>
              <p:cNvPr id="46" name="직선 화살표 연결선 45">
                <a:extLst>
                  <a:ext uri="{FF2B5EF4-FFF2-40B4-BE49-F238E27FC236}">
                    <a16:creationId xmlns:a16="http://schemas.microsoft.com/office/drawing/2014/main" id="{DD6E7B09-DC8A-6868-4822-33C08A6FC674}"/>
                  </a:ext>
                </a:extLst>
              </p:cNvPr>
              <p:cNvCxnSpPr>
                <a:cxnSpLocks/>
                <a:stCxn id="45" idx="2"/>
                <a:endCxn id="44" idx="0"/>
              </p:cNvCxnSpPr>
              <p:nvPr/>
            </p:nvCxnSpPr>
            <p:spPr>
              <a:xfrm flipH="1">
                <a:off x="4220534" y="6083304"/>
                <a:ext cx="9041" cy="15682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직선 화살표 연결선 46">
                <a:extLst>
                  <a:ext uri="{FF2B5EF4-FFF2-40B4-BE49-F238E27FC236}">
                    <a16:creationId xmlns:a16="http://schemas.microsoft.com/office/drawing/2014/main" id="{30EE35AE-D021-55AF-16D0-13CB68AECFFA}"/>
                  </a:ext>
                </a:extLst>
              </p:cNvPr>
              <p:cNvCxnSpPr>
                <a:cxnSpLocks/>
                <a:stCxn id="45" idx="3"/>
              </p:cNvCxnSpPr>
              <p:nvPr/>
            </p:nvCxnSpPr>
            <p:spPr>
              <a:xfrm>
                <a:off x="6026661" y="5852104"/>
                <a:ext cx="98307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연결선: 꺾임 47">
                <a:extLst>
                  <a:ext uri="{FF2B5EF4-FFF2-40B4-BE49-F238E27FC236}">
                    <a16:creationId xmlns:a16="http://schemas.microsoft.com/office/drawing/2014/main" id="{7FA45D49-43AF-0104-68ED-7A26A05510E3}"/>
                  </a:ext>
                </a:extLst>
              </p:cNvPr>
              <p:cNvCxnSpPr>
                <a:cxnSpLocks/>
                <a:endCxn id="44" idx="3"/>
              </p:cNvCxnSpPr>
              <p:nvPr/>
            </p:nvCxnSpPr>
            <p:spPr>
              <a:xfrm rot="5400000">
                <a:off x="5597888" y="5675099"/>
                <a:ext cx="574837" cy="928846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F278BFD-E2F3-5601-C365-8C663487D6D9}"/>
                  </a:ext>
                </a:extLst>
              </p:cNvPr>
              <p:cNvSpPr txBox="1"/>
              <p:nvPr/>
            </p:nvSpPr>
            <p:spPr>
              <a:xfrm>
                <a:off x="5856488" y="5514699"/>
                <a:ext cx="296656" cy="3780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dirty="0"/>
                  <a:t>Y</a:t>
                </a:r>
                <a:endParaRPr lang="ko-KR" altLang="en-US" sz="900" dirty="0"/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B89F641-8300-2BF4-A172-8892EC56378E}"/>
                  </a:ext>
                </a:extLst>
              </p:cNvPr>
              <p:cNvSpPr txBox="1"/>
              <p:nvPr/>
            </p:nvSpPr>
            <p:spPr>
              <a:xfrm>
                <a:off x="4461271" y="5989558"/>
                <a:ext cx="296656" cy="378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dirty="0"/>
                  <a:t>N</a:t>
                </a:r>
                <a:endParaRPr lang="ko-KR" altLang="en-US" sz="900" dirty="0"/>
              </a:p>
            </p:txBody>
          </p:sp>
        </p:grp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469F0240-E78C-F66C-85CF-B6A34A9CD95E}"/>
                </a:ext>
              </a:extLst>
            </p:cNvPr>
            <p:cNvSpPr/>
            <p:nvPr/>
          </p:nvSpPr>
          <p:spPr>
            <a:xfrm>
              <a:off x="4567449" y="1878957"/>
              <a:ext cx="1396645" cy="14913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 err="1"/>
                <a:t>runExperiment</a:t>
              </a:r>
              <a:r>
                <a:rPr lang="en-US" altLang="ko-KR" sz="900" dirty="0"/>
                <a:t> Thread</a:t>
              </a:r>
              <a:endParaRPr lang="ko-KR" altLang="en-US" sz="900" dirty="0"/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F8FF7CF1-0C5E-FAFE-C0A3-988C51B5B222}"/>
              </a:ext>
            </a:extLst>
          </p:cNvPr>
          <p:cNvGrpSpPr/>
          <p:nvPr/>
        </p:nvGrpSpPr>
        <p:grpSpPr>
          <a:xfrm>
            <a:off x="5761593" y="2006151"/>
            <a:ext cx="1550703" cy="1626243"/>
            <a:chOff x="4567449" y="1878957"/>
            <a:chExt cx="1550703" cy="1626243"/>
          </a:xfrm>
        </p:grpSpPr>
        <p:sp>
          <p:nvSpPr>
            <p:cNvPr id="73" name="순서도: 처리 72">
              <a:extLst>
                <a:ext uri="{FF2B5EF4-FFF2-40B4-BE49-F238E27FC236}">
                  <a16:creationId xmlns:a16="http://schemas.microsoft.com/office/drawing/2014/main" id="{FF98D264-8412-5B3A-55B2-1F649DA0C664}"/>
                </a:ext>
              </a:extLst>
            </p:cNvPr>
            <p:cNvSpPr/>
            <p:nvPr/>
          </p:nvSpPr>
          <p:spPr>
            <a:xfrm>
              <a:off x="4567449" y="2022238"/>
              <a:ext cx="1396645" cy="1482962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4" name="순서도: 수행의 시작/종료 73">
              <a:extLst>
                <a:ext uri="{FF2B5EF4-FFF2-40B4-BE49-F238E27FC236}">
                  <a16:creationId xmlns:a16="http://schemas.microsoft.com/office/drawing/2014/main" id="{AF0E377A-7D09-F569-7A4C-5D36DBC403F7}"/>
                </a:ext>
              </a:extLst>
            </p:cNvPr>
            <p:cNvSpPr/>
            <p:nvPr/>
          </p:nvSpPr>
          <p:spPr>
            <a:xfrm>
              <a:off x="4888554" y="2079447"/>
              <a:ext cx="740631" cy="227664"/>
            </a:xfrm>
            <a:prstGeom prst="flowChartTermina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Start</a:t>
              </a:r>
              <a:endParaRPr lang="ko-KR" altLang="en-US" dirty="0"/>
            </a:p>
          </p:txBody>
        </p:sp>
        <p:cxnSp>
          <p:nvCxnSpPr>
            <p:cNvPr id="75" name="직선 화살표 연결선 74">
              <a:extLst>
                <a:ext uri="{FF2B5EF4-FFF2-40B4-BE49-F238E27FC236}">
                  <a16:creationId xmlns:a16="http://schemas.microsoft.com/office/drawing/2014/main" id="{4576DE6F-7C88-7FDB-619A-4CCCDBCFEE65}"/>
                </a:ext>
              </a:extLst>
            </p:cNvPr>
            <p:cNvCxnSpPr>
              <a:cxnSpLocks/>
              <a:stCxn id="74" idx="2"/>
            </p:cNvCxnSpPr>
            <p:nvPr/>
          </p:nvCxnSpPr>
          <p:spPr>
            <a:xfrm>
              <a:off x="5258870" y="2307111"/>
              <a:ext cx="0" cy="13112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D72F986B-38A6-3868-109B-2CC9EA08CC3F}"/>
                </a:ext>
              </a:extLst>
            </p:cNvPr>
            <p:cNvGrpSpPr/>
            <p:nvPr/>
          </p:nvGrpSpPr>
          <p:grpSpPr>
            <a:xfrm>
              <a:off x="5244348" y="2463445"/>
              <a:ext cx="30084" cy="179534"/>
              <a:chOff x="9374956" y="4619286"/>
              <a:chExt cx="58586" cy="496360"/>
            </a:xfrm>
          </p:grpSpPr>
          <p:sp>
            <p:nvSpPr>
              <p:cNvPr id="87" name="타원 86">
                <a:extLst>
                  <a:ext uri="{FF2B5EF4-FFF2-40B4-BE49-F238E27FC236}">
                    <a16:creationId xmlns:a16="http://schemas.microsoft.com/office/drawing/2014/main" id="{217BC35B-9BC3-A992-1AD3-888542E8D52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376984" y="4619286"/>
                <a:ext cx="56558" cy="53575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타원 87">
                <a:extLst>
                  <a:ext uri="{FF2B5EF4-FFF2-40B4-BE49-F238E27FC236}">
                    <a16:creationId xmlns:a16="http://schemas.microsoft.com/office/drawing/2014/main" id="{3CAEF915-5CFF-FDC0-2E2F-390754C23F9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374956" y="4835834"/>
                <a:ext cx="56558" cy="53575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타원 88">
                <a:extLst>
                  <a:ext uri="{FF2B5EF4-FFF2-40B4-BE49-F238E27FC236}">
                    <a16:creationId xmlns:a16="http://schemas.microsoft.com/office/drawing/2014/main" id="{68601720-8F05-F9DB-B2E8-DF9044EF2CA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374956" y="5062071"/>
                <a:ext cx="56558" cy="53575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77" name="직선 화살표 연결선 76">
              <a:extLst>
                <a:ext uri="{FF2B5EF4-FFF2-40B4-BE49-F238E27FC236}">
                  <a16:creationId xmlns:a16="http://schemas.microsoft.com/office/drawing/2014/main" id="{5301A33D-0BE1-9BB8-CEEE-9253AB264D73}"/>
                </a:ext>
              </a:extLst>
            </p:cNvPr>
            <p:cNvCxnSpPr>
              <a:cxnSpLocks/>
            </p:cNvCxnSpPr>
            <p:nvPr/>
          </p:nvCxnSpPr>
          <p:spPr>
            <a:xfrm>
              <a:off x="5258868" y="2675846"/>
              <a:ext cx="0" cy="14186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3FCEBCAD-A5B3-B99D-0E4A-724B79C5CE89}"/>
                </a:ext>
              </a:extLst>
            </p:cNvPr>
            <p:cNvGrpSpPr/>
            <p:nvPr/>
          </p:nvGrpSpPr>
          <p:grpSpPr>
            <a:xfrm>
              <a:off x="4707423" y="2752998"/>
              <a:ext cx="1410729" cy="671011"/>
              <a:chOff x="2432491" y="5514699"/>
              <a:chExt cx="4577246" cy="1099057"/>
            </a:xfrm>
          </p:grpSpPr>
          <p:sp>
            <p:nvSpPr>
              <p:cNvPr id="80" name="순서도: 수행의 시작/종료 79">
                <a:extLst>
                  <a:ext uri="{FF2B5EF4-FFF2-40B4-BE49-F238E27FC236}">
                    <a16:creationId xmlns:a16="http://schemas.microsoft.com/office/drawing/2014/main" id="{1F827B85-4B28-FE5A-0D29-7D190937F36B}"/>
                  </a:ext>
                </a:extLst>
              </p:cNvPr>
              <p:cNvSpPr/>
              <p:nvPr/>
            </p:nvSpPr>
            <p:spPr>
              <a:xfrm>
                <a:off x="3020186" y="6240124"/>
                <a:ext cx="2400695" cy="373632"/>
              </a:xfrm>
              <a:prstGeom prst="flowChartTerminato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End</a:t>
                </a:r>
                <a:endParaRPr lang="ko-KR" altLang="en-US" dirty="0"/>
              </a:p>
            </p:txBody>
          </p:sp>
          <p:sp>
            <p:nvSpPr>
              <p:cNvPr id="81" name="순서도: 판단 80">
                <a:extLst>
                  <a:ext uri="{FF2B5EF4-FFF2-40B4-BE49-F238E27FC236}">
                    <a16:creationId xmlns:a16="http://schemas.microsoft.com/office/drawing/2014/main" id="{4026DF93-4EAD-6C11-BE8D-F0A3DA2048D9}"/>
                  </a:ext>
                </a:extLst>
              </p:cNvPr>
              <p:cNvSpPr/>
              <p:nvPr/>
            </p:nvSpPr>
            <p:spPr>
              <a:xfrm>
                <a:off x="2432491" y="5620905"/>
                <a:ext cx="3594169" cy="462399"/>
              </a:xfrm>
              <a:prstGeom prst="flowChartDecisio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/>
                  <a:t>Is it still going?</a:t>
                </a:r>
                <a:endParaRPr lang="ko-KR" altLang="en-US" sz="700" dirty="0"/>
              </a:p>
            </p:txBody>
          </p:sp>
          <p:cxnSp>
            <p:nvCxnSpPr>
              <p:cNvPr id="82" name="직선 화살표 연결선 81">
                <a:extLst>
                  <a:ext uri="{FF2B5EF4-FFF2-40B4-BE49-F238E27FC236}">
                    <a16:creationId xmlns:a16="http://schemas.microsoft.com/office/drawing/2014/main" id="{8C59F193-1E2B-0FA5-02C5-54812DF7E290}"/>
                  </a:ext>
                </a:extLst>
              </p:cNvPr>
              <p:cNvCxnSpPr>
                <a:cxnSpLocks/>
                <a:stCxn id="81" idx="2"/>
                <a:endCxn id="80" idx="0"/>
              </p:cNvCxnSpPr>
              <p:nvPr/>
            </p:nvCxnSpPr>
            <p:spPr>
              <a:xfrm flipH="1">
                <a:off x="4220534" y="6083304"/>
                <a:ext cx="9041" cy="15682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직선 화살표 연결선 82">
                <a:extLst>
                  <a:ext uri="{FF2B5EF4-FFF2-40B4-BE49-F238E27FC236}">
                    <a16:creationId xmlns:a16="http://schemas.microsoft.com/office/drawing/2014/main" id="{003E95C3-07CB-0F1C-9D35-BFCFB8F5055D}"/>
                  </a:ext>
                </a:extLst>
              </p:cNvPr>
              <p:cNvCxnSpPr>
                <a:cxnSpLocks/>
                <a:stCxn id="81" idx="3"/>
              </p:cNvCxnSpPr>
              <p:nvPr/>
            </p:nvCxnSpPr>
            <p:spPr>
              <a:xfrm>
                <a:off x="6026661" y="5852104"/>
                <a:ext cx="98307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연결선: 꺾임 83">
                <a:extLst>
                  <a:ext uri="{FF2B5EF4-FFF2-40B4-BE49-F238E27FC236}">
                    <a16:creationId xmlns:a16="http://schemas.microsoft.com/office/drawing/2014/main" id="{17BF8FC9-5E2C-B8DA-D719-87289DCE9CA4}"/>
                  </a:ext>
                </a:extLst>
              </p:cNvPr>
              <p:cNvCxnSpPr>
                <a:cxnSpLocks/>
                <a:endCxn id="80" idx="3"/>
              </p:cNvCxnSpPr>
              <p:nvPr/>
            </p:nvCxnSpPr>
            <p:spPr>
              <a:xfrm rot="5400000">
                <a:off x="5597888" y="5675099"/>
                <a:ext cx="574837" cy="928846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B794F123-DBB5-06AC-1BC9-0D91530C05E6}"/>
                  </a:ext>
                </a:extLst>
              </p:cNvPr>
              <p:cNvSpPr txBox="1"/>
              <p:nvPr/>
            </p:nvSpPr>
            <p:spPr>
              <a:xfrm>
                <a:off x="5856488" y="5514699"/>
                <a:ext cx="296656" cy="3780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dirty="0"/>
                  <a:t>Y</a:t>
                </a:r>
                <a:endParaRPr lang="ko-KR" altLang="en-US" sz="900" dirty="0"/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9E8A6B8-4329-53A5-C1EB-04F8A91E7BCE}"/>
                  </a:ext>
                </a:extLst>
              </p:cNvPr>
              <p:cNvSpPr txBox="1"/>
              <p:nvPr/>
            </p:nvSpPr>
            <p:spPr>
              <a:xfrm>
                <a:off x="4461272" y="5989558"/>
                <a:ext cx="296657" cy="3780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dirty="0"/>
                  <a:t>N</a:t>
                </a:r>
                <a:endParaRPr lang="ko-KR" altLang="en-US" sz="900" dirty="0"/>
              </a:p>
            </p:txBody>
          </p:sp>
        </p:grp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B01A86AB-FD9B-AD03-36FA-DEAC9D2488A5}"/>
                </a:ext>
              </a:extLst>
            </p:cNvPr>
            <p:cNvSpPr/>
            <p:nvPr/>
          </p:nvSpPr>
          <p:spPr>
            <a:xfrm>
              <a:off x="4567449" y="1878957"/>
              <a:ext cx="1396645" cy="14913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Thermostat Thread</a:t>
              </a:r>
              <a:endParaRPr lang="ko-KR" altLang="en-US" sz="900" dirty="0"/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E18B6087-2418-2B8D-E5EB-B8D96A0F8BAE}"/>
              </a:ext>
            </a:extLst>
          </p:cNvPr>
          <p:cNvGrpSpPr/>
          <p:nvPr/>
        </p:nvGrpSpPr>
        <p:grpSpPr>
          <a:xfrm>
            <a:off x="7306571" y="2765201"/>
            <a:ext cx="1550703" cy="1626243"/>
            <a:chOff x="4567449" y="1878957"/>
            <a:chExt cx="1550703" cy="1626243"/>
          </a:xfrm>
        </p:grpSpPr>
        <p:sp>
          <p:nvSpPr>
            <p:cNvPr id="91" name="순서도: 처리 90">
              <a:extLst>
                <a:ext uri="{FF2B5EF4-FFF2-40B4-BE49-F238E27FC236}">
                  <a16:creationId xmlns:a16="http://schemas.microsoft.com/office/drawing/2014/main" id="{F98D2ACF-34D8-84FC-0C88-6A156952E650}"/>
                </a:ext>
              </a:extLst>
            </p:cNvPr>
            <p:cNvSpPr/>
            <p:nvPr/>
          </p:nvSpPr>
          <p:spPr>
            <a:xfrm>
              <a:off x="4567449" y="2022238"/>
              <a:ext cx="1396645" cy="1482962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2" name="순서도: 수행의 시작/종료 91">
              <a:extLst>
                <a:ext uri="{FF2B5EF4-FFF2-40B4-BE49-F238E27FC236}">
                  <a16:creationId xmlns:a16="http://schemas.microsoft.com/office/drawing/2014/main" id="{3C200AB8-47B1-FDE3-CDEE-4C02BDADE4BE}"/>
                </a:ext>
              </a:extLst>
            </p:cNvPr>
            <p:cNvSpPr/>
            <p:nvPr/>
          </p:nvSpPr>
          <p:spPr>
            <a:xfrm>
              <a:off x="4888554" y="2079447"/>
              <a:ext cx="740631" cy="227664"/>
            </a:xfrm>
            <a:prstGeom prst="flowChartTermina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Start</a:t>
              </a:r>
              <a:endParaRPr lang="ko-KR" altLang="en-US" dirty="0"/>
            </a:p>
          </p:txBody>
        </p:sp>
        <p:cxnSp>
          <p:nvCxnSpPr>
            <p:cNvPr id="93" name="직선 화살표 연결선 92">
              <a:extLst>
                <a:ext uri="{FF2B5EF4-FFF2-40B4-BE49-F238E27FC236}">
                  <a16:creationId xmlns:a16="http://schemas.microsoft.com/office/drawing/2014/main" id="{C3907423-41A6-59F5-253D-416B3E8918D8}"/>
                </a:ext>
              </a:extLst>
            </p:cNvPr>
            <p:cNvCxnSpPr>
              <a:cxnSpLocks/>
              <a:stCxn id="92" idx="2"/>
            </p:cNvCxnSpPr>
            <p:nvPr/>
          </p:nvCxnSpPr>
          <p:spPr>
            <a:xfrm>
              <a:off x="5258870" y="2307111"/>
              <a:ext cx="0" cy="13112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94" name="그룹 93">
              <a:extLst>
                <a:ext uri="{FF2B5EF4-FFF2-40B4-BE49-F238E27FC236}">
                  <a16:creationId xmlns:a16="http://schemas.microsoft.com/office/drawing/2014/main" id="{48EE7CD3-904F-1176-B469-67E2A2E69126}"/>
                </a:ext>
              </a:extLst>
            </p:cNvPr>
            <p:cNvGrpSpPr/>
            <p:nvPr/>
          </p:nvGrpSpPr>
          <p:grpSpPr>
            <a:xfrm>
              <a:off x="5244348" y="2463445"/>
              <a:ext cx="30084" cy="179534"/>
              <a:chOff x="9374956" y="4619286"/>
              <a:chExt cx="58586" cy="496360"/>
            </a:xfrm>
          </p:grpSpPr>
          <p:sp>
            <p:nvSpPr>
              <p:cNvPr id="105" name="타원 104">
                <a:extLst>
                  <a:ext uri="{FF2B5EF4-FFF2-40B4-BE49-F238E27FC236}">
                    <a16:creationId xmlns:a16="http://schemas.microsoft.com/office/drawing/2014/main" id="{5FA8CF35-9D8D-E78C-F8AF-208C8108BAE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376984" y="4619286"/>
                <a:ext cx="56558" cy="53575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타원 105">
                <a:extLst>
                  <a:ext uri="{FF2B5EF4-FFF2-40B4-BE49-F238E27FC236}">
                    <a16:creationId xmlns:a16="http://schemas.microsoft.com/office/drawing/2014/main" id="{EE0F243C-E49F-5AC4-BDB7-7BD2FFE8E1E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374956" y="4835834"/>
                <a:ext cx="56558" cy="53575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타원 106">
                <a:extLst>
                  <a:ext uri="{FF2B5EF4-FFF2-40B4-BE49-F238E27FC236}">
                    <a16:creationId xmlns:a16="http://schemas.microsoft.com/office/drawing/2014/main" id="{1D81ED4D-A835-F4D6-FDF1-9E38A807DCF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374956" y="5062071"/>
                <a:ext cx="56558" cy="53575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82C59120-5CB1-2DCF-2EE9-A7C9A297D199}"/>
                </a:ext>
              </a:extLst>
            </p:cNvPr>
            <p:cNvCxnSpPr>
              <a:cxnSpLocks/>
            </p:cNvCxnSpPr>
            <p:nvPr/>
          </p:nvCxnSpPr>
          <p:spPr>
            <a:xfrm>
              <a:off x="5258868" y="2675846"/>
              <a:ext cx="0" cy="14186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id="{2E202396-D11E-69AA-15B9-D781F362C41F}"/>
                </a:ext>
              </a:extLst>
            </p:cNvPr>
            <p:cNvGrpSpPr/>
            <p:nvPr/>
          </p:nvGrpSpPr>
          <p:grpSpPr>
            <a:xfrm>
              <a:off x="4707423" y="2752998"/>
              <a:ext cx="1410729" cy="671011"/>
              <a:chOff x="2432491" y="5514699"/>
              <a:chExt cx="4577246" cy="1099057"/>
            </a:xfrm>
          </p:grpSpPr>
          <p:sp>
            <p:nvSpPr>
              <p:cNvPr id="98" name="순서도: 수행의 시작/종료 97">
                <a:extLst>
                  <a:ext uri="{FF2B5EF4-FFF2-40B4-BE49-F238E27FC236}">
                    <a16:creationId xmlns:a16="http://schemas.microsoft.com/office/drawing/2014/main" id="{041BED10-667D-EF37-29FD-7F38630FB683}"/>
                  </a:ext>
                </a:extLst>
              </p:cNvPr>
              <p:cNvSpPr/>
              <p:nvPr/>
            </p:nvSpPr>
            <p:spPr>
              <a:xfrm>
                <a:off x="3020186" y="6240124"/>
                <a:ext cx="2400695" cy="373632"/>
              </a:xfrm>
              <a:prstGeom prst="flowChartTerminato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End</a:t>
                </a:r>
                <a:endParaRPr lang="ko-KR" altLang="en-US" dirty="0"/>
              </a:p>
            </p:txBody>
          </p:sp>
          <p:sp>
            <p:nvSpPr>
              <p:cNvPr id="99" name="순서도: 판단 98">
                <a:extLst>
                  <a:ext uri="{FF2B5EF4-FFF2-40B4-BE49-F238E27FC236}">
                    <a16:creationId xmlns:a16="http://schemas.microsoft.com/office/drawing/2014/main" id="{E79CF7C7-DDCA-EB3C-1E03-7F64F41924A5}"/>
                  </a:ext>
                </a:extLst>
              </p:cNvPr>
              <p:cNvSpPr/>
              <p:nvPr/>
            </p:nvSpPr>
            <p:spPr>
              <a:xfrm>
                <a:off x="2432491" y="5620905"/>
                <a:ext cx="3594169" cy="462399"/>
              </a:xfrm>
              <a:prstGeom prst="flowChartDecisio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/>
                  <a:t>Is it still going?</a:t>
                </a:r>
                <a:endParaRPr lang="ko-KR" altLang="en-US" sz="700" dirty="0"/>
              </a:p>
            </p:txBody>
          </p:sp>
          <p:cxnSp>
            <p:nvCxnSpPr>
              <p:cNvPr id="100" name="직선 화살표 연결선 99">
                <a:extLst>
                  <a:ext uri="{FF2B5EF4-FFF2-40B4-BE49-F238E27FC236}">
                    <a16:creationId xmlns:a16="http://schemas.microsoft.com/office/drawing/2014/main" id="{A491B888-1027-28A9-B6DB-BA52E77F07A8}"/>
                  </a:ext>
                </a:extLst>
              </p:cNvPr>
              <p:cNvCxnSpPr>
                <a:cxnSpLocks/>
                <a:stCxn id="99" idx="2"/>
                <a:endCxn id="98" idx="0"/>
              </p:cNvCxnSpPr>
              <p:nvPr/>
            </p:nvCxnSpPr>
            <p:spPr>
              <a:xfrm flipH="1">
                <a:off x="4220534" y="6083304"/>
                <a:ext cx="9041" cy="15682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직선 화살표 연결선 100">
                <a:extLst>
                  <a:ext uri="{FF2B5EF4-FFF2-40B4-BE49-F238E27FC236}">
                    <a16:creationId xmlns:a16="http://schemas.microsoft.com/office/drawing/2014/main" id="{851CD4EB-0FA8-ADA7-6AD3-EFA9634824EF}"/>
                  </a:ext>
                </a:extLst>
              </p:cNvPr>
              <p:cNvCxnSpPr>
                <a:cxnSpLocks/>
                <a:stCxn id="99" idx="3"/>
              </p:cNvCxnSpPr>
              <p:nvPr/>
            </p:nvCxnSpPr>
            <p:spPr>
              <a:xfrm>
                <a:off x="6026661" y="5852104"/>
                <a:ext cx="98307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연결선: 꺾임 101">
                <a:extLst>
                  <a:ext uri="{FF2B5EF4-FFF2-40B4-BE49-F238E27FC236}">
                    <a16:creationId xmlns:a16="http://schemas.microsoft.com/office/drawing/2014/main" id="{56DE1691-2A47-14DB-8370-2B00760B4B2B}"/>
                  </a:ext>
                </a:extLst>
              </p:cNvPr>
              <p:cNvCxnSpPr>
                <a:cxnSpLocks/>
                <a:endCxn id="98" idx="3"/>
              </p:cNvCxnSpPr>
              <p:nvPr/>
            </p:nvCxnSpPr>
            <p:spPr>
              <a:xfrm rot="5400000">
                <a:off x="5597888" y="5675099"/>
                <a:ext cx="574837" cy="928846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52CBFA9A-000C-9720-2497-B333646E2130}"/>
                  </a:ext>
                </a:extLst>
              </p:cNvPr>
              <p:cNvSpPr txBox="1"/>
              <p:nvPr/>
            </p:nvSpPr>
            <p:spPr>
              <a:xfrm>
                <a:off x="5856488" y="5514699"/>
                <a:ext cx="296656" cy="3780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dirty="0"/>
                  <a:t>Y</a:t>
                </a:r>
                <a:endParaRPr lang="ko-KR" altLang="en-US" sz="900" dirty="0"/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5DA0C695-63C5-8ABA-D03D-00FBB6DB573C}"/>
                  </a:ext>
                </a:extLst>
              </p:cNvPr>
              <p:cNvSpPr txBox="1"/>
              <p:nvPr/>
            </p:nvSpPr>
            <p:spPr>
              <a:xfrm>
                <a:off x="4461272" y="5989558"/>
                <a:ext cx="296657" cy="3780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dirty="0"/>
                  <a:t>N</a:t>
                </a:r>
                <a:endParaRPr lang="ko-KR" altLang="en-US" sz="900" dirty="0"/>
              </a:p>
            </p:txBody>
          </p:sp>
        </p:grp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8F17C17F-BA99-DC6A-5A86-0D24DD4842E9}"/>
                </a:ext>
              </a:extLst>
            </p:cNvPr>
            <p:cNvSpPr/>
            <p:nvPr/>
          </p:nvSpPr>
          <p:spPr>
            <a:xfrm>
              <a:off x="4567449" y="1878957"/>
              <a:ext cx="1396645" cy="14913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/>
                <a:t>Thermostat Thread</a:t>
              </a:r>
              <a:endParaRPr lang="ko-KR" altLang="en-US" sz="900" dirty="0"/>
            </a:p>
          </p:txBody>
        </p:sp>
      </p:grp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61B63D7B-DC05-3511-F12A-A07FB9D251D8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2072862" y="2567520"/>
            <a:ext cx="3844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30B59C38-231E-90FD-635A-7D0E79574878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2072499" y="2157883"/>
            <a:ext cx="368909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8" name="연결선: 꺾임 127">
            <a:extLst>
              <a:ext uri="{FF2B5EF4-FFF2-40B4-BE49-F238E27FC236}">
                <a16:creationId xmlns:a16="http://schemas.microsoft.com/office/drawing/2014/main" id="{B40B4DB2-BB1B-34DF-9F93-057A473AD100}"/>
              </a:ext>
            </a:extLst>
          </p:cNvPr>
          <p:cNvCxnSpPr>
            <a:cxnSpLocks/>
          </p:cNvCxnSpPr>
          <p:nvPr/>
        </p:nvCxnSpPr>
        <p:spPr>
          <a:xfrm rot="10800000" flipV="1">
            <a:off x="1981344" y="2157882"/>
            <a:ext cx="240822" cy="200181"/>
          </a:xfrm>
          <a:prstGeom prst="bentConnector3">
            <a:avLst>
              <a:gd name="adj1" fmla="val 1203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9" name="연결선: 꺾임 128">
            <a:extLst>
              <a:ext uri="{FF2B5EF4-FFF2-40B4-BE49-F238E27FC236}">
                <a16:creationId xmlns:a16="http://schemas.microsoft.com/office/drawing/2014/main" id="{621DDC37-0AF3-B9AF-AE2C-257084CDC788}"/>
              </a:ext>
            </a:extLst>
          </p:cNvPr>
          <p:cNvCxnSpPr>
            <a:cxnSpLocks/>
          </p:cNvCxnSpPr>
          <p:nvPr/>
        </p:nvCxnSpPr>
        <p:spPr>
          <a:xfrm rot="10800000" flipV="1">
            <a:off x="1551063" y="2358013"/>
            <a:ext cx="470871" cy="57413"/>
          </a:xfrm>
          <a:prstGeom prst="bentConnector3">
            <a:avLst>
              <a:gd name="adj1" fmla="val 93154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0" name="연결선: 꺾임 129">
            <a:extLst>
              <a:ext uri="{FF2B5EF4-FFF2-40B4-BE49-F238E27FC236}">
                <a16:creationId xmlns:a16="http://schemas.microsoft.com/office/drawing/2014/main" id="{242F370D-F563-5803-4BB5-87E35F2F83B1}"/>
              </a:ext>
            </a:extLst>
          </p:cNvPr>
          <p:cNvCxnSpPr>
            <a:cxnSpLocks/>
          </p:cNvCxnSpPr>
          <p:nvPr/>
        </p:nvCxnSpPr>
        <p:spPr>
          <a:xfrm rot="10800000" flipV="1">
            <a:off x="1981344" y="2569362"/>
            <a:ext cx="240822" cy="200181"/>
          </a:xfrm>
          <a:prstGeom prst="bentConnector3">
            <a:avLst>
              <a:gd name="adj1" fmla="val 1203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연결선: 꺾임 130">
            <a:extLst>
              <a:ext uri="{FF2B5EF4-FFF2-40B4-BE49-F238E27FC236}">
                <a16:creationId xmlns:a16="http://schemas.microsoft.com/office/drawing/2014/main" id="{C69C9D40-144A-E001-1AB1-7EAAA7AF6480}"/>
              </a:ext>
            </a:extLst>
          </p:cNvPr>
          <p:cNvCxnSpPr>
            <a:cxnSpLocks/>
          </p:cNvCxnSpPr>
          <p:nvPr/>
        </p:nvCxnSpPr>
        <p:spPr>
          <a:xfrm rot="10800000" flipV="1">
            <a:off x="1550695" y="2769489"/>
            <a:ext cx="471240" cy="8113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1026FAC5-316A-C1EA-38DB-FF9818E441A9}"/>
              </a:ext>
            </a:extLst>
          </p:cNvPr>
          <p:cNvGrpSpPr/>
          <p:nvPr/>
        </p:nvGrpSpPr>
        <p:grpSpPr>
          <a:xfrm>
            <a:off x="5046461" y="5040114"/>
            <a:ext cx="53597" cy="413622"/>
            <a:chOff x="6653518" y="5772054"/>
            <a:chExt cx="53597" cy="413622"/>
          </a:xfrm>
        </p:grpSpPr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673E9F71-EA3E-738F-C70D-48298527A5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53518" y="5772054"/>
              <a:ext cx="53597" cy="5359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C175207C-A882-F087-CA49-91D4487866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53518" y="5952066"/>
              <a:ext cx="53597" cy="5359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9C117F9D-E094-7AB4-AB50-E5DCD43E21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53518" y="6132079"/>
              <a:ext cx="53597" cy="5359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F35503D7-1C7F-E739-0120-1FC822EF738F}"/>
              </a:ext>
            </a:extLst>
          </p:cNvPr>
          <p:cNvCxnSpPr>
            <a:cxnSpLocks/>
          </p:cNvCxnSpPr>
          <p:nvPr/>
        </p:nvCxnSpPr>
        <p:spPr>
          <a:xfrm>
            <a:off x="635815" y="65827"/>
            <a:ext cx="0" cy="67263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EDC538E9-6846-1E2B-9FCA-476D4323FCBD}"/>
              </a:ext>
            </a:extLst>
          </p:cNvPr>
          <p:cNvSpPr txBox="1"/>
          <p:nvPr/>
        </p:nvSpPr>
        <p:spPr>
          <a:xfrm>
            <a:off x="-24301" y="6400932"/>
            <a:ext cx="907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time</a:t>
            </a:r>
            <a:endParaRPr lang="ko-KR" altLang="en-US" dirty="0"/>
          </a:p>
        </p:txBody>
      </p: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62DC4F24-F9AB-5170-A368-A34E18FEDD52}"/>
              </a:ext>
            </a:extLst>
          </p:cNvPr>
          <p:cNvGrpSpPr/>
          <p:nvPr/>
        </p:nvGrpSpPr>
        <p:grpSpPr>
          <a:xfrm>
            <a:off x="8340782" y="4607092"/>
            <a:ext cx="53597" cy="413622"/>
            <a:chOff x="6653518" y="5772054"/>
            <a:chExt cx="53597" cy="413622"/>
          </a:xfrm>
        </p:grpSpPr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90A97B26-4A0F-09E7-3863-3CC84D9FC6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53518" y="5772054"/>
              <a:ext cx="53597" cy="5359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F111A747-679E-64D5-4EDA-8303E571CE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53518" y="5952066"/>
              <a:ext cx="53597" cy="5359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타원 140">
              <a:extLst>
                <a:ext uri="{FF2B5EF4-FFF2-40B4-BE49-F238E27FC236}">
                  <a16:creationId xmlns:a16="http://schemas.microsoft.com/office/drawing/2014/main" id="{1A9BBC4F-60E5-FDCC-5138-EE664E838C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53518" y="6132079"/>
              <a:ext cx="53597" cy="5359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8" name="그룹 187">
            <a:extLst>
              <a:ext uri="{FF2B5EF4-FFF2-40B4-BE49-F238E27FC236}">
                <a16:creationId xmlns:a16="http://schemas.microsoft.com/office/drawing/2014/main" id="{7411CB00-69BE-53F7-477B-3B95CE0833F8}"/>
              </a:ext>
            </a:extLst>
          </p:cNvPr>
          <p:cNvGrpSpPr/>
          <p:nvPr/>
        </p:nvGrpSpPr>
        <p:grpSpPr>
          <a:xfrm>
            <a:off x="5022348" y="384229"/>
            <a:ext cx="2776805" cy="874281"/>
            <a:chOff x="5022348" y="363909"/>
            <a:chExt cx="2776805" cy="874281"/>
          </a:xfrm>
        </p:grpSpPr>
        <p:pic>
          <p:nvPicPr>
            <p:cNvPr id="146" name="그림 145">
              <a:extLst>
                <a:ext uri="{FF2B5EF4-FFF2-40B4-BE49-F238E27FC236}">
                  <a16:creationId xmlns:a16="http://schemas.microsoft.com/office/drawing/2014/main" id="{DDA4E065-E1D2-107C-472B-AC0406B515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2348" y="363909"/>
              <a:ext cx="2776805" cy="874281"/>
            </a:xfrm>
            <a:prstGeom prst="rect">
              <a:avLst/>
            </a:prstGeom>
          </p:spPr>
        </p:pic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7F2BCDBD-F69A-D0C7-2BAB-AC615AD1582D}"/>
                </a:ext>
              </a:extLst>
            </p:cNvPr>
            <p:cNvSpPr/>
            <p:nvPr/>
          </p:nvSpPr>
          <p:spPr>
            <a:xfrm>
              <a:off x="7129712" y="766884"/>
              <a:ext cx="391052" cy="199617"/>
            </a:xfrm>
            <a:prstGeom prst="rect">
              <a:avLst/>
            </a:prstGeom>
            <a:noFill/>
            <a:ln w="635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DFCE9E80-A646-CC70-C751-1E99A2FCAFA7}"/>
              </a:ext>
            </a:extLst>
          </p:cNvPr>
          <p:cNvGrpSpPr/>
          <p:nvPr/>
        </p:nvGrpSpPr>
        <p:grpSpPr>
          <a:xfrm>
            <a:off x="9063593" y="746311"/>
            <a:ext cx="1550703" cy="1626243"/>
            <a:chOff x="4567449" y="1878957"/>
            <a:chExt cx="1550703" cy="1626243"/>
          </a:xfrm>
        </p:grpSpPr>
        <p:sp>
          <p:nvSpPr>
            <p:cNvPr id="149" name="순서도: 처리 148">
              <a:extLst>
                <a:ext uri="{FF2B5EF4-FFF2-40B4-BE49-F238E27FC236}">
                  <a16:creationId xmlns:a16="http://schemas.microsoft.com/office/drawing/2014/main" id="{092172CB-0332-339B-427C-85DE5B9666DD}"/>
                </a:ext>
              </a:extLst>
            </p:cNvPr>
            <p:cNvSpPr/>
            <p:nvPr/>
          </p:nvSpPr>
          <p:spPr>
            <a:xfrm>
              <a:off x="4567449" y="2022238"/>
              <a:ext cx="1396645" cy="1482962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0" name="순서도: 수행의 시작/종료 149">
              <a:extLst>
                <a:ext uri="{FF2B5EF4-FFF2-40B4-BE49-F238E27FC236}">
                  <a16:creationId xmlns:a16="http://schemas.microsoft.com/office/drawing/2014/main" id="{2D14E739-CA33-C6FC-72C4-106AB51F4526}"/>
                </a:ext>
              </a:extLst>
            </p:cNvPr>
            <p:cNvSpPr/>
            <p:nvPr/>
          </p:nvSpPr>
          <p:spPr>
            <a:xfrm>
              <a:off x="4888554" y="2079447"/>
              <a:ext cx="740631" cy="227664"/>
            </a:xfrm>
            <a:prstGeom prst="flowChartTermina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Start</a:t>
              </a:r>
              <a:endParaRPr lang="ko-KR" altLang="en-US" dirty="0"/>
            </a:p>
          </p:txBody>
        </p:sp>
        <p:cxnSp>
          <p:nvCxnSpPr>
            <p:cNvPr id="151" name="직선 화살표 연결선 150">
              <a:extLst>
                <a:ext uri="{FF2B5EF4-FFF2-40B4-BE49-F238E27FC236}">
                  <a16:creationId xmlns:a16="http://schemas.microsoft.com/office/drawing/2014/main" id="{FBFB73C8-4B78-7818-9D3D-1E78AFC4C6BC}"/>
                </a:ext>
              </a:extLst>
            </p:cNvPr>
            <p:cNvCxnSpPr>
              <a:cxnSpLocks/>
              <a:stCxn id="150" idx="2"/>
            </p:cNvCxnSpPr>
            <p:nvPr/>
          </p:nvCxnSpPr>
          <p:spPr>
            <a:xfrm>
              <a:off x="5258870" y="2307111"/>
              <a:ext cx="0" cy="13112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52" name="그룹 151">
              <a:extLst>
                <a:ext uri="{FF2B5EF4-FFF2-40B4-BE49-F238E27FC236}">
                  <a16:creationId xmlns:a16="http://schemas.microsoft.com/office/drawing/2014/main" id="{2D2DA5D3-E466-3BDB-32AC-2539B7A16F92}"/>
                </a:ext>
              </a:extLst>
            </p:cNvPr>
            <p:cNvGrpSpPr/>
            <p:nvPr/>
          </p:nvGrpSpPr>
          <p:grpSpPr>
            <a:xfrm>
              <a:off x="5244348" y="2463445"/>
              <a:ext cx="30084" cy="179534"/>
              <a:chOff x="9374956" y="4619286"/>
              <a:chExt cx="58586" cy="496360"/>
            </a:xfrm>
          </p:grpSpPr>
          <p:sp>
            <p:nvSpPr>
              <p:cNvPr id="163" name="타원 162">
                <a:extLst>
                  <a:ext uri="{FF2B5EF4-FFF2-40B4-BE49-F238E27FC236}">
                    <a16:creationId xmlns:a16="http://schemas.microsoft.com/office/drawing/2014/main" id="{64ACDFFF-5D1A-BCF9-73F1-934BBC11A3F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376984" y="4619286"/>
                <a:ext cx="56558" cy="53575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4" name="타원 163">
                <a:extLst>
                  <a:ext uri="{FF2B5EF4-FFF2-40B4-BE49-F238E27FC236}">
                    <a16:creationId xmlns:a16="http://schemas.microsoft.com/office/drawing/2014/main" id="{46FA8890-52CD-2E78-2C1A-F929D6DB1ED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374956" y="4835834"/>
                <a:ext cx="56558" cy="53575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5" name="타원 164">
                <a:extLst>
                  <a:ext uri="{FF2B5EF4-FFF2-40B4-BE49-F238E27FC236}">
                    <a16:creationId xmlns:a16="http://schemas.microsoft.com/office/drawing/2014/main" id="{B09EFD98-7D1C-5E2E-3A4B-3375A3E4437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374956" y="5062071"/>
                <a:ext cx="56558" cy="53575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53" name="직선 화살표 연결선 152">
              <a:extLst>
                <a:ext uri="{FF2B5EF4-FFF2-40B4-BE49-F238E27FC236}">
                  <a16:creationId xmlns:a16="http://schemas.microsoft.com/office/drawing/2014/main" id="{0051EBF5-C55B-39ED-4E47-84B2FD620A2B}"/>
                </a:ext>
              </a:extLst>
            </p:cNvPr>
            <p:cNvCxnSpPr>
              <a:cxnSpLocks/>
            </p:cNvCxnSpPr>
            <p:nvPr/>
          </p:nvCxnSpPr>
          <p:spPr>
            <a:xfrm>
              <a:off x="5258868" y="2675846"/>
              <a:ext cx="0" cy="14186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54" name="그룹 153">
              <a:extLst>
                <a:ext uri="{FF2B5EF4-FFF2-40B4-BE49-F238E27FC236}">
                  <a16:creationId xmlns:a16="http://schemas.microsoft.com/office/drawing/2014/main" id="{AD62D472-DBDE-79BC-DAFB-549286CDE96D}"/>
                </a:ext>
              </a:extLst>
            </p:cNvPr>
            <p:cNvGrpSpPr/>
            <p:nvPr/>
          </p:nvGrpSpPr>
          <p:grpSpPr>
            <a:xfrm>
              <a:off x="4707423" y="2752998"/>
              <a:ext cx="1410729" cy="671011"/>
              <a:chOff x="2432491" y="5514699"/>
              <a:chExt cx="4577246" cy="1099057"/>
            </a:xfrm>
          </p:grpSpPr>
          <p:sp>
            <p:nvSpPr>
              <p:cNvPr id="156" name="순서도: 수행의 시작/종료 155">
                <a:extLst>
                  <a:ext uri="{FF2B5EF4-FFF2-40B4-BE49-F238E27FC236}">
                    <a16:creationId xmlns:a16="http://schemas.microsoft.com/office/drawing/2014/main" id="{0FCDED5D-76FB-0C71-562A-FD737DACB5C5}"/>
                  </a:ext>
                </a:extLst>
              </p:cNvPr>
              <p:cNvSpPr/>
              <p:nvPr/>
            </p:nvSpPr>
            <p:spPr>
              <a:xfrm>
                <a:off x="3020186" y="6240124"/>
                <a:ext cx="2400695" cy="373632"/>
              </a:xfrm>
              <a:prstGeom prst="flowChartTerminato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End</a:t>
                </a:r>
                <a:endParaRPr lang="ko-KR" altLang="en-US" dirty="0"/>
              </a:p>
            </p:txBody>
          </p:sp>
          <p:sp>
            <p:nvSpPr>
              <p:cNvPr id="157" name="순서도: 판단 156">
                <a:extLst>
                  <a:ext uri="{FF2B5EF4-FFF2-40B4-BE49-F238E27FC236}">
                    <a16:creationId xmlns:a16="http://schemas.microsoft.com/office/drawing/2014/main" id="{0CBFC2F9-D009-47F1-08C1-BEEDEC1430C7}"/>
                  </a:ext>
                </a:extLst>
              </p:cNvPr>
              <p:cNvSpPr/>
              <p:nvPr/>
            </p:nvSpPr>
            <p:spPr>
              <a:xfrm>
                <a:off x="2432491" y="5620905"/>
                <a:ext cx="3594169" cy="462399"/>
              </a:xfrm>
              <a:prstGeom prst="flowChartDecisio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/>
                  <a:t>Is it still going?</a:t>
                </a:r>
                <a:endParaRPr lang="ko-KR" altLang="en-US" sz="700" dirty="0"/>
              </a:p>
            </p:txBody>
          </p:sp>
          <p:cxnSp>
            <p:nvCxnSpPr>
              <p:cNvPr id="158" name="직선 화살표 연결선 157">
                <a:extLst>
                  <a:ext uri="{FF2B5EF4-FFF2-40B4-BE49-F238E27FC236}">
                    <a16:creationId xmlns:a16="http://schemas.microsoft.com/office/drawing/2014/main" id="{2AAF5CD1-61F0-85CB-B2EA-2607AC8D813A}"/>
                  </a:ext>
                </a:extLst>
              </p:cNvPr>
              <p:cNvCxnSpPr>
                <a:cxnSpLocks/>
                <a:stCxn id="157" idx="2"/>
                <a:endCxn id="156" idx="0"/>
              </p:cNvCxnSpPr>
              <p:nvPr/>
            </p:nvCxnSpPr>
            <p:spPr>
              <a:xfrm flipH="1">
                <a:off x="4220534" y="6083304"/>
                <a:ext cx="9041" cy="15682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9" name="직선 화살표 연결선 158">
                <a:extLst>
                  <a:ext uri="{FF2B5EF4-FFF2-40B4-BE49-F238E27FC236}">
                    <a16:creationId xmlns:a16="http://schemas.microsoft.com/office/drawing/2014/main" id="{D570D3D0-3AFE-415C-981F-36451E1520D2}"/>
                  </a:ext>
                </a:extLst>
              </p:cNvPr>
              <p:cNvCxnSpPr>
                <a:cxnSpLocks/>
                <a:stCxn id="157" idx="3"/>
              </p:cNvCxnSpPr>
              <p:nvPr/>
            </p:nvCxnSpPr>
            <p:spPr>
              <a:xfrm>
                <a:off x="6026661" y="5852104"/>
                <a:ext cx="98307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0" name="연결선: 꺾임 159">
                <a:extLst>
                  <a:ext uri="{FF2B5EF4-FFF2-40B4-BE49-F238E27FC236}">
                    <a16:creationId xmlns:a16="http://schemas.microsoft.com/office/drawing/2014/main" id="{601B4980-8610-76BA-762F-2DC738E242E9}"/>
                  </a:ext>
                </a:extLst>
              </p:cNvPr>
              <p:cNvCxnSpPr>
                <a:cxnSpLocks/>
                <a:endCxn id="156" idx="3"/>
              </p:cNvCxnSpPr>
              <p:nvPr/>
            </p:nvCxnSpPr>
            <p:spPr>
              <a:xfrm rot="5400000">
                <a:off x="5597888" y="5675099"/>
                <a:ext cx="574837" cy="928846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ACD02E22-F196-BE95-CC4A-1DA5B29B3E43}"/>
                  </a:ext>
                </a:extLst>
              </p:cNvPr>
              <p:cNvSpPr txBox="1"/>
              <p:nvPr/>
            </p:nvSpPr>
            <p:spPr>
              <a:xfrm>
                <a:off x="5856488" y="5514699"/>
                <a:ext cx="296656" cy="3780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dirty="0"/>
                  <a:t>Y</a:t>
                </a:r>
                <a:endParaRPr lang="ko-KR" altLang="en-US" sz="900" dirty="0"/>
              </a:p>
            </p:txBody>
          </p:sp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720D6D4D-1753-4147-9ACC-FE18434729D1}"/>
                  </a:ext>
                </a:extLst>
              </p:cNvPr>
              <p:cNvSpPr txBox="1"/>
              <p:nvPr/>
            </p:nvSpPr>
            <p:spPr>
              <a:xfrm>
                <a:off x="4461272" y="5989558"/>
                <a:ext cx="296657" cy="3780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dirty="0"/>
                  <a:t>N</a:t>
                </a:r>
                <a:endParaRPr lang="ko-KR" altLang="en-US" sz="900" dirty="0"/>
              </a:p>
            </p:txBody>
          </p:sp>
        </p:grpSp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43776F7F-35FC-D0FB-694A-3B4854B2FE9F}"/>
                </a:ext>
              </a:extLst>
            </p:cNvPr>
            <p:cNvSpPr/>
            <p:nvPr/>
          </p:nvSpPr>
          <p:spPr>
            <a:xfrm>
              <a:off x="4567449" y="1878957"/>
              <a:ext cx="1396645" cy="14913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PumpModulation</a:t>
              </a:r>
              <a:r>
                <a:rPr lang="en-US" altLang="ko-KR" sz="800" dirty="0"/>
                <a:t> Thread</a:t>
              </a:r>
              <a:endParaRPr lang="ko-KR" altLang="en-US" sz="800" dirty="0"/>
            </a:p>
          </p:txBody>
        </p:sp>
      </p:grpSp>
      <p:grpSp>
        <p:nvGrpSpPr>
          <p:cNvPr id="166" name="그룹 165">
            <a:extLst>
              <a:ext uri="{FF2B5EF4-FFF2-40B4-BE49-F238E27FC236}">
                <a16:creationId xmlns:a16="http://schemas.microsoft.com/office/drawing/2014/main" id="{7CF330C7-04FC-9603-8603-B90140286596}"/>
              </a:ext>
            </a:extLst>
          </p:cNvPr>
          <p:cNvGrpSpPr/>
          <p:nvPr/>
        </p:nvGrpSpPr>
        <p:grpSpPr>
          <a:xfrm>
            <a:off x="10608571" y="1505361"/>
            <a:ext cx="1550703" cy="1626243"/>
            <a:chOff x="4567449" y="1878957"/>
            <a:chExt cx="1550703" cy="1626243"/>
          </a:xfrm>
        </p:grpSpPr>
        <p:sp>
          <p:nvSpPr>
            <p:cNvPr id="167" name="순서도: 처리 166">
              <a:extLst>
                <a:ext uri="{FF2B5EF4-FFF2-40B4-BE49-F238E27FC236}">
                  <a16:creationId xmlns:a16="http://schemas.microsoft.com/office/drawing/2014/main" id="{AD90C815-30E5-0639-E74B-6CF7B11E2E1F}"/>
                </a:ext>
              </a:extLst>
            </p:cNvPr>
            <p:cNvSpPr/>
            <p:nvPr/>
          </p:nvSpPr>
          <p:spPr>
            <a:xfrm>
              <a:off x="4567449" y="2022238"/>
              <a:ext cx="1396645" cy="1482962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8" name="순서도: 수행의 시작/종료 167">
              <a:extLst>
                <a:ext uri="{FF2B5EF4-FFF2-40B4-BE49-F238E27FC236}">
                  <a16:creationId xmlns:a16="http://schemas.microsoft.com/office/drawing/2014/main" id="{CDAABA84-EFB6-C127-E4B1-21C0AEF4000D}"/>
                </a:ext>
              </a:extLst>
            </p:cNvPr>
            <p:cNvSpPr/>
            <p:nvPr/>
          </p:nvSpPr>
          <p:spPr>
            <a:xfrm>
              <a:off x="4888554" y="2079447"/>
              <a:ext cx="740631" cy="227664"/>
            </a:xfrm>
            <a:prstGeom prst="flowChartTermina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Start</a:t>
              </a:r>
              <a:endParaRPr lang="ko-KR" altLang="en-US" dirty="0"/>
            </a:p>
          </p:txBody>
        </p:sp>
        <p:cxnSp>
          <p:nvCxnSpPr>
            <p:cNvPr id="169" name="직선 화살표 연결선 168">
              <a:extLst>
                <a:ext uri="{FF2B5EF4-FFF2-40B4-BE49-F238E27FC236}">
                  <a16:creationId xmlns:a16="http://schemas.microsoft.com/office/drawing/2014/main" id="{CA93108B-4F1C-CAF8-FB2B-26F7EE9B4EFE}"/>
                </a:ext>
              </a:extLst>
            </p:cNvPr>
            <p:cNvCxnSpPr>
              <a:cxnSpLocks/>
              <a:stCxn id="168" idx="2"/>
            </p:cNvCxnSpPr>
            <p:nvPr/>
          </p:nvCxnSpPr>
          <p:spPr>
            <a:xfrm>
              <a:off x="5258870" y="2307111"/>
              <a:ext cx="0" cy="13112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70" name="그룹 169">
              <a:extLst>
                <a:ext uri="{FF2B5EF4-FFF2-40B4-BE49-F238E27FC236}">
                  <a16:creationId xmlns:a16="http://schemas.microsoft.com/office/drawing/2014/main" id="{FB672C04-FF59-4ECC-6AC8-F8FCAAC56FFB}"/>
                </a:ext>
              </a:extLst>
            </p:cNvPr>
            <p:cNvGrpSpPr/>
            <p:nvPr/>
          </p:nvGrpSpPr>
          <p:grpSpPr>
            <a:xfrm>
              <a:off x="5244348" y="2463445"/>
              <a:ext cx="30084" cy="179534"/>
              <a:chOff x="9374956" y="4619286"/>
              <a:chExt cx="58586" cy="496360"/>
            </a:xfrm>
          </p:grpSpPr>
          <p:sp>
            <p:nvSpPr>
              <p:cNvPr id="181" name="타원 180">
                <a:extLst>
                  <a:ext uri="{FF2B5EF4-FFF2-40B4-BE49-F238E27FC236}">
                    <a16:creationId xmlns:a16="http://schemas.microsoft.com/office/drawing/2014/main" id="{E227BDB0-53F6-0BF3-D428-EEC14F07309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376984" y="4619286"/>
                <a:ext cx="56558" cy="53575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2" name="타원 181">
                <a:extLst>
                  <a:ext uri="{FF2B5EF4-FFF2-40B4-BE49-F238E27FC236}">
                    <a16:creationId xmlns:a16="http://schemas.microsoft.com/office/drawing/2014/main" id="{AF845C20-7F3A-8688-3ABE-BEFFF7A8E55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374956" y="4835834"/>
                <a:ext cx="56558" cy="53575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3" name="타원 182">
                <a:extLst>
                  <a:ext uri="{FF2B5EF4-FFF2-40B4-BE49-F238E27FC236}">
                    <a16:creationId xmlns:a16="http://schemas.microsoft.com/office/drawing/2014/main" id="{954ED837-8D95-A79B-5EA2-423396168F6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374956" y="5062071"/>
                <a:ext cx="56558" cy="53575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71" name="직선 화살표 연결선 170">
              <a:extLst>
                <a:ext uri="{FF2B5EF4-FFF2-40B4-BE49-F238E27FC236}">
                  <a16:creationId xmlns:a16="http://schemas.microsoft.com/office/drawing/2014/main" id="{DCF745C7-3D9A-A5B5-B818-E10E3A173595}"/>
                </a:ext>
              </a:extLst>
            </p:cNvPr>
            <p:cNvCxnSpPr>
              <a:cxnSpLocks/>
            </p:cNvCxnSpPr>
            <p:nvPr/>
          </p:nvCxnSpPr>
          <p:spPr>
            <a:xfrm>
              <a:off x="5258868" y="2675846"/>
              <a:ext cx="0" cy="14186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72" name="그룹 171">
              <a:extLst>
                <a:ext uri="{FF2B5EF4-FFF2-40B4-BE49-F238E27FC236}">
                  <a16:creationId xmlns:a16="http://schemas.microsoft.com/office/drawing/2014/main" id="{C16C172B-9371-DC86-1DFD-A87CD6F7AFCD}"/>
                </a:ext>
              </a:extLst>
            </p:cNvPr>
            <p:cNvGrpSpPr/>
            <p:nvPr/>
          </p:nvGrpSpPr>
          <p:grpSpPr>
            <a:xfrm>
              <a:off x="4707423" y="2752998"/>
              <a:ext cx="1410729" cy="671011"/>
              <a:chOff x="2432491" y="5514699"/>
              <a:chExt cx="4577246" cy="1099057"/>
            </a:xfrm>
          </p:grpSpPr>
          <p:sp>
            <p:nvSpPr>
              <p:cNvPr id="174" name="순서도: 수행의 시작/종료 173">
                <a:extLst>
                  <a:ext uri="{FF2B5EF4-FFF2-40B4-BE49-F238E27FC236}">
                    <a16:creationId xmlns:a16="http://schemas.microsoft.com/office/drawing/2014/main" id="{320C537D-2767-439B-B769-B71FE751BA27}"/>
                  </a:ext>
                </a:extLst>
              </p:cNvPr>
              <p:cNvSpPr/>
              <p:nvPr/>
            </p:nvSpPr>
            <p:spPr>
              <a:xfrm>
                <a:off x="3020186" y="6240124"/>
                <a:ext cx="2400695" cy="373632"/>
              </a:xfrm>
              <a:prstGeom prst="flowChartTerminato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End</a:t>
                </a:r>
                <a:endParaRPr lang="ko-KR" altLang="en-US" dirty="0"/>
              </a:p>
            </p:txBody>
          </p:sp>
          <p:sp>
            <p:nvSpPr>
              <p:cNvPr id="175" name="순서도: 판단 174">
                <a:extLst>
                  <a:ext uri="{FF2B5EF4-FFF2-40B4-BE49-F238E27FC236}">
                    <a16:creationId xmlns:a16="http://schemas.microsoft.com/office/drawing/2014/main" id="{C2FE1CFC-5FD2-75CC-9D91-AE3078BDEDC0}"/>
                  </a:ext>
                </a:extLst>
              </p:cNvPr>
              <p:cNvSpPr/>
              <p:nvPr/>
            </p:nvSpPr>
            <p:spPr>
              <a:xfrm>
                <a:off x="2432491" y="5620905"/>
                <a:ext cx="3594169" cy="462399"/>
              </a:xfrm>
              <a:prstGeom prst="flowChartDecisio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/>
                  <a:t>Is it still going?</a:t>
                </a:r>
                <a:endParaRPr lang="ko-KR" altLang="en-US" sz="700" dirty="0"/>
              </a:p>
            </p:txBody>
          </p:sp>
          <p:cxnSp>
            <p:nvCxnSpPr>
              <p:cNvPr id="176" name="직선 화살표 연결선 175">
                <a:extLst>
                  <a:ext uri="{FF2B5EF4-FFF2-40B4-BE49-F238E27FC236}">
                    <a16:creationId xmlns:a16="http://schemas.microsoft.com/office/drawing/2014/main" id="{A223F3C9-FBCE-EFFB-0A21-887204753002}"/>
                  </a:ext>
                </a:extLst>
              </p:cNvPr>
              <p:cNvCxnSpPr>
                <a:cxnSpLocks/>
                <a:stCxn id="175" idx="2"/>
                <a:endCxn id="174" idx="0"/>
              </p:cNvCxnSpPr>
              <p:nvPr/>
            </p:nvCxnSpPr>
            <p:spPr>
              <a:xfrm flipH="1">
                <a:off x="4220534" y="6083304"/>
                <a:ext cx="9041" cy="15682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7" name="직선 화살표 연결선 176">
                <a:extLst>
                  <a:ext uri="{FF2B5EF4-FFF2-40B4-BE49-F238E27FC236}">
                    <a16:creationId xmlns:a16="http://schemas.microsoft.com/office/drawing/2014/main" id="{19AB5544-AA06-50D5-CEA0-4344FF766EFD}"/>
                  </a:ext>
                </a:extLst>
              </p:cNvPr>
              <p:cNvCxnSpPr>
                <a:cxnSpLocks/>
                <a:stCxn id="175" idx="3"/>
              </p:cNvCxnSpPr>
              <p:nvPr/>
            </p:nvCxnSpPr>
            <p:spPr>
              <a:xfrm>
                <a:off x="6026661" y="5852104"/>
                <a:ext cx="98307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8" name="연결선: 꺾임 177">
                <a:extLst>
                  <a:ext uri="{FF2B5EF4-FFF2-40B4-BE49-F238E27FC236}">
                    <a16:creationId xmlns:a16="http://schemas.microsoft.com/office/drawing/2014/main" id="{C73A6D79-0660-73BA-4A10-DCA3E7605251}"/>
                  </a:ext>
                </a:extLst>
              </p:cNvPr>
              <p:cNvCxnSpPr>
                <a:cxnSpLocks/>
                <a:endCxn id="174" idx="3"/>
              </p:cNvCxnSpPr>
              <p:nvPr/>
            </p:nvCxnSpPr>
            <p:spPr>
              <a:xfrm rot="5400000">
                <a:off x="5597888" y="5675099"/>
                <a:ext cx="574837" cy="928846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BB0E9375-435B-7410-DF3E-C847BEEFD75A}"/>
                  </a:ext>
                </a:extLst>
              </p:cNvPr>
              <p:cNvSpPr txBox="1"/>
              <p:nvPr/>
            </p:nvSpPr>
            <p:spPr>
              <a:xfrm>
                <a:off x="5856488" y="5514699"/>
                <a:ext cx="296656" cy="3780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dirty="0"/>
                  <a:t>Y</a:t>
                </a:r>
                <a:endParaRPr lang="ko-KR" altLang="en-US" sz="900" dirty="0"/>
              </a:p>
            </p:txBody>
          </p:sp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681F15C9-BDE9-47B0-E77D-772BB2FBC543}"/>
                  </a:ext>
                </a:extLst>
              </p:cNvPr>
              <p:cNvSpPr txBox="1"/>
              <p:nvPr/>
            </p:nvSpPr>
            <p:spPr>
              <a:xfrm>
                <a:off x="4461272" y="5989558"/>
                <a:ext cx="296657" cy="3780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dirty="0"/>
                  <a:t>N</a:t>
                </a:r>
                <a:endParaRPr lang="ko-KR" altLang="en-US" sz="900" dirty="0"/>
              </a:p>
            </p:txBody>
          </p:sp>
        </p:grpSp>
        <p:sp>
          <p:nvSpPr>
            <p:cNvPr id="173" name="직사각형 172">
              <a:extLst>
                <a:ext uri="{FF2B5EF4-FFF2-40B4-BE49-F238E27FC236}">
                  <a16:creationId xmlns:a16="http://schemas.microsoft.com/office/drawing/2014/main" id="{0BD3D2ED-2EBC-DBDA-283D-CD94359D3323}"/>
                </a:ext>
              </a:extLst>
            </p:cNvPr>
            <p:cNvSpPr/>
            <p:nvPr/>
          </p:nvSpPr>
          <p:spPr>
            <a:xfrm>
              <a:off x="4567449" y="1878957"/>
              <a:ext cx="1396645" cy="14913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PumpModulation</a:t>
              </a:r>
              <a:r>
                <a:rPr lang="en-US" altLang="ko-KR" sz="800" dirty="0"/>
                <a:t> Thread</a:t>
              </a:r>
              <a:endParaRPr lang="ko-KR" altLang="en-US" sz="800" dirty="0"/>
            </a:p>
          </p:txBody>
        </p:sp>
      </p:grpSp>
      <p:grpSp>
        <p:nvGrpSpPr>
          <p:cNvPr id="184" name="그룹 183">
            <a:extLst>
              <a:ext uri="{FF2B5EF4-FFF2-40B4-BE49-F238E27FC236}">
                <a16:creationId xmlns:a16="http://schemas.microsoft.com/office/drawing/2014/main" id="{85E9AB84-268E-667B-7024-4E1D56828D68}"/>
              </a:ext>
            </a:extLst>
          </p:cNvPr>
          <p:cNvGrpSpPr/>
          <p:nvPr/>
        </p:nvGrpSpPr>
        <p:grpSpPr>
          <a:xfrm>
            <a:off x="11642782" y="3347252"/>
            <a:ext cx="53597" cy="413622"/>
            <a:chOff x="6653518" y="5772054"/>
            <a:chExt cx="53597" cy="413622"/>
          </a:xfrm>
        </p:grpSpPr>
        <p:sp>
          <p:nvSpPr>
            <p:cNvPr id="185" name="타원 184">
              <a:extLst>
                <a:ext uri="{FF2B5EF4-FFF2-40B4-BE49-F238E27FC236}">
                  <a16:creationId xmlns:a16="http://schemas.microsoft.com/office/drawing/2014/main" id="{0309035A-E3C1-3C45-94BD-0D8FA71F97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53518" y="5772054"/>
              <a:ext cx="53597" cy="5359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타원 185">
              <a:extLst>
                <a:ext uri="{FF2B5EF4-FFF2-40B4-BE49-F238E27FC236}">
                  <a16:creationId xmlns:a16="http://schemas.microsoft.com/office/drawing/2014/main" id="{6C5FDDD1-9173-721A-FD22-7A45C1A126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53518" y="5952066"/>
              <a:ext cx="53597" cy="5359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7" name="타원 186">
              <a:extLst>
                <a:ext uri="{FF2B5EF4-FFF2-40B4-BE49-F238E27FC236}">
                  <a16:creationId xmlns:a16="http://schemas.microsoft.com/office/drawing/2014/main" id="{D930C5AA-8A0D-A1A0-B6A5-95FBF9469A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53518" y="6132079"/>
              <a:ext cx="53597" cy="5359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90" name="직선 화살표 연결선 189">
            <a:extLst>
              <a:ext uri="{FF2B5EF4-FFF2-40B4-BE49-F238E27FC236}">
                <a16:creationId xmlns:a16="http://schemas.microsoft.com/office/drawing/2014/main" id="{510D4EB6-6EBA-AFD8-4242-1900D31E3F6C}"/>
              </a:ext>
            </a:extLst>
          </p:cNvPr>
          <p:cNvCxnSpPr>
            <a:cxnSpLocks/>
            <a:stCxn id="147" idx="3"/>
          </p:cNvCxnSpPr>
          <p:nvPr/>
        </p:nvCxnSpPr>
        <p:spPr>
          <a:xfrm>
            <a:off x="7520764" y="887013"/>
            <a:ext cx="154282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6759D5B9-8A7F-97A0-08DA-FA817298F4F1}"/>
              </a:ext>
            </a:extLst>
          </p:cNvPr>
          <p:cNvGrpSpPr/>
          <p:nvPr/>
        </p:nvGrpSpPr>
        <p:grpSpPr>
          <a:xfrm>
            <a:off x="8012511" y="477417"/>
            <a:ext cx="580753" cy="853675"/>
            <a:chOff x="7961349" y="462750"/>
            <a:chExt cx="737473" cy="853675"/>
          </a:xfrm>
        </p:grpSpPr>
        <p:sp>
          <p:nvSpPr>
            <p:cNvPr id="2" name="물결 1">
              <a:extLst>
                <a:ext uri="{FF2B5EF4-FFF2-40B4-BE49-F238E27FC236}">
                  <a16:creationId xmlns:a16="http://schemas.microsoft.com/office/drawing/2014/main" id="{B440E6C2-EBDC-1D8D-5919-24344425BE70}"/>
                </a:ext>
              </a:extLst>
            </p:cNvPr>
            <p:cNvSpPr/>
            <p:nvPr/>
          </p:nvSpPr>
          <p:spPr>
            <a:xfrm rot="5400000">
              <a:off x="8101473" y="585080"/>
              <a:ext cx="430012" cy="607932"/>
            </a:xfrm>
            <a:prstGeom prst="wave">
              <a:avLst/>
            </a:prstGeom>
            <a:ln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B6C98C3D-89EC-DAA9-45F4-C14E288B7BF6}"/>
                </a:ext>
              </a:extLst>
            </p:cNvPr>
            <p:cNvSpPr/>
            <p:nvPr/>
          </p:nvSpPr>
          <p:spPr>
            <a:xfrm>
              <a:off x="8022730" y="462750"/>
              <a:ext cx="676092" cy="23378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8D3EFC14-6956-7B75-AFE2-150A42E561C2}"/>
                </a:ext>
              </a:extLst>
            </p:cNvPr>
            <p:cNvSpPr/>
            <p:nvPr/>
          </p:nvSpPr>
          <p:spPr>
            <a:xfrm>
              <a:off x="7961349" y="1075502"/>
              <a:ext cx="737473" cy="24092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9281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761429E-AD07-5047-9A7E-A26916AD6337}"/>
              </a:ext>
            </a:extLst>
          </p:cNvPr>
          <p:cNvSpPr txBox="1"/>
          <p:nvPr/>
        </p:nvSpPr>
        <p:spPr>
          <a:xfrm>
            <a:off x="597529" y="1162613"/>
            <a:ext cx="348558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Original </a:t>
            </a:r>
            <a:r>
              <a:rPr lang="en-US" altLang="ko-KR" dirty="0" err="1"/>
              <a:t>chibio</a:t>
            </a:r>
            <a:r>
              <a:rPr lang="en-US" altLang="ko-KR" dirty="0"/>
              <a:t> pump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DE6081C-36BF-66EF-72CA-0533EB19255B}"/>
              </a:ext>
            </a:extLst>
          </p:cNvPr>
          <p:cNvCxnSpPr/>
          <p:nvPr/>
        </p:nvCxnSpPr>
        <p:spPr>
          <a:xfrm>
            <a:off x="597529" y="3114388"/>
            <a:ext cx="110723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C4AD364-F2DA-42E4-23D0-4F3D1BFA0EB2}"/>
              </a:ext>
            </a:extLst>
          </p:cNvPr>
          <p:cNvSpPr txBox="1"/>
          <p:nvPr/>
        </p:nvSpPr>
        <p:spPr>
          <a:xfrm>
            <a:off x="597529" y="365911"/>
            <a:ext cx="3485584" cy="369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If the target value &lt; 1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31ECCDE-C5E1-47EF-DC57-87F1CB4E6098}"/>
                  </a:ext>
                </a:extLst>
              </p:cNvPr>
              <p:cNvSpPr txBox="1"/>
              <p:nvPr/>
            </p:nvSpPr>
            <p:spPr>
              <a:xfrm>
                <a:off x="5147940" y="885614"/>
                <a:ext cx="32498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ko-K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cycletime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𝑂𝑛𝑡𝑖𝑚𝑒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𝑂𝑓𝑓𝑡𝑖𝑚𝑒</m:t>
                    </m:r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31ECCDE-C5E1-47EF-DC57-87F1CB4E60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7940" y="885614"/>
                <a:ext cx="3249800" cy="276999"/>
              </a:xfrm>
              <a:prstGeom prst="rect">
                <a:avLst/>
              </a:prstGeom>
              <a:blipFill>
                <a:blip r:embed="rId3"/>
                <a:stretch>
                  <a:fillRect l="-936" r="-2247" b="-36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C99E920-972C-BBE3-5EEA-3FF0C9A61CB8}"/>
                  </a:ext>
                </a:extLst>
              </p:cNvPr>
              <p:cNvSpPr txBox="1"/>
              <p:nvPr/>
            </p:nvSpPr>
            <p:spPr>
              <a:xfrm>
                <a:off x="5147940" y="365911"/>
                <a:ext cx="3426131" cy="4339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ko-K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abs</m:t>
                    </m:r>
                    <m:r>
                      <a:rPr lang="en-US" altLang="ko-KR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ko-KR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m:rPr>
                        <m:nor/>
                      </m:rPr>
                      <a:rPr lang="en-US" altLang="ko-KR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he</m:t>
                    </m:r>
                    <m:r>
                      <m:rPr>
                        <m:nor/>
                      </m:rPr>
                      <a:rPr lang="en-US" altLang="ko-KR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target</m:t>
                    </m:r>
                    <m:r>
                      <m:rPr>
                        <m:nor/>
                      </m:rPr>
                      <a:rPr lang="en-US" altLang="ko-KR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𝑣𝑎𝑙𝑢𝑒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 </m:t>
                    </m:r>
                    <m:f>
                      <m:f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𝑂𝑛𝑡𝑖𝑚𝑒</m:t>
                        </m:r>
                      </m:num>
                      <m:den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𝑐𝑦𝑐𝑙𝑒𝑡𝑖𝑚𝑒</m:t>
                        </m:r>
                      </m:den>
                    </m:f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C99E920-972C-BBE3-5EEA-3FF0C9A61C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7940" y="365911"/>
                <a:ext cx="3426131" cy="433901"/>
              </a:xfrm>
              <a:prstGeom prst="rect">
                <a:avLst/>
              </a:prstGeom>
              <a:blipFill>
                <a:blip r:embed="rId4"/>
                <a:stretch>
                  <a:fillRect l="-178" t="-1408" r="-1243" b="-169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72583E8F-47D1-01C4-009D-5DCF620F8FAD}"/>
              </a:ext>
            </a:extLst>
          </p:cNvPr>
          <p:cNvGrpSpPr/>
          <p:nvPr/>
        </p:nvGrpSpPr>
        <p:grpSpPr>
          <a:xfrm>
            <a:off x="657608" y="1892754"/>
            <a:ext cx="5143266" cy="1819647"/>
            <a:chOff x="657608" y="1892754"/>
            <a:chExt cx="5143266" cy="1819647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F1E4EAC7-30F4-CB80-38C4-8FD14E54B2B5}"/>
                </a:ext>
              </a:extLst>
            </p:cNvPr>
            <p:cNvGrpSpPr/>
            <p:nvPr/>
          </p:nvGrpSpPr>
          <p:grpSpPr>
            <a:xfrm>
              <a:off x="676659" y="2498755"/>
              <a:ext cx="4566998" cy="607384"/>
              <a:chOff x="669955" y="2498755"/>
              <a:chExt cx="1702052" cy="607384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C0CEC192-6746-C875-46CA-F4BBE811B357}"/>
                  </a:ext>
                </a:extLst>
              </p:cNvPr>
              <p:cNvSpPr/>
              <p:nvPr/>
            </p:nvSpPr>
            <p:spPr>
              <a:xfrm>
                <a:off x="1819274" y="2498755"/>
                <a:ext cx="552733" cy="606580"/>
              </a:xfrm>
              <a:prstGeom prst="rect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Off</a:t>
                </a:r>
                <a:endParaRPr lang="ko-KR" altLang="en-US" dirty="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3D8FF0A5-7654-7B0A-9FC9-A7BD38C14E31}"/>
                  </a:ext>
                </a:extLst>
              </p:cNvPr>
              <p:cNvSpPr/>
              <p:nvPr/>
            </p:nvSpPr>
            <p:spPr>
              <a:xfrm>
                <a:off x="669955" y="2499559"/>
                <a:ext cx="1149320" cy="60658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On</a:t>
                </a:r>
                <a:endParaRPr lang="ko-KR" altLang="en-US" dirty="0"/>
              </a:p>
            </p:txBody>
          </p:sp>
        </p:grp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32C8FB8F-0EA6-2EBB-C631-39E8B6D1844B}"/>
                </a:ext>
              </a:extLst>
            </p:cNvPr>
            <p:cNvCxnSpPr>
              <a:cxnSpLocks/>
            </p:cNvCxnSpPr>
            <p:nvPr/>
          </p:nvCxnSpPr>
          <p:spPr>
            <a:xfrm>
              <a:off x="676659" y="2000250"/>
              <a:ext cx="0" cy="142875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43A2B7E2-6AB4-38D0-B165-FBCFAF9C7DDE}"/>
                </a:ext>
              </a:extLst>
            </p:cNvPr>
            <p:cNvCxnSpPr>
              <a:cxnSpLocks/>
            </p:cNvCxnSpPr>
            <p:nvPr/>
          </p:nvCxnSpPr>
          <p:spPr>
            <a:xfrm>
              <a:off x="5255588" y="2000250"/>
              <a:ext cx="0" cy="14287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5BB95AB8-81DC-8468-AE97-AD5F31402916}"/>
                </a:ext>
              </a:extLst>
            </p:cNvPr>
            <p:cNvCxnSpPr>
              <a:cxnSpLocks/>
            </p:cNvCxnSpPr>
            <p:nvPr/>
          </p:nvCxnSpPr>
          <p:spPr>
            <a:xfrm>
              <a:off x="657608" y="2181225"/>
              <a:ext cx="4601155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E309885A-2008-DD6E-3DE4-B45C7FAC18DF}"/>
                    </a:ext>
                  </a:extLst>
                </p:cNvPr>
                <p:cNvSpPr txBox="1"/>
                <p:nvPr/>
              </p:nvSpPr>
              <p:spPr>
                <a:xfrm>
                  <a:off x="2456353" y="1892754"/>
                  <a:ext cx="102271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:r>
                    <a:rPr lang="en-US" altLang="ko-KR" dirty="0"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cycletime</m:t>
                      </m:r>
                    </m:oMath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E309885A-2008-DD6E-3DE4-B45C7FAC18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6353" y="1892754"/>
                  <a:ext cx="1022716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2381" r="-10714" b="-369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F77C3B2D-4EDD-73FD-5117-FB853EA6F766}"/>
                </a:ext>
              </a:extLst>
            </p:cNvPr>
            <p:cNvCxnSpPr>
              <a:cxnSpLocks/>
            </p:cNvCxnSpPr>
            <p:nvPr/>
          </p:nvCxnSpPr>
          <p:spPr>
            <a:xfrm>
              <a:off x="3759465" y="2496273"/>
              <a:ext cx="0" cy="93272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94215EBC-1E94-6CF7-A7EE-2EC3B0E94F56}"/>
                </a:ext>
              </a:extLst>
            </p:cNvPr>
            <p:cNvCxnSpPr>
              <a:cxnSpLocks/>
            </p:cNvCxnSpPr>
            <p:nvPr/>
          </p:nvCxnSpPr>
          <p:spPr>
            <a:xfrm>
              <a:off x="676659" y="3305175"/>
              <a:ext cx="3082806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F672C120-B2C0-5AFB-E523-D9A075B60A68}"/>
                </a:ext>
              </a:extLst>
            </p:cNvPr>
            <p:cNvCxnSpPr>
              <a:cxnSpLocks/>
            </p:cNvCxnSpPr>
            <p:nvPr/>
          </p:nvCxnSpPr>
          <p:spPr>
            <a:xfrm>
              <a:off x="3759465" y="3305175"/>
              <a:ext cx="1484191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FA5B98D8-1541-C100-006E-2547EB1A4104}"/>
                    </a:ext>
                  </a:extLst>
                </p:cNvPr>
                <p:cNvSpPr txBox="1"/>
                <p:nvPr/>
              </p:nvSpPr>
              <p:spPr>
                <a:xfrm>
                  <a:off x="1080042" y="3435402"/>
                  <a:ext cx="227603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𝑂𝑛𝑡𝑖𝑚𝑒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FA5B98D8-1541-C100-006E-2547EB1A41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0042" y="3435402"/>
                  <a:ext cx="2276039" cy="276999"/>
                </a:xfrm>
                <a:prstGeom prst="rect">
                  <a:avLst/>
                </a:prstGeom>
                <a:blipFill>
                  <a:blip r:embed="rId6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2997B922-2DB5-7517-6B1F-0B930C1811C8}"/>
                    </a:ext>
                  </a:extLst>
                </p:cNvPr>
                <p:cNvSpPr txBox="1"/>
                <p:nvPr/>
              </p:nvSpPr>
              <p:spPr>
                <a:xfrm>
                  <a:off x="3202246" y="3428012"/>
                  <a:ext cx="259862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𝑂𝑓𝑓𝑡𝑖𝑚𝑒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2997B922-2DB5-7517-6B1F-0B930C1811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2246" y="3428012"/>
                  <a:ext cx="2598628" cy="276999"/>
                </a:xfrm>
                <a:prstGeom prst="rect">
                  <a:avLst/>
                </a:prstGeom>
                <a:blipFill>
                  <a:blip r:embed="rId7"/>
                  <a:stretch>
                    <a:fillRect b="-369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5ABDA60D-76EE-9CBB-BE19-29FEFE566FBA}"/>
              </a:ext>
            </a:extLst>
          </p:cNvPr>
          <p:cNvSpPr txBox="1"/>
          <p:nvPr/>
        </p:nvSpPr>
        <p:spPr>
          <a:xfrm>
            <a:off x="597529" y="4267200"/>
            <a:ext cx="348558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Changed </a:t>
            </a:r>
            <a:r>
              <a:rPr lang="en-US" altLang="ko-KR" dirty="0" err="1"/>
              <a:t>chibio</a:t>
            </a:r>
            <a:r>
              <a:rPr lang="en-US" altLang="ko-KR" dirty="0"/>
              <a:t> pump</a:t>
            </a:r>
            <a:endParaRPr lang="ko-KR" altLang="en-US" dirty="0"/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25434EC6-7EC2-274E-9F6E-76AA632D51A3}"/>
              </a:ext>
            </a:extLst>
          </p:cNvPr>
          <p:cNvCxnSpPr/>
          <p:nvPr/>
        </p:nvCxnSpPr>
        <p:spPr>
          <a:xfrm>
            <a:off x="597529" y="6218975"/>
            <a:ext cx="110723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F72DBC41-6E60-80BB-059D-A97C847D496D}"/>
              </a:ext>
            </a:extLst>
          </p:cNvPr>
          <p:cNvCxnSpPr>
            <a:cxnSpLocks/>
          </p:cNvCxnSpPr>
          <p:nvPr/>
        </p:nvCxnSpPr>
        <p:spPr>
          <a:xfrm>
            <a:off x="669955" y="5104837"/>
            <a:ext cx="0" cy="14287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C86B4D79-689D-70F4-3EB9-0A489AFE624E}"/>
              </a:ext>
            </a:extLst>
          </p:cNvPr>
          <p:cNvGrpSpPr/>
          <p:nvPr/>
        </p:nvGrpSpPr>
        <p:grpSpPr>
          <a:xfrm>
            <a:off x="5263872" y="2501250"/>
            <a:ext cx="4566998" cy="607384"/>
            <a:chOff x="5273869" y="2496487"/>
            <a:chExt cx="4566998" cy="607384"/>
          </a:xfrm>
        </p:grpSpPr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41C79152-3841-9FAD-5B85-32D6A5D24A8F}"/>
                </a:ext>
              </a:extLst>
            </p:cNvPr>
            <p:cNvSpPr/>
            <p:nvPr/>
          </p:nvSpPr>
          <p:spPr>
            <a:xfrm>
              <a:off x="8357757" y="2496487"/>
              <a:ext cx="1483110" cy="606580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Off</a:t>
              </a:r>
              <a:endParaRPr lang="ko-KR" altLang="en-US" dirty="0"/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363155C9-D602-8529-09BA-6C4080475905}"/>
                </a:ext>
              </a:extLst>
            </p:cNvPr>
            <p:cNvSpPr/>
            <p:nvPr/>
          </p:nvSpPr>
          <p:spPr>
            <a:xfrm>
              <a:off x="5273869" y="2497291"/>
              <a:ext cx="3083891" cy="60658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On</a:t>
              </a:r>
              <a:endParaRPr lang="ko-KR" altLang="en-US" dirty="0"/>
            </a:p>
          </p:txBody>
        </p:sp>
      </p:grp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9634C7FC-553A-5F63-AAFE-F561C4C4FCB4}"/>
              </a:ext>
            </a:extLst>
          </p:cNvPr>
          <p:cNvCxnSpPr>
            <a:cxnSpLocks/>
          </p:cNvCxnSpPr>
          <p:nvPr/>
        </p:nvCxnSpPr>
        <p:spPr>
          <a:xfrm>
            <a:off x="5249237" y="5107605"/>
            <a:ext cx="0" cy="14287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BA92638B-9C1A-306C-DA56-A583CF8D863D}"/>
              </a:ext>
            </a:extLst>
          </p:cNvPr>
          <p:cNvCxnSpPr>
            <a:cxnSpLocks/>
          </p:cNvCxnSpPr>
          <p:nvPr/>
        </p:nvCxnSpPr>
        <p:spPr>
          <a:xfrm>
            <a:off x="648082" y="5193330"/>
            <a:ext cx="460115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FF073892-70D8-24B5-6023-18BCF4F4396E}"/>
                  </a:ext>
                </a:extLst>
              </p:cNvPr>
              <p:cNvSpPr txBox="1"/>
              <p:nvPr/>
            </p:nvSpPr>
            <p:spPr>
              <a:xfrm>
                <a:off x="2458914" y="4798682"/>
                <a:ext cx="10227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altLang="ko-K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cycletime</m:t>
                    </m:r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FF073892-70D8-24B5-6023-18BCF4F439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8914" y="4798682"/>
                <a:ext cx="1022716" cy="276999"/>
              </a:xfrm>
              <a:prstGeom prst="rect">
                <a:avLst/>
              </a:prstGeom>
              <a:blipFill>
                <a:blip r:embed="rId8"/>
                <a:stretch>
                  <a:fillRect l="-2381" r="-10714" b="-36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4" name="그룹 83">
            <a:extLst>
              <a:ext uri="{FF2B5EF4-FFF2-40B4-BE49-F238E27FC236}">
                <a16:creationId xmlns:a16="http://schemas.microsoft.com/office/drawing/2014/main" id="{A894B36D-E36A-478D-6DB7-83EE262804B5}"/>
              </a:ext>
            </a:extLst>
          </p:cNvPr>
          <p:cNvGrpSpPr/>
          <p:nvPr/>
        </p:nvGrpSpPr>
        <p:grpSpPr>
          <a:xfrm>
            <a:off x="667750" y="5603342"/>
            <a:ext cx="758960" cy="607384"/>
            <a:chOff x="669955" y="2498755"/>
            <a:chExt cx="1702052" cy="607384"/>
          </a:xfrm>
        </p:grpSpPr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D52149AE-0AF5-618D-B48F-06A01D8BA06B}"/>
                </a:ext>
              </a:extLst>
            </p:cNvPr>
            <p:cNvSpPr/>
            <p:nvPr/>
          </p:nvSpPr>
          <p:spPr>
            <a:xfrm>
              <a:off x="1819274" y="2498755"/>
              <a:ext cx="552733" cy="606580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E4661A3B-1750-3A7A-4A59-E4C0AB6BB56B}"/>
                </a:ext>
              </a:extLst>
            </p:cNvPr>
            <p:cNvSpPr/>
            <p:nvPr/>
          </p:nvSpPr>
          <p:spPr>
            <a:xfrm>
              <a:off x="669955" y="2499559"/>
              <a:ext cx="1149320" cy="60658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D0A1B11F-1175-EAA1-503E-2DC0ED58CE34}"/>
              </a:ext>
            </a:extLst>
          </p:cNvPr>
          <p:cNvCxnSpPr>
            <a:cxnSpLocks/>
          </p:cNvCxnSpPr>
          <p:nvPr/>
        </p:nvCxnSpPr>
        <p:spPr>
          <a:xfrm>
            <a:off x="1427425" y="5312360"/>
            <a:ext cx="4961" cy="12212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A98B7BAD-B84D-9723-D770-07B8197117BA}"/>
              </a:ext>
            </a:extLst>
          </p:cNvPr>
          <p:cNvCxnSpPr>
            <a:cxnSpLocks/>
          </p:cNvCxnSpPr>
          <p:nvPr/>
        </p:nvCxnSpPr>
        <p:spPr>
          <a:xfrm>
            <a:off x="667750" y="5485837"/>
            <a:ext cx="76463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8892573B-4D49-00A1-5590-ED293469114D}"/>
                  </a:ext>
                </a:extLst>
              </p:cNvPr>
              <p:cNvSpPr txBox="1"/>
              <p:nvPr/>
            </p:nvSpPr>
            <p:spPr>
              <a:xfrm>
                <a:off x="506997" y="5219128"/>
                <a:ext cx="1009022" cy="2308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ko-KR" sz="15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𝑝𝑒𝑟𝑖𝑜𝑑</m:t>
                    </m:r>
                  </m:oMath>
                </a14:m>
                <a:endParaRPr lang="ko-KR" altLang="en-US" sz="1500" dirty="0"/>
              </a:p>
            </p:txBody>
          </p:sp>
        </mc:Choice>
        <mc:Fallback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8892573B-4D49-00A1-5590-ED29346911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997" y="5219128"/>
                <a:ext cx="1009022" cy="230832"/>
              </a:xfrm>
              <a:prstGeom prst="rect">
                <a:avLst/>
              </a:prstGeom>
              <a:blipFill>
                <a:blip r:embed="rId9"/>
                <a:stretch>
                  <a:fillRect b="-394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414B98E1-21CE-62BC-1C37-3413B197A05D}"/>
              </a:ext>
            </a:extLst>
          </p:cNvPr>
          <p:cNvCxnSpPr>
            <a:cxnSpLocks/>
          </p:cNvCxnSpPr>
          <p:nvPr/>
        </p:nvCxnSpPr>
        <p:spPr>
          <a:xfrm>
            <a:off x="1183228" y="5600860"/>
            <a:ext cx="0" cy="9327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1FE80808-F887-F1EA-0996-E5E3B8FCBEC3}"/>
              </a:ext>
            </a:extLst>
          </p:cNvPr>
          <p:cNvCxnSpPr>
            <a:cxnSpLocks/>
          </p:cNvCxnSpPr>
          <p:nvPr/>
        </p:nvCxnSpPr>
        <p:spPr>
          <a:xfrm>
            <a:off x="667750" y="6409762"/>
            <a:ext cx="51846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871B6D0F-54C0-C877-A5A1-FF5D4182D2B1}"/>
              </a:ext>
            </a:extLst>
          </p:cNvPr>
          <p:cNvCxnSpPr>
            <a:cxnSpLocks/>
          </p:cNvCxnSpPr>
          <p:nvPr/>
        </p:nvCxnSpPr>
        <p:spPr>
          <a:xfrm>
            <a:off x="1186214" y="6409762"/>
            <a:ext cx="25214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9B64068A-C519-A7D7-AB3E-246626A8088C}"/>
                  </a:ext>
                </a:extLst>
              </p:cNvPr>
              <p:cNvSpPr txBox="1"/>
              <p:nvPr/>
            </p:nvSpPr>
            <p:spPr>
              <a:xfrm>
                <a:off x="708510" y="6471918"/>
                <a:ext cx="37824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9B64068A-C519-A7D7-AB3E-246626A808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510" y="6471918"/>
                <a:ext cx="378240" cy="276999"/>
              </a:xfrm>
              <a:prstGeom prst="rect">
                <a:avLst/>
              </a:prstGeom>
              <a:blipFill>
                <a:blip r:embed="rId10"/>
                <a:stretch>
                  <a:fillRect l="-9677" b="-1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CB49AB57-7F9B-CB65-AFBB-4CB6F368C7A3}"/>
                  </a:ext>
                </a:extLst>
              </p:cNvPr>
              <p:cNvSpPr txBox="1"/>
              <p:nvPr/>
            </p:nvSpPr>
            <p:spPr>
              <a:xfrm>
                <a:off x="1196657" y="6471919"/>
                <a:ext cx="257216" cy="299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CB49AB57-7F9B-CB65-AFBB-4CB6F368C7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6657" y="6471919"/>
                <a:ext cx="257216" cy="299249"/>
              </a:xfrm>
              <a:prstGeom prst="rect">
                <a:avLst/>
              </a:prstGeom>
              <a:blipFill>
                <a:blip r:embed="rId11"/>
                <a:stretch>
                  <a:fillRect l="-28571" r="-83333" b="-28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6" name="그룹 165">
            <a:extLst>
              <a:ext uri="{FF2B5EF4-FFF2-40B4-BE49-F238E27FC236}">
                <a16:creationId xmlns:a16="http://schemas.microsoft.com/office/drawing/2014/main" id="{0B62C53C-6D3B-12C7-4FB3-6668CAD92BA4}"/>
              </a:ext>
            </a:extLst>
          </p:cNvPr>
          <p:cNvGrpSpPr/>
          <p:nvPr/>
        </p:nvGrpSpPr>
        <p:grpSpPr>
          <a:xfrm>
            <a:off x="1439140" y="5604324"/>
            <a:ext cx="758960" cy="607384"/>
            <a:chOff x="1716913" y="5659315"/>
            <a:chExt cx="826768" cy="607384"/>
          </a:xfrm>
        </p:grpSpPr>
        <p:sp>
          <p:nvSpPr>
            <p:cNvPr id="164" name="직사각형 163">
              <a:extLst>
                <a:ext uri="{FF2B5EF4-FFF2-40B4-BE49-F238E27FC236}">
                  <a16:creationId xmlns:a16="http://schemas.microsoft.com/office/drawing/2014/main" id="{208F871B-A333-749D-4140-71ECFF0AE6B0}"/>
                </a:ext>
              </a:extLst>
            </p:cNvPr>
            <p:cNvSpPr/>
            <p:nvPr/>
          </p:nvSpPr>
          <p:spPr>
            <a:xfrm>
              <a:off x="2275192" y="5659315"/>
              <a:ext cx="268489" cy="606580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A1569B63-2E56-80DB-D769-CDCF1E56675B}"/>
                </a:ext>
              </a:extLst>
            </p:cNvPr>
            <p:cNvSpPr/>
            <p:nvPr/>
          </p:nvSpPr>
          <p:spPr>
            <a:xfrm>
              <a:off x="1716913" y="5660119"/>
              <a:ext cx="558280" cy="60658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67" name="그룹 166">
            <a:extLst>
              <a:ext uri="{FF2B5EF4-FFF2-40B4-BE49-F238E27FC236}">
                <a16:creationId xmlns:a16="http://schemas.microsoft.com/office/drawing/2014/main" id="{BDB0C4A0-8061-71A5-1661-B574556847AE}"/>
              </a:ext>
            </a:extLst>
          </p:cNvPr>
          <p:cNvGrpSpPr/>
          <p:nvPr/>
        </p:nvGrpSpPr>
        <p:grpSpPr>
          <a:xfrm>
            <a:off x="2196767" y="5604437"/>
            <a:ext cx="758960" cy="607384"/>
            <a:chOff x="1716913" y="5659315"/>
            <a:chExt cx="826768" cy="607384"/>
          </a:xfrm>
        </p:grpSpPr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E1F79BBF-3AB5-480D-DB01-B887905EDF21}"/>
                </a:ext>
              </a:extLst>
            </p:cNvPr>
            <p:cNvSpPr/>
            <p:nvPr/>
          </p:nvSpPr>
          <p:spPr>
            <a:xfrm>
              <a:off x="2275192" y="5659315"/>
              <a:ext cx="268489" cy="606580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4F85C999-1089-D2C7-FE8E-9BAC3FA3E2F7}"/>
                </a:ext>
              </a:extLst>
            </p:cNvPr>
            <p:cNvSpPr/>
            <p:nvPr/>
          </p:nvSpPr>
          <p:spPr>
            <a:xfrm>
              <a:off x="1716913" y="5660119"/>
              <a:ext cx="558280" cy="60658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2D862754-90D0-5D3F-3349-915A9ADA0834}"/>
              </a:ext>
            </a:extLst>
          </p:cNvPr>
          <p:cNvGrpSpPr/>
          <p:nvPr/>
        </p:nvGrpSpPr>
        <p:grpSpPr>
          <a:xfrm>
            <a:off x="2954735" y="5602757"/>
            <a:ext cx="758960" cy="610769"/>
            <a:chOff x="1716913" y="5660119"/>
            <a:chExt cx="826768" cy="610769"/>
          </a:xfrm>
        </p:grpSpPr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id="{150A5CCC-5C8C-A2F3-7446-CD352696248E}"/>
                </a:ext>
              </a:extLst>
            </p:cNvPr>
            <p:cNvSpPr/>
            <p:nvPr/>
          </p:nvSpPr>
          <p:spPr>
            <a:xfrm>
              <a:off x="2275192" y="5662488"/>
              <a:ext cx="268489" cy="608400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2CFE3FF5-38BE-AB6D-ACF5-3019EDB352AB}"/>
                </a:ext>
              </a:extLst>
            </p:cNvPr>
            <p:cNvSpPr/>
            <p:nvPr/>
          </p:nvSpPr>
          <p:spPr>
            <a:xfrm>
              <a:off x="1716913" y="5660119"/>
              <a:ext cx="558280" cy="60658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73" name="그룹 172">
            <a:extLst>
              <a:ext uri="{FF2B5EF4-FFF2-40B4-BE49-F238E27FC236}">
                <a16:creationId xmlns:a16="http://schemas.microsoft.com/office/drawing/2014/main" id="{9D55C6DA-DD3C-1ABA-3390-96A0F8D6DD00}"/>
              </a:ext>
            </a:extLst>
          </p:cNvPr>
          <p:cNvGrpSpPr/>
          <p:nvPr/>
        </p:nvGrpSpPr>
        <p:grpSpPr>
          <a:xfrm>
            <a:off x="3713980" y="5603231"/>
            <a:ext cx="758958" cy="607384"/>
            <a:chOff x="1725215" y="5659315"/>
            <a:chExt cx="826766" cy="607384"/>
          </a:xfrm>
        </p:grpSpPr>
        <p:sp>
          <p:nvSpPr>
            <p:cNvPr id="174" name="직사각형 173">
              <a:extLst>
                <a:ext uri="{FF2B5EF4-FFF2-40B4-BE49-F238E27FC236}">
                  <a16:creationId xmlns:a16="http://schemas.microsoft.com/office/drawing/2014/main" id="{830F23D0-3072-2251-FA19-CF3980286101}"/>
                </a:ext>
              </a:extLst>
            </p:cNvPr>
            <p:cNvSpPr/>
            <p:nvPr/>
          </p:nvSpPr>
          <p:spPr>
            <a:xfrm>
              <a:off x="2283492" y="5659315"/>
              <a:ext cx="268489" cy="606580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8629804A-B70B-80D7-AB4A-B942CE8BCCF5}"/>
                </a:ext>
              </a:extLst>
            </p:cNvPr>
            <p:cNvSpPr/>
            <p:nvPr/>
          </p:nvSpPr>
          <p:spPr>
            <a:xfrm>
              <a:off x="1725215" y="5660119"/>
              <a:ext cx="558280" cy="60658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B33B055B-CCEE-DA6B-D946-C10B78186EF4}"/>
              </a:ext>
            </a:extLst>
          </p:cNvPr>
          <p:cNvSpPr/>
          <p:nvPr/>
        </p:nvSpPr>
        <p:spPr>
          <a:xfrm>
            <a:off x="4992482" y="5605422"/>
            <a:ext cx="246469" cy="60658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EC8D325A-B1A5-46E4-3ECE-783750EC01E9}"/>
              </a:ext>
            </a:extLst>
          </p:cNvPr>
          <p:cNvSpPr/>
          <p:nvPr/>
        </p:nvSpPr>
        <p:spPr>
          <a:xfrm>
            <a:off x="4479990" y="5606226"/>
            <a:ext cx="512493" cy="60658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02" name="그룹 201">
            <a:extLst>
              <a:ext uri="{FF2B5EF4-FFF2-40B4-BE49-F238E27FC236}">
                <a16:creationId xmlns:a16="http://schemas.microsoft.com/office/drawing/2014/main" id="{833E92AC-3C26-BC0E-4F3D-4CBA46D80A1E}"/>
              </a:ext>
            </a:extLst>
          </p:cNvPr>
          <p:cNvGrpSpPr/>
          <p:nvPr/>
        </p:nvGrpSpPr>
        <p:grpSpPr>
          <a:xfrm>
            <a:off x="5261923" y="5603669"/>
            <a:ext cx="4556912" cy="610769"/>
            <a:chOff x="5261923" y="5606844"/>
            <a:chExt cx="4556912" cy="610769"/>
          </a:xfrm>
        </p:grpSpPr>
        <p:sp>
          <p:nvSpPr>
            <p:cNvPr id="186" name="직사각형 185">
              <a:extLst>
                <a:ext uri="{FF2B5EF4-FFF2-40B4-BE49-F238E27FC236}">
                  <a16:creationId xmlns:a16="http://schemas.microsoft.com/office/drawing/2014/main" id="{AC423C1D-E93A-9AAA-8D43-42E5DB9F8891}"/>
                </a:ext>
              </a:extLst>
            </p:cNvPr>
            <p:cNvSpPr/>
            <p:nvPr/>
          </p:nvSpPr>
          <p:spPr>
            <a:xfrm>
              <a:off x="5774414" y="5607429"/>
              <a:ext cx="246469" cy="606580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7" name="직사각형 186">
              <a:extLst>
                <a:ext uri="{FF2B5EF4-FFF2-40B4-BE49-F238E27FC236}">
                  <a16:creationId xmlns:a16="http://schemas.microsoft.com/office/drawing/2014/main" id="{232B6361-B0AE-BE1B-7D0F-75E998DB66ED}"/>
                </a:ext>
              </a:extLst>
            </p:cNvPr>
            <p:cNvSpPr/>
            <p:nvPr/>
          </p:nvSpPr>
          <p:spPr>
            <a:xfrm>
              <a:off x="5261923" y="5608233"/>
              <a:ext cx="512492" cy="60658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9" name="직사각형 188">
              <a:extLst>
                <a:ext uri="{FF2B5EF4-FFF2-40B4-BE49-F238E27FC236}">
                  <a16:creationId xmlns:a16="http://schemas.microsoft.com/office/drawing/2014/main" id="{5DFD9137-5D21-18B9-27E9-FDC7D0044B20}"/>
                </a:ext>
              </a:extLst>
            </p:cNvPr>
            <p:cNvSpPr/>
            <p:nvPr/>
          </p:nvSpPr>
          <p:spPr>
            <a:xfrm>
              <a:off x="6536279" y="5608411"/>
              <a:ext cx="246469" cy="606580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0" name="직사각형 189">
              <a:extLst>
                <a:ext uri="{FF2B5EF4-FFF2-40B4-BE49-F238E27FC236}">
                  <a16:creationId xmlns:a16="http://schemas.microsoft.com/office/drawing/2014/main" id="{048AB7BA-86E9-D992-1D53-739DBE4F3DF9}"/>
                </a:ext>
              </a:extLst>
            </p:cNvPr>
            <p:cNvSpPr/>
            <p:nvPr/>
          </p:nvSpPr>
          <p:spPr>
            <a:xfrm>
              <a:off x="6023788" y="5609215"/>
              <a:ext cx="512492" cy="60658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2" name="직사각형 191">
              <a:extLst>
                <a:ext uri="{FF2B5EF4-FFF2-40B4-BE49-F238E27FC236}">
                  <a16:creationId xmlns:a16="http://schemas.microsoft.com/office/drawing/2014/main" id="{084F8177-76E6-33CD-C312-1F63C353EF45}"/>
                </a:ext>
              </a:extLst>
            </p:cNvPr>
            <p:cNvSpPr/>
            <p:nvPr/>
          </p:nvSpPr>
          <p:spPr>
            <a:xfrm>
              <a:off x="7293906" y="5608524"/>
              <a:ext cx="246469" cy="606580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3" name="직사각형 192">
              <a:extLst>
                <a:ext uri="{FF2B5EF4-FFF2-40B4-BE49-F238E27FC236}">
                  <a16:creationId xmlns:a16="http://schemas.microsoft.com/office/drawing/2014/main" id="{793B04C6-AFAF-EFBB-6AB8-4FC1C252D1CC}"/>
                </a:ext>
              </a:extLst>
            </p:cNvPr>
            <p:cNvSpPr/>
            <p:nvPr/>
          </p:nvSpPr>
          <p:spPr>
            <a:xfrm>
              <a:off x="6781415" y="5609328"/>
              <a:ext cx="512492" cy="60658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5" name="직사각형 194">
              <a:extLst>
                <a:ext uri="{FF2B5EF4-FFF2-40B4-BE49-F238E27FC236}">
                  <a16:creationId xmlns:a16="http://schemas.microsoft.com/office/drawing/2014/main" id="{F1569C3B-7B54-56C9-B01F-117FB13519A4}"/>
                </a:ext>
              </a:extLst>
            </p:cNvPr>
            <p:cNvSpPr/>
            <p:nvPr/>
          </p:nvSpPr>
          <p:spPr>
            <a:xfrm>
              <a:off x="8051874" y="5609213"/>
              <a:ext cx="246469" cy="608400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6" name="직사각형 195">
              <a:extLst>
                <a:ext uri="{FF2B5EF4-FFF2-40B4-BE49-F238E27FC236}">
                  <a16:creationId xmlns:a16="http://schemas.microsoft.com/office/drawing/2014/main" id="{4A1E37A5-F360-7C51-EF9A-0546E770CA6C}"/>
                </a:ext>
              </a:extLst>
            </p:cNvPr>
            <p:cNvSpPr/>
            <p:nvPr/>
          </p:nvSpPr>
          <p:spPr>
            <a:xfrm>
              <a:off x="7539383" y="5606844"/>
              <a:ext cx="512492" cy="60658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8" name="직사각형 197">
              <a:extLst>
                <a:ext uri="{FF2B5EF4-FFF2-40B4-BE49-F238E27FC236}">
                  <a16:creationId xmlns:a16="http://schemas.microsoft.com/office/drawing/2014/main" id="{C425D679-7843-7465-2E91-DB222A07200F}"/>
                </a:ext>
              </a:extLst>
            </p:cNvPr>
            <p:cNvSpPr/>
            <p:nvPr/>
          </p:nvSpPr>
          <p:spPr>
            <a:xfrm>
              <a:off x="8811119" y="5607318"/>
              <a:ext cx="246469" cy="606580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9" name="직사각형 198">
              <a:extLst>
                <a:ext uri="{FF2B5EF4-FFF2-40B4-BE49-F238E27FC236}">
                  <a16:creationId xmlns:a16="http://schemas.microsoft.com/office/drawing/2014/main" id="{BC92EC5B-DDEF-CEAE-2D96-B04FBABC6B15}"/>
                </a:ext>
              </a:extLst>
            </p:cNvPr>
            <p:cNvSpPr/>
            <p:nvPr/>
          </p:nvSpPr>
          <p:spPr>
            <a:xfrm>
              <a:off x="8298628" y="5608122"/>
              <a:ext cx="512492" cy="60658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0" name="직사각형 199">
              <a:extLst>
                <a:ext uri="{FF2B5EF4-FFF2-40B4-BE49-F238E27FC236}">
                  <a16:creationId xmlns:a16="http://schemas.microsoft.com/office/drawing/2014/main" id="{946E27E0-A0F1-D04D-09F2-0F8E5070887B}"/>
                </a:ext>
              </a:extLst>
            </p:cNvPr>
            <p:cNvSpPr/>
            <p:nvPr/>
          </p:nvSpPr>
          <p:spPr>
            <a:xfrm>
              <a:off x="9572366" y="5609509"/>
              <a:ext cx="246469" cy="606580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id="{03AA4A11-63C5-75FF-8DB4-61475F941664}"/>
                </a:ext>
              </a:extLst>
            </p:cNvPr>
            <p:cNvSpPr/>
            <p:nvPr/>
          </p:nvSpPr>
          <p:spPr>
            <a:xfrm>
              <a:off x="9059874" y="5610313"/>
              <a:ext cx="512493" cy="60658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20" name="TextBox 219">
                <a:extLst>
                  <a:ext uri="{FF2B5EF4-FFF2-40B4-BE49-F238E27FC236}">
                    <a16:creationId xmlns:a16="http://schemas.microsoft.com/office/drawing/2014/main" id="{11B980F3-9E33-CCFD-C8EC-8B47334CC59D}"/>
                  </a:ext>
                </a:extLst>
              </p:cNvPr>
              <p:cNvSpPr txBox="1"/>
              <p:nvPr/>
            </p:nvSpPr>
            <p:spPr>
              <a:xfrm>
                <a:off x="5147940" y="4261809"/>
                <a:ext cx="3169907" cy="4202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ko-K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abs</m:t>
                    </m:r>
                    <m:r>
                      <a:rPr lang="en-US" altLang="ko-KR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ko-KR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m:rPr>
                        <m:nor/>
                      </m:rPr>
                      <a:rPr lang="en-US" altLang="ko-KR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he</m:t>
                    </m:r>
                    <m:r>
                      <m:rPr>
                        <m:nor/>
                      </m:rPr>
                      <a:rPr lang="en-US" altLang="ko-KR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target</m:t>
                    </m:r>
                    <m:r>
                      <m:rPr>
                        <m:nor/>
                      </m:rPr>
                      <a:rPr lang="en-US" altLang="ko-KR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𝑣𝑎𝑙𝑢𝑒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 </m:t>
                    </m:r>
                    <m:f>
                      <m:f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𝑜𝑛</m:t>
                            </m:r>
                          </m:sub>
                        </m:sSub>
                      </m:num>
                      <m:den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𝑝𝑒𝑟𝑖𝑜𝑑</m:t>
                        </m:r>
                      </m:den>
                    </m:f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220" name="TextBox 219">
                <a:extLst>
                  <a:ext uri="{FF2B5EF4-FFF2-40B4-BE49-F238E27FC236}">
                    <a16:creationId xmlns:a16="http://schemas.microsoft.com/office/drawing/2014/main" id="{11B980F3-9E33-CCFD-C8EC-8B47334CC5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7940" y="4261809"/>
                <a:ext cx="3169907" cy="420243"/>
              </a:xfrm>
              <a:prstGeom prst="rect">
                <a:avLst/>
              </a:prstGeom>
              <a:blipFill>
                <a:blip r:embed="rId12"/>
                <a:stretch>
                  <a:fillRect l="-192" r="-1538" b="-173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1" name="TextBox 220">
            <a:extLst>
              <a:ext uri="{FF2B5EF4-FFF2-40B4-BE49-F238E27FC236}">
                <a16:creationId xmlns:a16="http://schemas.microsoft.com/office/drawing/2014/main" id="{3E383D0B-AC20-6D7C-4E35-E8ABDC11D4C6}"/>
              </a:ext>
            </a:extLst>
          </p:cNvPr>
          <p:cNvSpPr txBox="1"/>
          <p:nvPr/>
        </p:nvSpPr>
        <p:spPr>
          <a:xfrm>
            <a:off x="11039475" y="3124200"/>
            <a:ext cx="63044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time</a:t>
            </a:r>
            <a:endParaRPr lang="ko-KR" altLang="en-US" sz="1500" dirty="0"/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EED82834-2FEA-E594-B427-6E99AFA970D7}"/>
              </a:ext>
            </a:extLst>
          </p:cNvPr>
          <p:cNvSpPr txBox="1"/>
          <p:nvPr/>
        </p:nvSpPr>
        <p:spPr>
          <a:xfrm>
            <a:off x="11039474" y="6229120"/>
            <a:ext cx="63044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time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800200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3294</TotalTime>
  <Words>423</Words>
  <Application>Microsoft Office PowerPoint</Application>
  <PresentationFormat>와이드스크린</PresentationFormat>
  <Paragraphs>177</Paragraphs>
  <Slides>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KIMJUHYUN</dc:creator>
  <cp:lastModifiedBy>박시환</cp:lastModifiedBy>
  <cp:revision>161</cp:revision>
  <dcterms:created xsi:type="dcterms:W3CDTF">2024-10-02T01:43:32Z</dcterms:created>
  <dcterms:modified xsi:type="dcterms:W3CDTF">2024-10-06T14:09:18Z</dcterms:modified>
</cp:coreProperties>
</file>