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339247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228052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55027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394508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341390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161145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57177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419095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409162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386951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2D5996-8356-4DC7-AD9C-B16D9EDA0FD6}"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420530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5996-8356-4DC7-AD9C-B16D9EDA0FD6}" type="datetimeFigureOut">
              <a:rPr lang="zh-CN" altLang="en-US" smtClean="0"/>
              <a:t>2017/11/30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751B2-4386-4A33-8A45-CCC914FB3CE1}" type="slidenum">
              <a:rPr lang="zh-CN" altLang="en-US" smtClean="0"/>
              <a:t>‹#›</a:t>
            </a:fld>
            <a:endParaRPr lang="zh-CN" altLang="en-US"/>
          </a:p>
        </p:txBody>
      </p:sp>
    </p:spTree>
    <p:extLst>
      <p:ext uri="{BB962C8B-B14F-4D97-AF65-F5344CB8AC3E}">
        <p14:creationId xmlns:p14="http://schemas.microsoft.com/office/powerpoint/2010/main" val="203378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E:\wiki\display\cs428sp16\Final+Docu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Technical Presentation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(15 </a:t>
            </a:r>
            <a:r>
              <a:rPr lang="en-US" altLang="zh-CN" dirty="0"/>
              <a:t>min) A walk through of </a:t>
            </a:r>
            <a:r>
              <a:rPr lang="en-US" altLang="zh-CN" dirty="0" smtClean="0"/>
              <a:t>your code</a:t>
            </a:r>
            <a:r>
              <a:rPr lang="en-US" altLang="zh-CN" dirty="0"/>
              <a:t>. </a:t>
            </a:r>
            <a:endParaRPr lang="en-US" altLang="zh-CN" dirty="0" smtClean="0"/>
          </a:p>
          <a:p>
            <a:pPr lvl="1"/>
            <a:r>
              <a:rPr lang="en-US" altLang="zh-CN" dirty="0" smtClean="0"/>
              <a:t>You </a:t>
            </a:r>
            <a:r>
              <a:rPr lang="en-US" altLang="zh-CN" dirty="0"/>
              <a:t>should try to present the code at a high level, explaining its meaning (e.g. “This class implements the controller for handling user authentication”), as opposed to low level explanations (e.g., “This method has a switch statement that selects what to return based on the input y”). </a:t>
            </a:r>
            <a:endParaRPr lang="en-US" altLang="zh-CN" dirty="0" smtClean="0"/>
          </a:p>
          <a:p>
            <a:pPr lvl="1"/>
            <a:r>
              <a:rPr lang="en-US" altLang="zh-CN" dirty="0" smtClean="0"/>
              <a:t>For </a:t>
            </a:r>
            <a:r>
              <a:rPr lang="en-US" altLang="zh-CN" dirty="0"/>
              <a:t>each piece of code you should show the tests which exercise it, and explain them. We won’t have time to go through all the code but each member of the team should bee prepared to talk in depth about a particular component</a:t>
            </a:r>
            <a:r>
              <a:rPr lang="en-US" altLang="zh-CN" dirty="0" smtClean="0"/>
              <a:t>.</a:t>
            </a:r>
          </a:p>
          <a:p>
            <a:r>
              <a:rPr lang="en-US" altLang="zh-CN" dirty="0" smtClean="0"/>
              <a:t>(15 min) Lessons learned from your development</a:t>
            </a:r>
          </a:p>
          <a:p>
            <a:pPr lvl="1"/>
            <a:r>
              <a:rPr lang="en-US" altLang="zh-CN" dirty="0" smtClean="0"/>
              <a:t>Redesign / Refactoring</a:t>
            </a:r>
          </a:p>
          <a:p>
            <a:pPr lvl="1"/>
            <a:r>
              <a:rPr lang="en-US" altLang="zh-CN" dirty="0" smtClean="0"/>
              <a:t>Problems encountered and solved</a:t>
            </a:r>
          </a:p>
          <a:p>
            <a:pPr lvl="1"/>
            <a:r>
              <a:rPr lang="en-US" altLang="zh-CN" dirty="0"/>
              <a:t>limitations of a framework you used or a workaround for a nasty bug you encountered</a:t>
            </a:r>
          </a:p>
          <a:p>
            <a:r>
              <a:rPr lang="en-US" altLang="zh-CN" dirty="0" smtClean="0"/>
              <a:t>2017/12/21</a:t>
            </a:r>
          </a:p>
        </p:txBody>
      </p:sp>
      <p:sp>
        <p:nvSpPr>
          <p:cNvPr id="4" name="灯片编号占位符 3"/>
          <p:cNvSpPr>
            <a:spLocks noGrp="1"/>
          </p:cNvSpPr>
          <p:nvPr>
            <p:ph type="sldNum" sz="quarter" idx="12"/>
          </p:nvPr>
        </p:nvSpPr>
        <p:spPr/>
        <p:txBody>
          <a:bodyPr/>
          <a:lstStyle/>
          <a:p>
            <a:r>
              <a:rPr lang="en-US" dirty="0" smtClean="0"/>
              <a:t>1-</a:t>
            </a:r>
            <a:fld id="{B6F15528-21DE-4FAA-801E-634DDDAF4B2B}" type="slidenum">
              <a:rPr lang="en-US" smtClean="0"/>
              <a:pPr/>
              <a:t>1</a:t>
            </a:fld>
            <a:endParaRPr lang="en-US" dirty="0"/>
          </a:p>
        </p:txBody>
      </p:sp>
    </p:spTree>
    <p:extLst>
      <p:ext uri="{BB962C8B-B14F-4D97-AF65-F5344CB8AC3E}">
        <p14:creationId xmlns:p14="http://schemas.microsoft.com/office/powerpoint/2010/main" val="131910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Final Exam</a:t>
            </a:r>
            <a:endParaRPr lang="zh-CN" altLang="en-US" dirty="0"/>
          </a:p>
        </p:txBody>
      </p:sp>
      <p:sp>
        <p:nvSpPr>
          <p:cNvPr id="3" name="内容占位符 2"/>
          <p:cNvSpPr>
            <a:spLocks noGrp="1"/>
          </p:cNvSpPr>
          <p:nvPr>
            <p:ph idx="1"/>
          </p:nvPr>
        </p:nvSpPr>
        <p:spPr/>
        <p:txBody>
          <a:bodyPr/>
          <a:lstStyle/>
          <a:p>
            <a:r>
              <a:rPr lang="en-US" altLang="zh-CN" dirty="0" smtClean="0"/>
              <a:t>Problem Solving</a:t>
            </a:r>
          </a:p>
          <a:p>
            <a:r>
              <a:rPr lang="en-US" altLang="zh-CN" dirty="0" smtClean="0"/>
              <a:t>Given a set of requirements and context, provide solutions</a:t>
            </a:r>
          </a:p>
          <a:p>
            <a:pPr lvl="1"/>
            <a:r>
              <a:rPr lang="en-US" altLang="zh-CN" dirty="0" smtClean="0"/>
              <a:t>Skeleton of code</a:t>
            </a:r>
          </a:p>
          <a:p>
            <a:pPr lvl="1"/>
            <a:r>
              <a:rPr lang="en-US" altLang="zh-CN" dirty="0" smtClean="0"/>
              <a:t>Class diagrams</a:t>
            </a:r>
          </a:p>
          <a:p>
            <a:pPr lvl="1"/>
            <a:r>
              <a:rPr lang="en-US" altLang="zh-CN" dirty="0" smtClean="0"/>
              <a:t>Your motivation/ thoughts/ reasons </a:t>
            </a:r>
          </a:p>
          <a:p>
            <a:pPr lvl="1"/>
            <a:endParaRPr lang="en-US" altLang="zh-CN" dirty="0"/>
          </a:p>
          <a:p>
            <a:r>
              <a:rPr lang="en-US" altLang="zh-CN" dirty="0" smtClean="0"/>
              <a:t>2017/12/28</a:t>
            </a:r>
            <a:endParaRPr lang="zh-CN" altLang="en-US" dirty="0"/>
          </a:p>
        </p:txBody>
      </p:sp>
    </p:spTree>
    <p:extLst>
      <p:ext uri="{BB962C8B-B14F-4D97-AF65-F5344CB8AC3E}">
        <p14:creationId xmlns:p14="http://schemas.microsoft.com/office/powerpoint/2010/main" val="67224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Final </a:t>
            </a:r>
            <a:r>
              <a:rPr lang="en-US" altLang="zh-CN" dirty="0" smtClean="0"/>
              <a:t>Presentation (2018/1/4)</a:t>
            </a:r>
            <a:endParaRPr lang="zh-CN" altLang="en-US" dirty="0"/>
          </a:p>
        </p:txBody>
      </p:sp>
      <p:sp>
        <p:nvSpPr>
          <p:cNvPr id="3" name="内容占位符 2"/>
          <p:cNvSpPr>
            <a:spLocks noGrp="1"/>
          </p:cNvSpPr>
          <p:nvPr>
            <p:ph idx="1"/>
          </p:nvPr>
        </p:nvSpPr>
        <p:spPr/>
        <p:txBody>
          <a:bodyPr>
            <a:normAutofit/>
          </a:bodyPr>
          <a:lstStyle/>
          <a:p>
            <a:r>
              <a:rPr lang="en-US" altLang="zh-CN" dirty="0"/>
              <a:t>(15 min) A run-through of your program and how it functions. Be sure to demonstrate all the features of your program (please mention those things that are not fully working as well).</a:t>
            </a:r>
          </a:p>
          <a:p>
            <a:r>
              <a:rPr lang="en-US" altLang="zh-CN" dirty="0"/>
              <a:t>(</a:t>
            </a:r>
            <a:r>
              <a:rPr lang="en-US" altLang="zh-CN" dirty="0" smtClean="0"/>
              <a:t>10 </a:t>
            </a:r>
            <a:r>
              <a:rPr lang="en-US" altLang="zh-CN" dirty="0"/>
              <a:t>min) A discussion of the process. You should first restate the process that you planned to follow the beginning of the semester. Then ,give your insights on what worked well and what did not, and how you adjusted along the way. </a:t>
            </a:r>
            <a:endParaRPr lang="en-US" altLang="zh-CN" dirty="0" smtClean="0"/>
          </a:p>
          <a:p>
            <a:r>
              <a:rPr lang="en-US" altLang="zh-CN" dirty="0" smtClean="0"/>
              <a:t>(5 min) </a:t>
            </a:r>
            <a:r>
              <a:rPr lang="en-US" altLang="zh-CN" dirty="0"/>
              <a:t>A walk through of </a:t>
            </a:r>
            <a:r>
              <a:rPr lang="en-US" altLang="zh-CN" dirty="0" smtClean="0"/>
              <a:t>the final </a:t>
            </a:r>
            <a:r>
              <a:rPr lang="en-US" altLang="zh-CN" dirty="0"/>
              <a:t>code. </a:t>
            </a:r>
            <a:r>
              <a:rPr lang="en-US" altLang="zh-CN" dirty="0" smtClean="0"/>
              <a:t>The </a:t>
            </a:r>
            <a:r>
              <a:rPr lang="en-US" altLang="zh-CN" dirty="0"/>
              <a:t>code should be relatively clean and well-refactored (show how the code looked before and after the </a:t>
            </a:r>
            <a:r>
              <a:rPr lang="en-US" altLang="zh-CN" dirty="0" smtClean="0"/>
              <a:t>refactoring).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r>
              <a:rPr lang="en-US" dirty="0" smtClean="0"/>
              <a:t>1-</a:t>
            </a:r>
            <a:fld id="{B6F15528-21DE-4FAA-801E-634DDDAF4B2B}" type="slidenum">
              <a:rPr lang="en-US" smtClean="0"/>
              <a:pPr/>
              <a:t>3</a:t>
            </a:fld>
            <a:endParaRPr lang="en-US" dirty="0"/>
          </a:p>
        </p:txBody>
      </p:sp>
    </p:spTree>
    <p:extLst>
      <p:ext uri="{BB962C8B-B14F-4D97-AF65-F5344CB8AC3E}">
        <p14:creationId xmlns:p14="http://schemas.microsoft.com/office/powerpoint/2010/main" val="179869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Grading Guidelines</a:t>
            </a:r>
            <a:endParaRPr lang="zh-CN" altLang="en-US" dirty="0"/>
          </a:p>
        </p:txBody>
      </p:sp>
      <p:sp>
        <p:nvSpPr>
          <p:cNvPr id="4" name="灯片编号占位符 3"/>
          <p:cNvSpPr>
            <a:spLocks noGrp="1"/>
          </p:cNvSpPr>
          <p:nvPr>
            <p:ph type="sldNum" sz="quarter" idx="12"/>
          </p:nvPr>
        </p:nvSpPr>
        <p:spPr/>
        <p:txBody>
          <a:bodyPr/>
          <a:lstStyle/>
          <a:p>
            <a:r>
              <a:rPr lang="en-US" smtClean="0"/>
              <a:t>1-</a:t>
            </a:r>
            <a:fld id="{B6F15528-21DE-4FAA-801E-634DDDAF4B2B}" type="slidenum">
              <a:rPr lang="en-US" smtClean="0"/>
              <a:pPr/>
              <a:t>4</a:t>
            </a:fld>
            <a:endParaRPr lang="en-US" dirty="0"/>
          </a:p>
        </p:txBody>
      </p:sp>
      <p:sp>
        <p:nvSpPr>
          <p:cNvPr id="5" name="内容占位符 2"/>
          <p:cNvSpPr>
            <a:spLocks noGrp="1"/>
          </p:cNvSpPr>
          <p:nvPr>
            <p:ph idx="1"/>
          </p:nvPr>
        </p:nvSpPr>
        <p:spPr/>
        <p:txBody>
          <a:bodyPr>
            <a:normAutofit fontScale="62500" lnSpcReduction="20000"/>
          </a:bodyPr>
          <a:lstStyle/>
          <a:p>
            <a:pPr marL="0" indent="0">
              <a:buNone/>
            </a:pPr>
            <a:r>
              <a:rPr lang="en-US" altLang="zh-CN" dirty="0" smtClean="0"/>
              <a:t>Software Product (40 points)</a:t>
            </a:r>
          </a:p>
          <a:p>
            <a:pPr lvl="1"/>
            <a:r>
              <a:rPr lang="en-US" altLang="zh-CN" dirty="0" smtClean="0"/>
              <a:t>Polished software (10 points). All features are well implemented and account for corner cases.</a:t>
            </a:r>
          </a:p>
          <a:p>
            <a:pPr lvl="1"/>
            <a:r>
              <a:rPr lang="en-US" altLang="zh-CN" dirty="0" smtClean="0"/>
              <a:t>Code documentation (10 points). Have comments for all </a:t>
            </a:r>
            <a:r>
              <a:rPr lang="en-US" altLang="zh-CN" b="1" dirty="0" smtClean="0"/>
              <a:t>public</a:t>
            </a:r>
            <a:r>
              <a:rPr lang="en-US" altLang="zh-CN" dirty="0" smtClean="0"/>
              <a:t> methods and public classes following the proper commenting conventions (i.e., Javadoc, </a:t>
            </a:r>
            <a:r>
              <a:rPr lang="en-US" altLang="zh-CN" dirty="0" err="1" smtClean="0"/>
              <a:t>Doxygen</a:t>
            </a:r>
            <a:r>
              <a:rPr lang="en-US" altLang="zh-CN" dirty="0" smtClean="0"/>
              <a:t>, </a:t>
            </a:r>
            <a:r>
              <a:rPr lang="en-US" altLang="zh-CN" dirty="0" err="1" smtClean="0"/>
              <a:t>Pydoc</a:t>
            </a:r>
            <a:r>
              <a:rPr lang="en-US" altLang="zh-CN" dirty="0" smtClean="0"/>
              <a:t>, etc.). Do </a:t>
            </a:r>
            <a:r>
              <a:rPr lang="en-US" altLang="zh-CN" b="1" dirty="0" smtClean="0"/>
              <a:t>not</a:t>
            </a:r>
            <a:r>
              <a:rPr lang="en-US" altLang="zh-CN" dirty="0" smtClean="0"/>
              <a:t> commit automatically generated HTML documentation to your repository. Instead, document in your project documentation the command which generates the code documentation.</a:t>
            </a:r>
          </a:p>
          <a:p>
            <a:pPr lvl="1"/>
            <a:r>
              <a:rPr lang="en-US" altLang="zh-CN" dirty="0" smtClean="0"/>
              <a:t>Testing (10 points). Your code should be very well tested. The majority of your code should be covered by </a:t>
            </a:r>
            <a:r>
              <a:rPr lang="en-US" altLang="zh-CN" b="1" dirty="0" smtClean="0"/>
              <a:t>automated tests</a:t>
            </a:r>
            <a:r>
              <a:rPr lang="en-US" altLang="zh-CN" dirty="0" smtClean="0"/>
              <a:t>. Tests should also be documented. It should be easy for a new developer to understand what a test does by just looking at its code and documentation. </a:t>
            </a:r>
          </a:p>
          <a:p>
            <a:pPr lvl="1"/>
            <a:r>
              <a:rPr lang="en-US" altLang="zh-CN" dirty="0" smtClean="0"/>
              <a:t>Code formatting (3 points). Code is properly and consistently formatted, either manually or by using the code formatter.</a:t>
            </a:r>
          </a:p>
          <a:p>
            <a:pPr lvl="1"/>
            <a:r>
              <a:rPr lang="en-US" altLang="zh-CN" dirty="0" smtClean="0"/>
              <a:t>Dead code (2 points). Your code base should not contain any dead code, e.g., unused code snippets, unused import statements, etc.</a:t>
            </a:r>
          </a:p>
          <a:p>
            <a:pPr lvl="1"/>
            <a:r>
              <a:rPr lang="en-US" altLang="zh-CN" dirty="0" smtClean="0"/>
              <a:t>Installation and distribution (3 points). Your project should be very easy to build and run by following the documentation. Whenever possible your application should be easily installed by an end user (e.g., through an app store, as an .exe, etc.).</a:t>
            </a:r>
          </a:p>
          <a:p>
            <a:pPr lvl="1"/>
            <a:r>
              <a:rPr lang="en-US" altLang="zh-CN" dirty="0" smtClean="0"/>
              <a:t>README (2 points). The root of your repository should contain a short README file (or README.txt, or README.md, ...) that describes shortly what your program does, lists contributors (team members), and links to other relevant documents for using your project (INSTALL, Documentation, </a:t>
            </a:r>
            <a:r>
              <a:rPr lang="en-US" altLang="zh-CN" dirty="0" err="1" smtClean="0"/>
              <a:t>etc</a:t>
            </a:r>
            <a:r>
              <a:rPr lang="en-US" altLang="zh-CN" dirty="0" smtClean="0"/>
              <a:t>)</a:t>
            </a:r>
          </a:p>
          <a:p>
            <a:pPr marL="0" indent="0">
              <a:buNone/>
            </a:pPr>
            <a:r>
              <a:rPr lang="en-US" altLang="zh-CN" dirty="0" smtClean="0"/>
              <a:t>Documentation (20 points)</a:t>
            </a:r>
          </a:p>
          <a:p>
            <a:pPr lvl="1"/>
            <a:r>
              <a:rPr lang="en-US" altLang="zh-CN" dirty="0" smtClean="0"/>
              <a:t>Must address the goals/issues from the </a:t>
            </a:r>
            <a:r>
              <a:rPr lang="en-US" altLang="zh-CN" dirty="0" smtClean="0">
                <a:hlinkClick r:id="rId2"/>
              </a:rPr>
              <a:t>Final Documentation</a:t>
            </a:r>
            <a:r>
              <a:rPr lang="en-US" altLang="zh-CN" dirty="0" smtClean="0"/>
              <a:t>. It should be committed to your code repository and tagged under </a:t>
            </a:r>
            <a:r>
              <a:rPr lang="en-US" altLang="zh-CN" b="1" dirty="0" smtClean="0"/>
              <a:t>final-release</a:t>
            </a:r>
            <a:r>
              <a:rPr lang="en-US" altLang="zh-CN" dirty="0" smtClean="0"/>
              <a:t>.</a:t>
            </a:r>
          </a:p>
          <a:p>
            <a:endParaRPr lang="zh-CN" altLang="en-US" dirty="0"/>
          </a:p>
        </p:txBody>
      </p:sp>
    </p:spTree>
    <p:extLst>
      <p:ext uri="{BB962C8B-B14F-4D97-AF65-F5344CB8AC3E}">
        <p14:creationId xmlns:p14="http://schemas.microsoft.com/office/powerpoint/2010/main" val="1093500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616</Words>
  <Application>Microsoft Office PowerPoint</Application>
  <PresentationFormat>宽屏</PresentationFormat>
  <Paragraphs>35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宋体</vt:lpstr>
      <vt:lpstr>Arial</vt:lpstr>
      <vt:lpstr>Calibri</vt:lpstr>
      <vt:lpstr>Calibri Light</vt:lpstr>
      <vt:lpstr>Office 主题</vt:lpstr>
      <vt:lpstr>Technical Presentation</vt:lpstr>
      <vt:lpstr>Final Exam</vt:lpstr>
      <vt:lpstr>Final Presentation (2018/1/4)</vt:lpstr>
      <vt:lpstr>Grading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Presentation</dc:title>
  <dc:creator>Kelly Karen Chen</dc:creator>
  <cp:lastModifiedBy>Kelly Karen Chen</cp:lastModifiedBy>
  <cp:revision>6</cp:revision>
  <dcterms:created xsi:type="dcterms:W3CDTF">2017-11-30T03:52:49Z</dcterms:created>
  <dcterms:modified xsi:type="dcterms:W3CDTF">2017-11-30T04:00:30Z</dcterms:modified>
</cp:coreProperties>
</file>