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100" d="100"/>
          <a:sy n="100" d="100"/>
        </p:scale>
        <p:origin x="39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E41C-D4FD-4101-AC1F-977738DEE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8EBCA-C980-4135-9896-CCF0FE73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3E8F-AFE8-4844-8C45-0D8EEA6E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389B-2851-49F5-ACE8-1554A34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D9A0-BC1B-4DD7-A2DC-D879CA3A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49E1-A9A4-41DF-98C0-3C853FF2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EC71-303D-4E92-AB47-E190A7A9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962A-FAF1-45A7-A7C4-ECA2DCF4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252-10E1-4EF6-BE73-E98D1075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92B7-40BA-4CD5-BF94-22A6E689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49E1B-3C5E-4632-98F3-D12483D28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471E-904A-433C-A51B-9602C90D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2B4E-95C2-49C4-AFC5-334E0B3C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1566-3C9A-4F0E-8647-62B633F2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81EA-B9FA-43BF-9FBA-EDF0CFF3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C0F-A81C-4AEA-9EE1-E51C1AA9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31C2-7F06-45D1-A5F4-0CA3FCCF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B316-9DB6-4984-971C-51AA7648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DE66-DD51-40C4-BA8F-A1BF81D6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9513-B4DD-4EA9-B7C5-C292B7A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2C8E-9362-40FB-A365-FB2645E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8478-94F1-47EE-92F6-1274DD9A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6CA7-66F1-47B0-AD55-956BA6A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C9B4-4C41-42DA-8346-C0AB405F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85F5-BA01-4422-B0D4-2E52E3B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ECC-30B9-4230-98F6-18E3BA23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332F-D76C-49ED-B087-6BA29BC7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7008-8D85-427C-BC7F-C3B6C2C9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B2E36-0A1B-428A-A184-63955D69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DA71-040E-459D-8D0F-F6715B5A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E27C-CA52-42AD-AEB3-1A82D11A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E741-614E-4901-80DC-EA09208B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06DF-5C31-42FF-857E-5CF037F9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D5C60-94D5-45B4-A0BE-3E9B3D4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3958-9584-4AA1-B439-2153A0DC9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92513-2403-41F9-9B92-924D542B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F5071-3FA4-4B88-8D37-8E30FA6F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FFC1A-78F7-4C86-A6A8-47589CCC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B81C7-845A-487C-9A92-0EBBFB54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11E2-93ED-4615-AE32-81642851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A2FBA-E8FF-4D0F-B730-B0527BFF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6E93-E35B-400E-B8F6-80AD7084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03A3-572E-4183-9AF3-33FF8F11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55FC-34B5-4DC6-AE63-75B7E64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BFFA0-565B-4951-A063-D7D446E7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18A43-C9AC-4579-8BB0-9ADDB26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E926-A250-456A-A038-FCA63F0B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2582-25B5-4492-8848-8309F188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676E3-BC21-4092-B17E-9E77DF79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6A7B6-3DC1-4F71-AD76-0DDECD70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E250-8E5A-4DAF-8ACB-737B6468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2B51-C1CA-43A7-BE2D-C9DB7636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C07C-133C-4FD3-AB91-97AF6F5B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8536D-C918-40C1-8CC4-E1366AA3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FEF6C-4CA7-4B2A-A806-284C35EE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E45A-83DC-45B4-866D-B760B21F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6E97-A5C0-4567-AEE9-5359400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D8A0-388B-4762-9F9B-DC0CB709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2493-BEC4-4539-B825-546497D5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8C6D-92E1-47B6-AEE1-AF315147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581B-169D-4981-861B-124EBAE6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2CE1-2CD1-431A-83C8-516BCC94545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BF1-22BB-4AF1-AACB-9A426FB3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362E-4535-475A-963D-C7045996A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E997FF-C2CB-4E9A-9102-EC4B1A5312FE}"/>
              </a:ext>
            </a:extLst>
          </p:cNvPr>
          <p:cNvSpPr/>
          <p:nvPr/>
        </p:nvSpPr>
        <p:spPr>
          <a:xfrm>
            <a:off x="579448" y="1873533"/>
            <a:ext cx="1234440" cy="12344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 x 28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E1D9B-7969-43DB-A4FA-8281C364AA85}"/>
              </a:ext>
            </a:extLst>
          </p:cNvPr>
          <p:cNvSpPr/>
          <p:nvPr/>
        </p:nvSpPr>
        <p:spPr>
          <a:xfrm>
            <a:off x="2772320" y="2324435"/>
            <a:ext cx="489234" cy="45869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508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72F85F-281F-44CE-9A9F-AEAF3DD7F903}"/>
              </a:ext>
            </a:extLst>
          </p:cNvPr>
          <p:cNvSpPr/>
          <p:nvPr/>
        </p:nvSpPr>
        <p:spPr>
          <a:xfrm>
            <a:off x="4317733" y="1988413"/>
            <a:ext cx="1234440" cy="12344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762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CD246-E55B-4345-9D2C-3DD968A81494}"/>
              </a:ext>
            </a:extLst>
          </p:cNvPr>
          <p:cNvSpPr/>
          <p:nvPr/>
        </p:nvSpPr>
        <p:spPr>
          <a:xfrm>
            <a:off x="9500883" y="1536684"/>
            <a:ext cx="309571" cy="2270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EF6CF-0DFE-4033-9F4B-C03D26D7C37F}"/>
              </a:ext>
            </a:extLst>
          </p:cNvPr>
          <p:cNvSpPr>
            <a:spLocks noChangeAspect="1"/>
          </p:cNvSpPr>
          <p:nvPr/>
        </p:nvSpPr>
        <p:spPr>
          <a:xfrm>
            <a:off x="9565324" y="16067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3EF6BD-23C9-4114-9209-9485EEFE4DF9}"/>
              </a:ext>
            </a:extLst>
          </p:cNvPr>
          <p:cNvSpPr>
            <a:spLocks noChangeAspect="1"/>
          </p:cNvSpPr>
          <p:nvPr/>
        </p:nvSpPr>
        <p:spPr>
          <a:xfrm>
            <a:off x="9564229" y="1823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6560C1-071A-4624-A6EE-0B426AE4DCEE}"/>
              </a:ext>
            </a:extLst>
          </p:cNvPr>
          <p:cNvSpPr>
            <a:spLocks noChangeAspect="1"/>
          </p:cNvSpPr>
          <p:nvPr/>
        </p:nvSpPr>
        <p:spPr>
          <a:xfrm>
            <a:off x="9564229" y="20375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AD25F5-DF0A-4B7B-BCEE-559F6C55B2C1}"/>
              </a:ext>
            </a:extLst>
          </p:cNvPr>
          <p:cNvSpPr>
            <a:spLocks noChangeAspect="1"/>
          </p:cNvSpPr>
          <p:nvPr/>
        </p:nvSpPr>
        <p:spPr>
          <a:xfrm>
            <a:off x="9564229" y="22541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884D58-E418-4EBE-8409-59386FAFC9CB}"/>
              </a:ext>
            </a:extLst>
          </p:cNvPr>
          <p:cNvSpPr>
            <a:spLocks noChangeAspect="1"/>
          </p:cNvSpPr>
          <p:nvPr/>
        </p:nvSpPr>
        <p:spPr>
          <a:xfrm>
            <a:off x="9564229" y="247069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B2319-F09F-4D9C-B54B-9024D3B40EDA}"/>
              </a:ext>
            </a:extLst>
          </p:cNvPr>
          <p:cNvSpPr>
            <a:spLocks noChangeAspect="1"/>
          </p:cNvSpPr>
          <p:nvPr/>
        </p:nvSpPr>
        <p:spPr>
          <a:xfrm>
            <a:off x="9564229" y="26872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34EBE0-9D88-4B96-9EA1-7282FDEEAC15}"/>
              </a:ext>
            </a:extLst>
          </p:cNvPr>
          <p:cNvSpPr>
            <a:spLocks noChangeAspect="1"/>
          </p:cNvSpPr>
          <p:nvPr/>
        </p:nvSpPr>
        <p:spPr>
          <a:xfrm>
            <a:off x="9564229" y="29014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B1F65F-56D5-4DE0-92C5-3E89EA4585D4}"/>
              </a:ext>
            </a:extLst>
          </p:cNvPr>
          <p:cNvSpPr>
            <a:spLocks noChangeAspect="1"/>
          </p:cNvSpPr>
          <p:nvPr/>
        </p:nvSpPr>
        <p:spPr>
          <a:xfrm>
            <a:off x="9566732" y="311570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D0D91B-ECE3-4156-83FD-84586A4217E9}"/>
              </a:ext>
            </a:extLst>
          </p:cNvPr>
          <p:cNvSpPr>
            <a:spLocks noChangeAspect="1"/>
          </p:cNvSpPr>
          <p:nvPr/>
        </p:nvSpPr>
        <p:spPr>
          <a:xfrm>
            <a:off x="9564381" y="33299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D5DF8-9769-456A-9699-AED48A7914F3}"/>
              </a:ext>
            </a:extLst>
          </p:cNvPr>
          <p:cNvSpPr>
            <a:spLocks noChangeAspect="1"/>
          </p:cNvSpPr>
          <p:nvPr/>
        </p:nvSpPr>
        <p:spPr>
          <a:xfrm>
            <a:off x="9564229" y="354412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070EDC-3B72-46A7-98FC-80EB45DEA3AA}"/>
              </a:ext>
            </a:extLst>
          </p:cNvPr>
          <p:cNvGrpSpPr/>
          <p:nvPr/>
        </p:nvGrpSpPr>
        <p:grpSpPr>
          <a:xfrm>
            <a:off x="6467820" y="859575"/>
            <a:ext cx="365760" cy="3544939"/>
            <a:chOff x="6467820" y="859575"/>
            <a:chExt cx="365760" cy="354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78302-DBB2-476E-AEA9-E478AA46D9D4}"/>
                </a:ext>
              </a:extLst>
            </p:cNvPr>
            <p:cNvSpPr/>
            <p:nvPr/>
          </p:nvSpPr>
          <p:spPr>
            <a:xfrm>
              <a:off x="6467820" y="859575"/>
              <a:ext cx="365760" cy="35449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E3B674-6789-46D2-B8D0-E825F002A67E}"/>
                </a:ext>
              </a:extLst>
            </p:cNvPr>
            <p:cNvSpPr/>
            <p:nvPr/>
          </p:nvSpPr>
          <p:spPr>
            <a:xfrm>
              <a:off x="6563773" y="160310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ECE21A-302D-4C6C-9F52-DAC6608BA83F}"/>
                </a:ext>
              </a:extLst>
            </p:cNvPr>
            <p:cNvSpPr/>
            <p:nvPr/>
          </p:nvSpPr>
          <p:spPr>
            <a:xfrm>
              <a:off x="6559260" y="18305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35BB48-09A8-4641-997E-295CF7D63397}"/>
                </a:ext>
              </a:extLst>
            </p:cNvPr>
            <p:cNvSpPr/>
            <p:nvPr/>
          </p:nvSpPr>
          <p:spPr>
            <a:xfrm>
              <a:off x="6563773" y="205717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3A6C7-A1E1-464C-80D9-696926637B62}"/>
                </a:ext>
              </a:extLst>
            </p:cNvPr>
            <p:cNvSpPr/>
            <p:nvPr/>
          </p:nvSpPr>
          <p:spPr>
            <a:xfrm>
              <a:off x="6554566" y="22876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61A6D-C5C1-4C3C-B0DA-AC935EDFAA14}"/>
                </a:ext>
              </a:extLst>
            </p:cNvPr>
            <p:cNvSpPr/>
            <p:nvPr/>
          </p:nvSpPr>
          <p:spPr>
            <a:xfrm>
              <a:off x="6554566" y="251811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696646-D2D5-4B2E-9256-61AD8ADF52FC}"/>
                </a:ext>
              </a:extLst>
            </p:cNvPr>
            <p:cNvSpPr/>
            <p:nvPr/>
          </p:nvSpPr>
          <p:spPr>
            <a:xfrm>
              <a:off x="6563773" y="273927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0B92B0-1D01-4DAF-939E-62636E39216D}"/>
                </a:ext>
              </a:extLst>
            </p:cNvPr>
            <p:cNvSpPr/>
            <p:nvPr/>
          </p:nvSpPr>
          <p:spPr>
            <a:xfrm>
              <a:off x="6554566" y="296903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3148E7-1D59-49DC-9522-E4B8DCC319F3}"/>
                </a:ext>
              </a:extLst>
            </p:cNvPr>
            <p:cNvSpPr/>
            <p:nvPr/>
          </p:nvSpPr>
          <p:spPr>
            <a:xfrm>
              <a:off x="6554566" y="319879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1C0FD5-4AF5-46E2-8B85-B6A72678B1EA}"/>
                </a:ext>
              </a:extLst>
            </p:cNvPr>
            <p:cNvSpPr/>
            <p:nvPr/>
          </p:nvSpPr>
          <p:spPr>
            <a:xfrm>
              <a:off x="6554566" y="342296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12B174-C3EE-4F81-B6A5-AA04C229005C}"/>
                </a:ext>
              </a:extLst>
            </p:cNvPr>
            <p:cNvSpPr/>
            <p:nvPr/>
          </p:nvSpPr>
          <p:spPr>
            <a:xfrm>
              <a:off x="6550831" y="364714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943139-F4CA-43C8-8DD9-FD9199A7BAB4}"/>
                </a:ext>
              </a:extLst>
            </p:cNvPr>
            <p:cNvSpPr/>
            <p:nvPr/>
          </p:nvSpPr>
          <p:spPr>
            <a:xfrm>
              <a:off x="6554566" y="387496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734942-3749-4990-B8CD-7D1F6744EBF6}"/>
                </a:ext>
              </a:extLst>
            </p:cNvPr>
            <p:cNvSpPr/>
            <p:nvPr/>
          </p:nvSpPr>
          <p:spPr>
            <a:xfrm>
              <a:off x="6554566" y="41009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5EB2AA-C567-491D-BB0C-F5B558CDCB24}"/>
                </a:ext>
              </a:extLst>
            </p:cNvPr>
            <p:cNvSpPr/>
            <p:nvPr/>
          </p:nvSpPr>
          <p:spPr>
            <a:xfrm>
              <a:off x="6563773" y="91524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91148E-0083-4699-84DD-F4BFBE5ADB45}"/>
                </a:ext>
              </a:extLst>
            </p:cNvPr>
            <p:cNvSpPr/>
            <p:nvPr/>
          </p:nvSpPr>
          <p:spPr>
            <a:xfrm>
              <a:off x="6567205" y="114827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FA2343-D9BF-442C-9D4A-319DC7A0CE7C}"/>
                </a:ext>
              </a:extLst>
            </p:cNvPr>
            <p:cNvSpPr/>
            <p:nvPr/>
          </p:nvSpPr>
          <p:spPr>
            <a:xfrm>
              <a:off x="6563773" y="137148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04ABA0-0153-4D94-AA47-8FF316D77B03}"/>
              </a:ext>
            </a:extLst>
          </p:cNvPr>
          <p:cNvCxnSpPr/>
          <p:nvPr/>
        </p:nvCxnSpPr>
        <p:spPr>
          <a:xfrm>
            <a:off x="1918125" y="2501445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009303-CEDC-4E21-B142-607081BAF368}"/>
              </a:ext>
            </a:extLst>
          </p:cNvPr>
          <p:cNvCxnSpPr/>
          <p:nvPr/>
        </p:nvCxnSpPr>
        <p:spPr>
          <a:xfrm>
            <a:off x="3483260" y="2514193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8423B1-F5F2-44FC-AAAF-3121E0BF4301}"/>
              </a:ext>
            </a:extLst>
          </p:cNvPr>
          <p:cNvCxnSpPr/>
          <p:nvPr/>
        </p:nvCxnSpPr>
        <p:spPr>
          <a:xfrm>
            <a:off x="5807653" y="2508105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3452FC-139F-42EC-BB7C-79CDBC143A4F}"/>
              </a:ext>
            </a:extLst>
          </p:cNvPr>
          <p:cNvCxnSpPr/>
          <p:nvPr/>
        </p:nvCxnSpPr>
        <p:spPr>
          <a:xfrm>
            <a:off x="6982583" y="2539257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5F04A2-2F3C-4F52-BDE4-691C6158038E}"/>
              </a:ext>
            </a:extLst>
          </p:cNvPr>
          <p:cNvSpPr txBox="1"/>
          <p:nvPr/>
        </p:nvSpPr>
        <p:spPr>
          <a:xfrm>
            <a:off x="2509479" y="2868575"/>
            <a:ext cx="111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X 3 X 32 </a:t>
            </a:r>
          </a:p>
          <a:p>
            <a:r>
              <a:rPr lang="en-US" dirty="0"/>
              <a:t>Filters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C0F733-C8D4-45B4-98D8-679F9B367704}"/>
              </a:ext>
            </a:extLst>
          </p:cNvPr>
          <p:cNvSpPr txBox="1"/>
          <p:nvPr/>
        </p:nvSpPr>
        <p:spPr>
          <a:xfrm>
            <a:off x="4277531" y="3408093"/>
            <a:ext cx="153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X 28 X 32</a:t>
            </a:r>
          </a:p>
          <a:p>
            <a:r>
              <a:rPr lang="en-US" dirty="0"/>
              <a:t>Feature Maps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527BE3-9161-45F3-BF17-1BC267DECEEC}"/>
              </a:ext>
            </a:extLst>
          </p:cNvPr>
          <p:cNvSpPr txBox="1"/>
          <p:nvPr/>
        </p:nvSpPr>
        <p:spPr>
          <a:xfrm>
            <a:off x="5897461" y="4624584"/>
            <a:ext cx="19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</a:t>
            </a:r>
          </a:p>
          <a:p>
            <a:r>
              <a:rPr lang="en-US" dirty="0"/>
              <a:t>Convolution layer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566D71-FEDF-4A19-95F8-7E3F8BD35FE9}"/>
              </a:ext>
            </a:extLst>
          </p:cNvPr>
          <p:cNvSpPr/>
          <p:nvPr/>
        </p:nvSpPr>
        <p:spPr>
          <a:xfrm>
            <a:off x="8013641" y="1211806"/>
            <a:ext cx="365760" cy="2889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CFABC6-A212-4943-812B-2B9C383066D6}"/>
              </a:ext>
            </a:extLst>
          </p:cNvPr>
          <p:cNvSpPr/>
          <p:nvPr/>
        </p:nvSpPr>
        <p:spPr>
          <a:xfrm>
            <a:off x="8118121" y="198556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7E2781-5898-487E-AE3A-D96E5FB702EA}"/>
              </a:ext>
            </a:extLst>
          </p:cNvPr>
          <p:cNvSpPr/>
          <p:nvPr/>
        </p:nvSpPr>
        <p:spPr>
          <a:xfrm>
            <a:off x="8118121" y="22143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E9FCF6-B8A9-4D44-912B-4BBCE0589749}"/>
              </a:ext>
            </a:extLst>
          </p:cNvPr>
          <p:cNvSpPr/>
          <p:nvPr/>
        </p:nvSpPr>
        <p:spPr>
          <a:xfrm>
            <a:off x="8122634" y="244181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8588A4-694F-456D-9AC3-3D4044A9F07E}"/>
              </a:ext>
            </a:extLst>
          </p:cNvPr>
          <p:cNvSpPr/>
          <p:nvPr/>
        </p:nvSpPr>
        <p:spPr>
          <a:xfrm>
            <a:off x="8113427" y="26720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B95570-4EEE-49DA-8304-22F6A9D115FC}"/>
              </a:ext>
            </a:extLst>
          </p:cNvPr>
          <p:cNvSpPr/>
          <p:nvPr/>
        </p:nvSpPr>
        <p:spPr>
          <a:xfrm>
            <a:off x="8113427" y="28980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5DF773-9982-45A0-82FA-02BC9EA836B7}"/>
              </a:ext>
            </a:extLst>
          </p:cNvPr>
          <p:cNvSpPr/>
          <p:nvPr/>
        </p:nvSpPr>
        <p:spPr>
          <a:xfrm>
            <a:off x="8122634" y="312311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CF2FF8-426F-4D46-A363-355A8DD57662}"/>
              </a:ext>
            </a:extLst>
          </p:cNvPr>
          <p:cNvSpPr/>
          <p:nvPr/>
        </p:nvSpPr>
        <p:spPr>
          <a:xfrm>
            <a:off x="8113427" y="33528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9646B4-BAB8-491C-96A0-605E06D12386}"/>
              </a:ext>
            </a:extLst>
          </p:cNvPr>
          <p:cNvSpPr/>
          <p:nvPr/>
        </p:nvSpPr>
        <p:spPr>
          <a:xfrm>
            <a:off x="8113427" y="35826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1F556-2836-4103-983A-D258B97033BA}"/>
              </a:ext>
            </a:extLst>
          </p:cNvPr>
          <p:cNvSpPr/>
          <p:nvPr/>
        </p:nvSpPr>
        <p:spPr>
          <a:xfrm>
            <a:off x="8113427" y="38068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244722-FA30-497A-8A31-15DDE6A8C641}"/>
              </a:ext>
            </a:extLst>
          </p:cNvPr>
          <p:cNvSpPr/>
          <p:nvPr/>
        </p:nvSpPr>
        <p:spPr>
          <a:xfrm>
            <a:off x="8122634" y="12969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F99B5B-79F6-4777-9DB3-6B2A9AAE036E}"/>
              </a:ext>
            </a:extLst>
          </p:cNvPr>
          <p:cNvSpPr/>
          <p:nvPr/>
        </p:nvSpPr>
        <p:spPr>
          <a:xfrm>
            <a:off x="8118121" y="152791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8FE43E-4FFC-45C9-ABA8-5C37A9C603C5}"/>
              </a:ext>
            </a:extLst>
          </p:cNvPr>
          <p:cNvSpPr/>
          <p:nvPr/>
        </p:nvSpPr>
        <p:spPr>
          <a:xfrm>
            <a:off x="8122634" y="17553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6F9FEB-3CAA-4705-BC1B-C2A111B8537A}"/>
              </a:ext>
            </a:extLst>
          </p:cNvPr>
          <p:cNvCxnSpPr/>
          <p:nvPr/>
        </p:nvCxnSpPr>
        <p:spPr>
          <a:xfrm>
            <a:off x="8579425" y="2543353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7ED30A-316B-492D-95F6-AC94AC6805B1}"/>
              </a:ext>
            </a:extLst>
          </p:cNvPr>
          <p:cNvSpPr txBox="1"/>
          <p:nvPr/>
        </p:nvSpPr>
        <p:spPr>
          <a:xfrm>
            <a:off x="7751368" y="4522323"/>
            <a:ext cx="125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128</a:t>
            </a:r>
          </a:p>
          <a:p>
            <a:r>
              <a:rPr lang="en-US" dirty="0"/>
              <a:t>Dense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8B6120-B461-4B52-BAB7-994ACF1B689C}"/>
              </a:ext>
            </a:extLst>
          </p:cNvPr>
          <p:cNvSpPr txBox="1"/>
          <p:nvPr/>
        </p:nvSpPr>
        <p:spPr>
          <a:xfrm>
            <a:off x="9313118" y="4479794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67702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E1D9B-7969-43DB-A4FA-8281C364AA85}"/>
              </a:ext>
            </a:extLst>
          </p:cNvPr>
          <p:cNvSpPr/>
          <p:nvPr/>
        </p:nvSpPr>
        <p:spPr>
          <a:xfrm>
            <a:off x="1869823" y="2315832"/>
            <a:ext cx="489234" cy="45869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508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72F85F-281F-44CE-9A9F-AEAF3DD7F903}"/>
              </a:ext>
            </a:extLst>
          </p:cNvPr>
          <p:cNvSpPr/>
          <p:nvPr/>
        </p:nvSpPr>
        <p:spPr>
          <a:xfrm>
            <a:off x="3933043" y="2396467"/>
            <a:ext cx="1234440" cy="12344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762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CD246-E55B-4345-9D2C-3DD968A81494}"/>
              </a:ext>
            </a:extLst>
          </p:cNvPr>
          <p:cNvSpPr/>
          <p:nvPr/>
        </p:nvSpPr>
        <p:spPr>
          <a:xfrm>
            <a:off x="11315202" y="1616577"/>
            <a:ext cx="309571" cy="2270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EF6CF-0DFE-4033-9F4B-C03D26D7C37F}"/>
              </a:ext>
            </a:extLst>
          </p:cNvPr>
          <p:cNvSpPr>
            <a:spLocks noChangeAspect="1"/>
          </p:cNvSpPr>
          <p:nvPr/>
        </p:nvSpPr>
        <p:spPr>
          <a:xfrm>
            <a:off x="11379643" y="16866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3EF6BD-23C9-4114-9209-9485EEFE4DF9}"/>
              </a:ext>
            </a:extLst>
          </p:cNvPr>
          <p:cNvSpPr>
            <a:spLocks noChangeAspect="1"/>
          </p:cNvSpPr>
          <p:nvPr/>
        </p:nvSpPr>
        <p:spPr>
          <a:xfrm>
            <a:off x="11378548" y="19032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6560C1-071A-4624-A6EE-0B426AE4DCEE}"/>
              </a:ext>
            </a:extLst>
          </p:cNvPr>
          <p:cNvSpPr>
            <a:spLocks noChangeAspect="1"/>
          </p:cNvSpPr>
          <p:nvPr/>
        </p:nvSpPr>
        <p:spPr>
          <a:xfrm>
            <a:off x="11378548" y="211743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AD25F5-DF0A-4B7B-BCEE-559F6C55B2C1}"/>
              </a:ext>
            </a:extLst>
          </p:cNvPr>
          <p:cNvSpPr>
            <a:spLocks noChangeAspect="1"/>
          </p:cNvSpPr>
          <p:nvPr/>
        </p:nvSpPr>
        <p:spPr>
          <a:xfrm>
            <a:off x="11378548" y="233401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884D58-E418-4EBE-8409-59386FAFC9CB}"/>
              </a:ext>
            </a:extLst>
          </p:cNvPr>
          <p:cNvSpPr>
            <a:spLocks noChangeAspect="1"/>
          </p:cNvSpPr>
          <p:nvPr/>
        </p:nvSpPr>
        <p:spPr>
          <a:xfrm>
            <a:off x="11378548" y="25505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B2319-F09F-4D9C-B54B-9024D3B40EDA}"/>
              </a:ext>
            </a:extLst>
          </p:cNvPr>
          <p:cNvSpPr>
            <a:spLocks noChangeAspect="1"/>
          </p:cNvSpPr>
          <p:nvPr/>
        </p:nvSpPr>
        <p:spPr>
          <a:xfrm>
            <a:off x="11378548" y="276717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34EBE0-9D88-4B96-9EA1-7282FDEEAC15}"/>
              </a:ext>
            </a:extLst>
          </p:cNvPr>
          <p:cNvSpPr>
            <a:spLocks noChangeAspect="1"/>
          </p:cNvSpPr>
          <p:nvPr/>
        </p:nvSpPr>
        <p:spPr>
          <a:xfrm>
            <a:off x="11378548" y="29813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B1F65F-56D5-4DE0-92C5-3E89EA4585D4}"/>
              </a:ext>
            </a:extLst>
          </p:cNvPr>
          <p:cNvSpPr>
            <a:spLocks noChangeAspect="1"/>
          </p:cNvSpPr>
          <p:nvPr/>
        </p:nvSpPr>
        <p:spPr>
          <a:xfrm>
            <a:off x="11381051" y="31955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D0D91B-ECE3-4156-83FD-84586A4217E9}"/>
              </a:ext>
            </a:extLst>
          </p:cNvPr>
          <p:cNvSpPr>
            <a:spLocks noChangeAspect="1"/>
          </p:cNvSpPr>
          <p:nvPr/>
        </p:nvSpPr>
        <p:spPr>
          <a:xfrm>
            <a:off x="11378700" y="340980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D5DF8-9769-456A-9699-AED48A7914F3}"/>
              </a:ext>
            </a:extLst>
          </p:cNvPr>
          <p:cNvSpPr>
            <a:spLocks noChangeAspect="1"/>
          </p:cNvSpPr>
          <p:nvPr/>
        </p:nvSpPr>
        <p:spPr>
          <a:xfrm>
            <a:off x="11378548" y="36240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070EDC-3B72-46A7-98FC-80EB45DEA3AA}"/>
              </a:ext>
            </a:extLst>
          </p:cNvPr>
          <p:cNvGrpSpPr/>
          <p:nvPr/>
        </p:nvGrpSpPr>
        <p:grpSpPr>
          <a:xfrm>
            <a:off x="6066013" y="766293"/>
            <a:ext cx="365760" cy="3544939"/>
            <a:chOff x="6467820" y="859575"/>
            <a:chExt cx="365760" cy="354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78302-DBB2-476E-AEA9-E478AA46D9D4}"/>
                </a:ext>
              </a:extLst>
            </p:cNvPr>
            <p:cNvSpPr/>
            <p:nvPr/>
          </p:nvSpPr>
          <p:spPr>
            <a:xfrm>
              <a:off x="6467820" y="859575"/>
              <a:ext cx="365760" cy="35449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E3B674-6789-46D2-B8D0-E825F002A67E}"/>
                </a:ext>
              </a:extLst>
            </p:cNvPr>
            <p:cNvSpPr/>
            <p:nvPr/>
          </p:nvSpPr>
          <p:spPr>
            <a:xfrm>
              <a:off x="6563773" y="160310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ECE21A-302D-4C6C-9F52-DAC6608BA83F}"/>
                </a:ext>
              </a:extLst>
            </p:cNvPr>
            <p:cNvSpPr/>
            <p:nvPr/>
          </p:nvSpPr>
          <p:spPr>
            <a:xfrm>
              <a:off x="6559260" y="18305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35BB48-09A8-4641-997E-295CF7D63397}"/>
                </a:ext>
              </a:extLst>
            </p:cNvPr>
            <p:cNvSpPr/>
            <p:nvPr/>
          </p:nvSpPr>
          <p:spPr>
            <a:xfrm>
              <a:off x="6563773" y="205717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3A6C7-A1E1-464C-80D9-696926637B62}"/>
                </a:ext>
              </a:extLst>
            </p:cNvPr>
            <p:cNvSpPr/>
            <p:nvPr/>
          </p:nvSpPr>
          <p:spPr>
            <a:xfrm>
              <a:off x="6554566" y="22876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61A6D-C5C1-4C3C-B0DA-AC935EDFAA14}"/>
                </a:ext>
              </a:extLst>
            </p:cNvPr>
            <p:cNvSpPr/>
            <p:nvPr/>
          </p:nvSpPr>
          <p:spPr>
            <a:xfrm>
              <a:off x="6554566" y="251811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696646-D2D5-4B2E-9256-61AD8ADF52FC}"/>
                </a:ext>
              </a:extLst>
            </p:cNvPr>
            <p:cNvSpPr/>
            <p:nvPr/>
          </p:nvSpPr>
          <p:spPr>
            <a:xfrm>
              <a:off x="6563773" y="273927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0B92B0-1D01-4DAF-939E-62636E39216D}"/>
                </a:ext>
              </a:extLst>
            </p:cNvPr>
            <p:cNvSpPr/>
            <p:nvPr/>
          </p:nvSpPr>
          <p:spPr>
            <a:xfrm>
              <a:off x="6554566" y="296903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3148E7-1D59-49DC-9522-E4B8DCC319F3}"/>
                </a:ext>
              </a:extLst>
            </p:cNvPr>
            <p:cNvSpPr/>
            <p:nvPr/>
          </p:nvSpPr>
          <p:spPr>
            <a:xfrm>
              <a:off x="6554566" y="319879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1C0FD5-4AF5-46E2-8B85-B6A72678B1EA}"/>
                </a:ext>
              </a:extLst>
            </p:cNvPr>
            <p:cNvSpPr/>
            <p:nvPr/>
          </p:nvSpPr>
          <p:spPr>
            <a:xfrm>
              <a:off x="6554566" y="342296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12B174-C3EE-4F81-B6A5-AA04C229005C}"/>
                </a:ext>
              </a:extLst>
            </p:cNvPr>
            <p:cNvSpPr/>
            <p:nvPr/>
          </p:nvSpPr>
          <p:spPr>
            <a:xfrm>
              <a:off x="6550831" y="364714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943139-F4CA-43C8-8DD9-FD9199A7BAB4}"/>
                </a:ext>
              </a:extLst>
            </p:cNvPr>
            <p:cNvSpPr/>
            <p:nvPr/>
          </p:nvSpPr>
          <p:spPr>
            <a:xfrm>
              <a:off x="6554566" y="387496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734942-3749-4990-B8CD-7D1F6744EBF6}"/>
                </a:ext>
              </a:extLst>
            </p:cNvPr>
            <p:cNvSpPr/>
            <p:nvPr/>
          </p:nvSpPr>
          <p:spPr>
            <a:xfrm>
              <a:off x="6554566" y="41009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5EB2AA-C567-491D-BB0C-F5B558CDCB24}"/>
                </a:ext>
              </a:extLst>
            </p:cNvPr>
            <p:cNvSpPr/>
            <p:nvPr/>
          </p:nvSpPr>
          <p:spPr>
            <a:xfrm>
              <a:off x="6563773" y="91524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91148E-0083-4699-84DD-F4BFBE5ADB45}"/>
                </a:ext>
              </a:extLst>
            </p:cNvPr>
            <p:cNvSpPr/>
            <p:nvPr/>
          </p:nvSpPr>
          <p:spPr>
            <a:xfrm>
              <a:off x="6567205" y="114827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FA2343-D9BF-442C-9D4A-319DC7A0CE7C}"/>
                </a:ext>
              </a:extLst>
            </p:cNvPr>
            <p:cNvSpPr/>
            <p:nvPr/>
          </p:nvSpPr>
          <p:spPr>
            <a:xfrm>
              <a:off x="6563773" y="137148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15F04A2-2F3C-4F52-BDE4-691C6158038E}"/>
              </a:ext>
            </a:extLst>
          </p:cNvPr>
          <p:cNvSpPr txBox="1"/>
          <p:nvPr/>
        </p:nvSpPr>
        <p:spPr>
          <a:xfrm>
            <a:off x="1753076" y="3006750"/>
            <a:ext cx="111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X 3 X 32 </a:t>
            </a:r>
          </a:p>
          <a:p>
            <a:r>
              <a:rPr lang="en-US" dirty="0"/>
              <a:t>Filters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C0F733-C8D4-45B4-98D8-679F9B367704}"/>
              </a:ext>
            </a:extLst>
          </p:cNvPr>
          <p:cNvSpPr txBox="1"/>
          <p:nvPr/>
        </p:nvSpPr>
        <p:spPr>
          <a:xfrm>
            <a:off x="3855621" y="3769226"/>
            <a:ext cx="153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X 28 X 32</a:t>
            </a:r>
          </a:p>
          <a:p>
            <a:r>
              <a:rPr lang="en-US" dirty="0"/>
              <a:t>Feature Maps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527BE3-9161-45F3-BF17-1BC267DECEEC}"/>
              </a:ext>
            </a:extLst>
          </p:cNvPr>
          <p:cNvSpPr txBox="1"/>
          <p:nvPr/>
        </p:nvSpPr>
        <p:spPr>
          <a:xfrm>
            <a:off x="5744167" y="4406081"/>
            <a:ext cx="19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</a:t>
            </a:r>
          </a:p>
          <a:p>
            <a:r>
              <a:rPr lang="en-US" dirty="0"/>
              <a:t>Convolution layer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566D71-FEDF-4A19-95F8-7E3F8BD35FE9}"/>
              </a:ext>
            </a:extLst>
          </p:cNvPr>
          <p:cNvSpPr/>
          <p:nvPr/>
        </p:nvSpPr>
        <p:spPr>
          <a:xfrm>
            <a:off x="8665762" y="1378591"/>
            <a:ext cx="365760" cy="2889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CFABC6-A212-4943-812B-2B9C383066D6}"/>
              </a:ext>
            </a:extLst>
          </p:cNvPr>
          <p:cNvSpPr/>
          <p:nvPr/>
        </p:nvSpPr>
        <p:spPr>
          <a:xfrm>
            <a:off x="8770242" y="21523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7E2781-5898-487E-AE3A-D96E5FB702EA}"/>
              </a:ext>
            </a:extLst>
          </p:cNvPr>
          <p:cNvSpPr/>
          <p:nvPr/>
        </p:nvSpPr>
        <p:spPr>
          <a:xfrm>
            <a:off x="8770242" y="23811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E9FCF6-B8A9-4D44-912B-4BBCE0589749}"/>
              </a:ext>
            </a:extLst>
          </p:cNvPr>
          <p:cNvSpPr/>
          <p:nvPr/>
        </p:nvSpPr>
        <p:spPr>
          <a:xfrm>
            <a:off x="8774755" y="26085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8588A4-694F-456D-9AC3-3D4044A9F07E}"/>
              </a:ext>
            </a:extLst>
          </p:cNvPr>
          <p:cNvSpPr/>
          <p:nvPr/>
        </p:nvSpPr>
        <p:spPr>
          <a:xfrm>
            <a:off x="8765548" y="283882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B95570-4EEE-49DA-8304-22F6A9D115FC}"/>
              </a:ext>
            </a:extLst>
          </p:cNvPr>
          <p:cNvSpPr/>
          <p:nvPr/>
        </p:nvSpPr>
        <p:spPr>
          <a:xfrm>
            <a:off x="8765548" y="306482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5DF773-9982-45A0-82FA-02BC9EA836B7}"/>
              </a:ext>
            </a:extLst>
          </p:cNvPr>
          <p:cNvSpPr/>
          <p:nvPr/>
        </p:nvSpPr>
        <p:spPr>
          <a:xfrm>
            <a:off x="8774755" y="328990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CF2FF8-426F-4D46-A363-355A8DD57662}"/>
              </a:ext>
            </a:extLst>
          </p:cNvPr>
          <p:cNvSpPr/>
          <p:nvPr/>
        </p:nvSpPr>
        <p:spPr>
          <a:xfrm>
            <a:off x="8765548" y="35196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9646B4-BAB8-491C-96A0-605E06D12386}"/>
              </a:ext>
            </a:extLst>
          </p:cNvPr>
          <p:cNvSpPr/>
          <p:nvPr/>
        </p:nvSpPr>
        <p:spPr>
          <a:xfrm>
            <a:off x="8765548" y="37494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1F556-2836-4103-983A-D258B97033BA}"/>
              </a:ext>
            </a:extLst>
          </p:cNvPr>
          <p:cNvSpPr/>
          <p:nvPr/>
        </p:nvSpPr>
        <p:spPr>
          <a:xfrm>
            <a:off x="8765548" y="397360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244722-FA30-497A-8A31-15DDE6A8C641}"/>
              </a:ext>
            </a:extLst>
          </p:cNvPr>
          <p:cNvSpPr/>
          <p:nvPr/>
        </p:nvSpPr>
        <p:spPr>
          <a:xfrm>
            <a:off x="8774755" y="1463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F99B5B-79F6-4777-9DB3-6B2A9AAE036E}"/>
              </a:ext>
            </a:extLst>
          </p:cNvPr>
          <p:cNvSpPr/>
          <p:nvPr/>
        </p:nvSpPr>
        <p:spPr>
          <a:xfrm>
            <a:off x="8770242" y="169469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8FE43E-4FFC-45C9-ABA8-5C37A9C603C5}"/>
              </a:ext>
            </a:extLst>
          </p:cNvPr>
          <p:cNvSpPr/>
          <p:nvPr/>
        </p:nvSpPr>
        <p:spPr>
          <a:xfrm>
            <a:off x="8774755" y="192211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7ED30A-316B-492D-95F6-AC94AC6805B1}"/>
              </a:ext>
            </a:extLst>
          </p:cNvPr>
          <p:cNvSpPr txBox="1"/>
          <p:nvPr/>
        </p:nvSpPr>
        <p:spPr>
          <a:xfrm>
            <a:off x="8518245" y="4679536"/>
            <a:ext cx="125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128</a:t>
            </a:r>
          </a:p>
          <a:p>
            <a:r>
              <a:rPr lang="en-US" dirty="0"/>
              <a:t>Dense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8B6120-B461-4B52-BAB7-994ACF1B689C}"/>
              </a:ext>
            </a:extLst>
          </p:cNvPr>
          <p:cNvSpPr txBox="1"/>
          <p:nvPr/>
        </p:nvSpPr>
        <p:spPr>
          <a:xfrm>
            <a:off x="11048999" y="4092391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outputs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18787F8-4001-4464-B62D-D4F3516C0ACE}"/>
              </a:ext>
            </a:extLst>
          </p:cNvPr>
          <p:cNvSpPr/>
          <p:nvPr/>
        </p:nvSpPr>
        <p:spPr>
          <a:xfrm>
            <a:off x="6530011" y="1118523"/>
            <a:ext cx="1077780" cy="284603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2</a:t>
            </a:r>
          </a:p>
          <a:p>
            <a:pPr algn="ctr"/>
            <a:r>
              <a:rPr lang="en-US" dirty="0"/>
              <a:t>+ </a:t>
            </a:r>
          </a:p>
          <a:p>
            <a:pPr algn="ctr"/>
            <a:r>
              <a:rPr lang="en-US" dirty="0"/>
              <a:t>Weight 3 (bias)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E0AF9A9-692D-4BF0-A87F-02425D690CD1}"/>
              </a:ext>
            </a:extLst>
          </p:cNvPr>
          <p:cNvSpPr/>
          <p:nvPr/>
        </p:nvSpPr>
        <p:spPr>
          <a:xfrm>
            <a:off x="9288611" y="1768611"/>
            <a:ext cx="1077780" cy="2241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4</a:t>
            </a:r>
          </a:p>
          <a:p>
            <a:pPr algn="ctr"/>
            <a:r>
              <a:rPr lang="en-US" dirty="0"/>
              <a:t>+ </a:t>
            </a:r>
          </a:p>
          <a:p>
            <a:pPr algn="ctr"/>
            <a:r>
              <a:rPr lang="en-US" dirty="0"/>
              <a:t>Weight 5 (bias)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EFE28-537F-422D-8A85-D66086F25CE7}"/>
              </a:ext>
            </a:extLst>
          </p:cNvPr>
          <p:cNvSpPr txBox="1"/>
          <p:nvPr/>
        </p:nvSpPr>
        <p:spPr>
          <a:xfrm>
            <a:off x="1753076" y="3720645"/>
            <a:ext cx="127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0 + weight 1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C69722-FEB2-4FE8-B504-84348DAB0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" y="1900536"/>
            <a:ext cx="1284144" cy="1289562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3418ED93-85A1-4EA1-9789-ACEE1A235FB4}"/>
              </a:ext>
            </a:extLst>
          </p:cNvPr>
          <p:cNvSpPr/>
          <p:nvPr/>
        </p:nvSpPr>
        <p:spPr>
          <a:xfrm>
            <a:off x="-147325" y="1563109"/>
            <a:ext cx="600075" cy="3241858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4A8E3F4C-198C-4842-8AE1-D0F85C416625}"/>
              </a:ext>
            </a:extLst>
          </p:cNvPr>
          <p:cNvSpPr/>
          <p:nvPr/>
        </p:nvSpPr>
        <p:spPr>
          <a:xfrm rot="10800000">
            <a:off x="2437132" y="1547290"/>
            <a:ext cx="600075" cy="3257677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1C191-A0A1-4853-8691-AA0E2E077737}"/>
              </a:ext>
            </a:extLst>
          </p:cNvPr>
          <p:cNvCxnSpPr/>
          <p:nvPr/>
        </p:nvCxnSpPr>
        <p:spPr>
          <a:xfrm>
            <a:off x="3241360" y="3098658"/>
            <a:ext cx="57659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85E5D0AC-3FFD-431B-BC04-75C8BF6B509F}"/>
              </a:ext>
            </a:extLst>
          </p:cNvPr>
          <p:cNvSpPr/>
          <p:nvPr/>
        </p:nvSpPr>
        <p:spPr>
          <a:xfrm>
            <a:off x="5687575" y="571133"/>
            <a:ext cx="600075" cy="4770023"/>
          </a:xfrm>
          <a:prstGeom prst="leftBracket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640F0AA3-748F-42B1-A9AE-9E6DDD314BB3}"/>
              </a:ext>
            </a:extLst>
          </p:cNvPr>
          <p:cNvSpPr/>
          <p:nvPr/>
        </p:nvSpPr>
        <p:spPr>
          <a:xfrm rot="10800000">
            <a:off x="7120436" y="558945"/>
            <a:ext cx="600075" cy="4782210"/>
          </a:xfrm>
          <a:prstGeom prst="leftBracket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56B444E-DA0A-40BC-955E-EB277FE558BF}"/>
              </a:ext>
            </a:extLst>
          </p:cNvPr>
          <p:cNvCxnSpPr/>
          <p:nvPr/>
        </p:nvCxnSpPr>
        <p:spPr>
          <a:xfrm>
            <a:off x="7810092" y="3098658"/>
            <a:ext cx="57659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F781F4BC-9AFE-4D70-9BC8-0B4E969FBA35}"/>
              </a:ext>
            </a:extLst>
          </p:cNvPr>
          <p:cNvSpPr/>
          <p:nvPr/>
        </p:nvSpPr>
        <p:spPr>
          <a:xfrm>
            <a:off x="8409173" y="1170546"/>
            <a:ext cx="600075" cy="4223689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D5E6DDEC-ABE9-4F12-980F-3F899FBE8020}"/>
              </a:ext>
            </a:extLst>
          </p:cNvPr>
          <p:cNvSpPr/>
          <p:nvPr/>
        </p:nvSpPr>
        <p:spPr>
          <a:xfrm rot="10800000">
            <a:off x="10081492" y="1169707"/>
            <a:ext cx="600075" cy="4224528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44EF21-92E2-4790-8C5D-22603FFE417F}"/>
              </a:ext>
            </a:extLst>
          </p:cNvPr>
          <p:cNvCxnSpPr/>
          <p:nvPr/>
        </p:nvCxnSpPr>
        <p:spPr>
          <a:xfrm>
            <a:off x="10738606" y="3041276"/>
            <a:ext cx="57659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510C51-3277-47F9-AE6D-E32CDDE2CAF0}"/>
              </a:ext>
            </a:extLst>
          </p:cNvPr>
          <p:cNvCxnSpPr>
            <a:cxnSpLocks/>
          </p:cNvCxnSpPr>
          <p:nvPr/>
        </p:nvCxnSpPr>
        <p:spPr>
          <a:xfrm>
            <a:off x="5327492" y="3056187"/>
            <a:ext cx="356715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5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E036F2-3BAB-476C-B721-D517D73C1450}"/>
              </a:ext>
            </a:extLst>
          </p:cNvPr>
          <p:cNvSpPr/>
          <p:nvPr/>
        </p:nvSpPr>
        <p:spPr>
          <a:xfrm>
            <a:off x="1881188" y="2214563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Graph-based mode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2D44BA-3006-4856-AA2E-B8AB56700E0B}"/>
              </a:ext>
            </a:extLst>
          </p:cNvPr>
          <p:cNvSpPr/>
          <p:nvPr/>
        </p:nvSpPr>
        <p:spPr>
          <a:xfrm>
            <a:off x="4900613" y="2214563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Eager mode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0592AD-98C1-42F7-B00E-8A13206D016E}"/>
              </a:ext>
            </a:extLst>
          </p:cNvPr>
          <p:cNvSpPr/>
          <p:nvPr/>
        </p:nvSpPr>
        <p:spPr>
          <a:xfrm>
            <a:off x="8029576" y="2214563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419CD1-6B05-4E4B-AF6F-FBF561C49090}"/>
              </a:ext>
            </a:extLst>
          </p:cNvPr>
          <p:cNvSpPr/>
          <p:nvPr/>
        </p:nvSpPr>
        <p:spPr>
          <a:xfrm>
            <a:off x="4900613" y="271463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TensorFlow 2.0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9FDD029-27E2-42BA-A3AB-27A173521B08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4069557" y="295276"/>
            <a:ext cx="819150" cy="3019425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BBC8D09-7B42-4B5F-818C-170CE8958D27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7143750" y="240506"/>
            <a:ext cx="819150" cy="312896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BF808-4D05-47C0-84F8-5B530E2CD71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988844" y="1395413"/>
            <a:ext cx="0" cy="81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B580D3-DD61-4FD8-BDC3-62F48001967D}"/>
              </a:ext>
            </a:extLst>
          </p:cNvPr>
          <p:cNvSpPr/>
          <p:nvPr/>
        </p:nvSpPr>
        <p:spPr>
          <a:xfrm>
            <a:off x="4967288" y="3995738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frameworks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731162-0C6C-48D3-8740-BCDD7C6D9EE3}"/>
              </a:ext>
            </a:extLst>
          </p:cNvPr>
          <p:cNvSpPr/>
          <p:nvPr/>
        </p:nvSpPr>
        <p:spPr>
          <a:xfrm>
            <a:off x="1881188" y="5414963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D07319-8A84-4E93-A38A-37B4CD8BE1B6}"/>
              </a:ext>
            </a:extLst>
          </p:cNvPr>
          <p:cNvSpPr/>
          <p:nvPr/>
        </p:nvSpPr>
        <p:spPr>
          <a:xfrm>
            <a:off x="8134350" y="5414963"/>
            <a:ext cx="2176462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based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274E85E-A791-4729-A02C-888E082E37D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4364832" y="3724275"/>
            <a:ext cx="295275" cy="308610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529721-F15A-400C-AFFD-68AFFFC06BBD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16200000" flipH="1">
            <a:off x="7491413" y="3683794"/>
            <a:ext cx="295275" cy="316706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614-AA81-4ACD-A243-7EC9234D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FB1F-F837-4628-8109-87B44A82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Nandakishore</dc:creator>
  <cp:lastModifiedBy>Pawan Nandakishore</cp:lastModifiedBy>
  <cp:revision>15</cp:revision>
  <dcterms:created xsi:type="dcterms:W3CDTF">2020-02-03T02:06:31Z</dcterms:created>
  <dcterms:modified xsi:type="dcterms:W3CDTF">2020-02-06T21:14:22Z</dcterms:modified>
</cp:coreProperties>
</file>