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6BDF5-3E5C-4369-8BA1-B69D070749A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8CB5-EABE-4B80-9B44-134D32C5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8CB5-EABE-4B80-9B44-134D32C54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3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2602-21E1-4EB6-B2E0-0B97562DBC43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2018.foss4g-na.org/sites/all/themes/solstice/_themes/solstice_eclipsecon_foss4g2018/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04" y="376132"/>
            <a:ext cx="1905045" cy="6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2344-8469-4122-9928-7E8D234041F0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7E45-FB47-489E-B2A7-49C540F48998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DD5-2C29-4514-8113-0CE64E1E10AB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050" name="Picture 2" descr="https://2018.foss4g-na.org/sites/all/themes/solstice/_themes/solstice_eclipsecon_foss4g2018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529" y="282244"/>
            <a:ext cx="1528679" cy="5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9569BA2-484A-4387-805F-C3662A354B89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DB5-F184-4759-8384-A64FCE5C5D18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AF90-E86E-4080-8F5F-2D8AF3AF7EDE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D639-F8FE-45E2-98BB-243621AF4EE6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F650-C51D-4816-8E99-541051D8E27B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061D-5474-4782-816E-1C1BB748D5F1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D298D87-3395-44F3-891F-F5963AF9B082}" type="datetime1">
              <a:rPr lang="en-US" smtClean="0"/>
              <a:t>5/14/2018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BA68E0E-0CEB-455D-AC46-AF778CA45886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awan@colaberry.com" TargetMode="External"/><Relationship Id="rId2" Type="http://schemas.openxmlformats.org/officeDocument/2006/relationships/hyperlink" Target="mailto:sathwik@colaberry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olaberry/FOSS4GNA18" TargetMode="External"/><Relationship Id="rId4" Type="http://schemas.openxmlformats.org/officeDocument/2006/relationships/hyperlink" Target="https://refactored.a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Enabling Spatial Analysis – Point data to </a:t>
            </a:r>
            <a:r>
              <a:rPr lang="en-US" dirty="0" err="1" smtClean="0"/>
              <a:t>MultiPolygons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857057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by,</a:t>
            </a:r>
            <a:endParaRPr lang="en-US" dirty="0"/>
          </a:p>
          <a:p>
            <a:r>
              <a:rPr lang="en-US" dirty="0" smtClean="0"/>
              <a:t>Sathwik Mohan Vangari</a:t>
            </a:r>
          </a:p>
          <a:p>
            <a:r>
              <a:rPr lang="en-US" dirty="0" smtClean="0"/>
              <a:t>ML Engineer, Colaberry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Boundary – (2/2)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DD5-2C29-4514-8113-0CE64E1E10AB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488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Before                                                            After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3" y="2697652"/>
            <a:ext cx="5577840" cy="300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708937"/>
            <a:ext cx="5577840" cy="29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534095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Reach out to us:</a:t>
            </a:r>
            <a:br>
              <a:rPr lang="en-US" sz="1600" dirty="0" smtClean="0"/>
            </a:br>
            <a:r>
              <a:rPr lang="en-US" sz="1600" dirty="0" smtClean="0">
                <a:hlinkClick r:id="rId2"/>
              </a:rPr>
              <a:t>sathwik@colaberry.com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pawan@colaberry.com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Recommended access to the material: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https://refactored.ai</a:t>
            </a: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Notebook source code: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github.com/colaberry/FOSS4GNA18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DD5-2C29-4514-8113-0CE64E1E10AB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a </a:t>
            </a:r>
            <a:r>
              <a:rPr lang="en-US" dirty="0" err="1" smtClean="0"/>
              <a:t>MultiPolygon</a:t>
            </a:r>
            <a:endParaRPr lang="en-US" dirty="0" smtClean="0"/>
          </a:p>
          <a:p>
            <a:r>
              <a:rPr lang="en-US" dirty="0" smtClean="0"/>
              <a:t>The approach</a:t>
            </a:r>
          </a:p>
          <a:p>
            <a:pPr lvl="1"/>
            <a:r>
              <a:rPr lang="en-US" dirty="0" smtClean="0"/>
              <a:t>Points Vs Raster – Binary image</a:t>
            </a:r>
          </a:p>
          <a:p>
            <a:pPr lvl="1"/>
            <a:r>
              <a:rPr lang="en-US" dirty="0" smtClean="0"/>
              <a:t>The concave hull – Creating an alpha shape</a:t>
            </a:r>
          </a:p>
          <a:p>
            <a:pPr lvl="1"/>
            <a:r>
              <a:rPr lang="en-US" dirty="0" smtClean="0"/>
              <a:t>Multiple polygons – Combining the multiple polygons</a:t>
            </a:r>
          </a:p>
          <a:p>
            <a:pPr lvl="1"/>
            <a:r>
              <a:rPr lang="en-US" dirty="0" smtClean="0"/>
              <a:t>The convex hull – The big picture</a:t>
            </a:r>
          </a:p>
          <a:p>
            <a:pPr lvl="1"/>
            <a:r>
              <a:rPr lang="en-US" dirty="0" smtClean="0"/>
              <a:t>Unmapped area – Addressing the gaps</a:t>
            </a:r>
          </a:p>
          <a:p>
            <a:pPr lvl="1"/>
            <a:r>
              <a:rPr lang="en-US" dirty="0" smtClean="0"/>
              <a:t>Shared boundary – bridging the gaps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7507-0055-4A8D-BA76-29A5939F0E48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2" y="2575179"/>
            <a:ext cx="5868346" cy="312347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2" y="2575179"/>
            <a:ext cx="5868346" cy="3123474"/>
          </a:xfrm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02" y="2575179"/>
            <a:ext cx="5868346" cy="312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a </a:t>
            </a:r>
            <a:r>
              <a:rPr lang="en-US" dirty="0" err="1" smtClean="0"/>
              <a:t>MultiPolygon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9848" y="2121408"/>
            <a:ext cx="419005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Comparable spatial characteristics</a:t>
            </a:r>
          </a:p>
          <a:p>
            <a:r>
              <a:rPr lang="en-US" dirty="0" smtClean="0"/>
              <a:t>Space split by features</a:t>
            </a:r>
          </a:p>
          <a:p>
            <a:r>
              <a:rPr lang="en-US" dirty="0" smtClean="0"/>
              <a:t>Enabling prediction of new samples</a:t>
            </a:r>
          </a:p>
          <a:p>
            <a:endParaRPr lang="en-US" dirty="0"/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Fertilizers and crop yield</a:t>
            </a:r>
          </a:p>
          <a:p>
            <a:pPr lvl="1"/>
            <a:r>
              <a:rPr lang="en-US" dirty="0" smtClean="0"/>
              <a:t>Organic food certification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7D3E-E7E8-4288-9586-1C8CA1CFAB62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Vs Raster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13904"/>
            <a:ext cx="10058400" cy="38582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Raster Image                                               </a:t>
            </a:r>
            <a:r>
              <a:rPr lang="en-US" dirty="0" err="1" smtClean="0"/>
              <a:t>Binarized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1308-D577-4F87-A6D6-60D886DE04D7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3" y="2815790"/>
            <a:ext cx="5290691" cy="3071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539" y="2864672"/>
            <a:ext cx="5025360" cy="29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Concave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2561994" cy="4050792"/>
          </a:xfrm>
        </p:spPr>
        <p:txBody>
          <a:bodyPr/>
          <a:lstStyle/>
          <a:p>
            <a:r>
              <a:rPr lang="en-US" dirty="0" smtClean="0"/>
              <a:t>Minimizing area of enclosure</a:t>
            </a:r>
          </a:p>
          <a:p>
            <a:r>
              <a:rPr lang="en-US" dirty="0" smtClean="0"/>
              <a:t>Alpha shape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736B-9746-4493-9D14-33FF6F7E04A9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797" y="2433040"/>
            <a:ext cx="3578500" cy="3427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58" y="2433040"/>
            <a:ext cx="3553156" cy="342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5066" y="2063708"/>
            <a:ext cx="204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lpha = 0.01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84177" y="2093976"/>
            <a:ext cx="204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lpha = 0.055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304676" cy="4050792"/>
          </a:xfrm>
        </p:spPr>
        <p:txBody>
          <a:bodyPr/>
          <a:lstStyle/>
          <a:p>
            <a:r>
              <a:rPr lang="en-US" dirty="0" smtClean="0"/>
              <a:t>Address the gaps to convert Multiple Polygons into a </a:t>
            </a:r>
            <a:r>
              <a:rPr lang="en-US" dirty="0" err="1" smtClean="0"/>
              <a:t>MultiPolygon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BC82-8619-4D70-8A50-6BCDD5F1D0FA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357" y="2145611"/>
            <a:ext cx="6225771" cy="36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403414" cy="4050792"/>
          </a:xfrm>
        </p:spPr>
        <p:txBody>
          <a:bodyPr/>
          <a:lstStyle/>
          <a:p>
            <a:r>
              <a:rPr lang="en-US" dirty="0" smtClean="0"/>
              <a:t>A maximum area enclosure with all points irrespective of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06BE-2969-4E89-9795-8E07F389E8BD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190" y="2110787"/>
            <a:ext cx="6368148" cy="37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Unmapped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390535" cy="4050792"/>
          </a:xfrm>
        </p:spPr>
        <p:txBody>
          <a:bodyPr/>
          <a:lstStyle/>
          <a:p>
            <a:r>
              <a:rPr lang="en-US" dirty="0" smtClean="0"/>
              <a:t>Tackle the significant unmapped areas first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DD5-2C29-4514-8113-0CE64E1E10AB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17" y="2155051"/>
            <a:ext cx="6340342" cy="36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Boundary –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488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Before                                                            After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DD5-2C29-4514-8113-0CE64E1E10AB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34" y="2429074"/>
            <a:ext cx="3931920" cy="3869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33" y="2455285"/>
            <a:ext cx="3931920" cy="38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974</TotalTime>
  <Words>189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Wingdings</vt:lpstr>
      <vt:lpstr>Wood Type</vt:lpstr>
      <vt:lpstr>Enabling Spatial Analysis – Point data to MultiPolygons</vt:lpstr>
      <vt:lpstr>Agenda</vt:lpstr>
      <vt:lpstr>Motivation for a MultiPolygon</vt:lpstr>
      <vt:lpstr>Points Vs Raster</vt:lpstr>
      <vt:lpstr>Concave hull</vt:lpstr>
      <vt:lpstr>Multiple Polygons</vt:lpstr>
      <vt:lpstr>The big picture</vt:lpstr>
      <vt:lpstr>Unmapped area</vt:lpstr>
      <vt:lpstr>Shared Boundary – (1/2)</vt:lpstr>
      <vt:lpstr>Shared Boundary – (2/2)</vt:lpstr>
      <vt:lpstr>Thank you!   Reach out to us: sathwik@colaberry.com pawan@colaberry.com    Recommended access to the material: https://refactored.ai   Notebook source code: https://github.com/colaberry/FOSS4GNA18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Spatial Analysis – Point data to MultiPolygons</dc:title>
  <dc:creator>Sathwik Mohan Vangari</dc:creator>
  <cp:lastModifiedBy>Sathwik Mohan Vangari</cp:lastModifiedBy>
  <cp:revision>15</cp:revision>
  <dcterms:created xsi:type="dcterms:W3CDTF">2018-05-14T17:36:41Z</dcterms:created>
  <dcterms:modified xsi:type="dcterms:W3CDTF">2018-05-15T09:51:00Z</dcterms:modified>
</cp:coreProperties>
</file>