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-regular.fntdata"/><Relationship Id="rId41" Type="http://schemas.openxmlformats.org/officeDocument/2006/relationships/slide" Target="slides/slide37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6540cfb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6540cfb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6540cfb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f6540cfb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f6540cf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f6540cf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f6540cfb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f6540cfb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f6540cfb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f6540cfb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f6540cfb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f6540cfb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f6540cfb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f6540cfb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f6540cfb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f6540cfb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f66d809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f66d809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f66d809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f66d809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493ad0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493ad0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f66d809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f66d809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f66d809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f66d809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f66d809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f66d809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f66d809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f66d809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f66d809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f66d809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f66d809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f66d809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f66d809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f66d809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f66d8099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f66d8099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f66d8099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f66d8099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f66d809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f66d809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6540cfb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6540cfb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f66d8099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f66d8099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f66d8099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f66d8099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f66d8099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f66d8099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f66d8099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f66d8099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f66d8099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f66d8099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f66d8099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f66d8099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f66d8099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f66d8099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f66d8099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f66d8099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493ad07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493ad07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493ad0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493ad0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493ad07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493ad07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6540cf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6540cf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6540cfb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6540cfb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6540cfb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6540cfb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Tables Visualisation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multiplication tables coded in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3"/>
          <p:cNvCxnSpPr>
            <a:endCxn id="250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24"/>
          <p:cNvCxnSpPr>
            <a:endCxn id="281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5"/>
          <p:cNvCxnSpPr>
            <a:endCxn id="313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5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5"/>
          <p:cNvCxnSpPr/>
          <p:nvPr/>
        </p:nvCxnSpPr>
        <p:spPr>
          <a:xfrm flipH="1">
            <a:off x="5186225" y="2021050"/>
            <a:ext cx="1565100" cy="26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9" name="Google Shape;369;p26"/>
          <p:cNvCxnSpPr>
            <a:endCxn id="346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6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6"/>
          <p:cNvCxnSpPr/>
          <p:nvPr/>
        </p:nvCxnSpPr>
        <p:spPr>
          <a:xfrm flipH="1">
            <a:off x="5186225" y="2021050"/>
            <a:ext cx="1565100" cy="26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6"/>
          <p:cNvCxnSpPr/>
          <p:nvPr/>
        </p:nvCxnSpPr>
        <p:spPr>
          <a:xfrm flipH="1">
            <a:off x="3028300" y="3175925"/>
            <a:ext cx="36519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" name="Google Shape;403;p27"/>
          <p:cNvCxnSpPr>
            <a:endCxn id="380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7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7"/>
          <p:cNvCxnSpPr/>
          <p:nvPr/>
        </p:nvCxnSpPr>
        <p:spPr>
          <a:xfrm flipH="1">
            <a:off x="5186225" y="2021050"/>
            <a:ext cx="1565100" cy="26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7"/>
          <p:cNvCxnSpPr/>
          <p:nvPr/>
        </p:nvCxnSpPr>
        <p:spPr>
          <a:xfrm flipH="1">
            <a:off x="3028300" y="3175925"/>
            <a:ext cx="36519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7"/>
          <p:cNvCxnSpPr/>
          <p:nvPr/>
        </p:nvCxnSpPr>
        <p:spPr>
          <a:xfrm rot="10800000">
            <a:off x="2433613" y="2021050"/>
            <a:ext cx="366960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8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8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8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8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28"/>
          <p:cNvCxnSpPr>
            <a:endCxn id="415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8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 flipH="1">
            <a:off x="5186225" y="2021050"/>
            <a:ext cx="1565100" cy="26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/>
          <p:nvPr/>
        </p:nvCxnSpPr>
        <p:spPr>
          <a:xfrm flipH="1">
            <a:off x="3028300" y="3175925"/>
            <a:ext cx="36519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8"/>
          <p:cNvCxnSpPr/>
          <p:nvPr/>
        </p:nvCxnSpPr>
        <p:spPr>
          <a:xfrm rot="10800000">
            <a:off x="2433613" y="2021050"/>
            <a:ext cx="366960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8"/>
          <p:cNvCxnSpPr/>
          <p:nvPr/>
        </p:nvCxnSpPr>
        <p:spPr>
          <a:xfrm>
            <a:off x="3988625" y="449125"/>
            <a:ext cx="1112100" cy="4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9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9"/>
          <p:cNvSpPr txBox="1"/>
          <p:nvPr/>
        </p:nvSpPr>
        <p:spPr>
          <a:xfrm rot="-4058735">
            <a:off x="2382540" y="174328"/>
            <a:ext cx="363627" cy="3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4" name="Google Shape;474;p29"/>
          <p:cNvCxnSpPr>
            <a:endCxn id="451" idx="1"/>
          </p:cNvCxnSpPr>
          <p:nvPr/>
        </p:nvCxnSpPr>
        <p:spPr>
          <a:xfrm>
            <a:off x="5225740" y="390665"/>
            <a:ext cx="89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9"/>
          <p:cNvCxnSpPr/>
          <p:nvPr/>
        </p:nvCxnSpPr>
        <p:spPr>
          <a:xfrm>
            <a:off x="6212825" y="102655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9"/>
          <p:cNvCxnSpPr/>
          <p:nvPr/>
        </p:nvCxnSpPr>
        <p:spPr>
          <a:xfrm flipH="1">
            <a:off x="5186225" y="2021050"/>
            <a:ext cx="1565100" cy="26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9"/>
          <p:cNvCxnSpPr/>
          <p:nvPr/>
        </p:nvCxnSpPr>
        <p:spPr>
          <a:xfrm flipH="1">
            <a:off x="3028300" y="3175925"/>
            <a:ext cx="36519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9"/>
          <p:cNvCxnSpPr/>
          <p:nvPr/>
        </p:nvCxnSpPr>
        <p:spPr>
          <a:xfrm rot="10800000">
            <a:off x="2433613" y="2021050"/>
            <a:ext cx="366960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9"/>
          <p:cNvCxnSpPr/>
          <p:nvPr/>
        </p:nvCxnSpPr>
        <p:spPr>
          <a:xfrm>
            <a:off x="3988625" y="449125"/>
            <a:ext cx="1112100" cy="4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9"/>
          <p:cNvCxnSpPr/>
          <p:nvPr/>
        </p:nvCxnSpPr>
        <p:spPr>
          <a:xfrm flipH="1" rot="10800000">
            <a:off x="3999300" y="1026425"/>
            <a:ext cx="2138700" cy="3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9"/>
          <p:cNvCxnSpPr/>
          <p:nvPr/>
        </p:nvCxnSpPr>
        <p:spPr>
          <a:xfrm rot="10800000">
            <a:off x="2430150" y="3175950"/>
            <a:ext cx="2638500" cy="15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9"/>
          <p:cNvCxnSpPr/>
          <p:nvPr/>
        </p:nvCxnSpPr>
        <p:spPr>
          <a:xfrm>
            <a:off x="2406900" y="2064400"/>
            <a:ext cx="538500" cy="20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9"/>
          <p:cNvCxnSpPr/>
          <p:nvPr/>
        </p:nvCxnSpPr>
        <p:spPr>
          <a:xfrm flipH="1" rot="10800000">
            <a:off x="2371025" y="1026425"/>
            <a:ext cx="505500" cy="8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9588" y="-1999587"/>
            <a:ext cx="5143499" cy="91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9588" y="-1999587"/>
            <a:ext cx="5143499" cy="91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1"/>
          <p:cNvSpPr/>
          <p:nvPr/>
        </p:nvSpPr>
        <p:spPr>
          <a:xfrm>
            <a:off x="2582350" y="3565800"/>
            <a:ext cx="297000" cy="297300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poster. It was titled “Times Tables Visualisation”, has every single times table</a:t>
            </a:r>
            <a:br>
              <a:rPr lang="en"/>
            </a:br>
            <a:r>
              <a:rPr lang="en"/>
              <a:t>from 0 to 199, making a very beautiful visualisation. It also has a description the idea, and the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started as an animation, and then I turned it into a poster.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609600"/>
            <a:ext cx="32385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code!</a:t>
            </a:r>
            <a:endParaRPr/>
          </a:p>
        </p:txBody>
      </p:sp>
      <p:sp>
        <p:nvSpPr>
          <p:cNvPr id="505" name="Google Shape;505;p3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4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5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35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36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6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7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37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7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7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7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 = map(i, 0, n, 0, 2π)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7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8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38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8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8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8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 = map(3, 0, n, 0, 2π)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8"/>
          <p:cNvSpPr txBox="1"/>
          <p:nvPr/>
        </p:nvSpPr>
        <p:spPr>
          <a:xfrm>
            <a:off x="1436075" y="0"/>
            <a:ext cx="552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8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9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9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39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9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9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39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 = map(i, 0, n, 0, 2π)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9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0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 = map(i, 0, n, 0, 2π)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0" name="Google Shape;590;p40"/>
          <p:cNvCxnSpPr/>
          <p:nvPr/>
        </p:nvCxnSpPr>
        <p:spPr>
          <a:xfrm>
            <a:off x="2547050" y="605550"/>
            <a:ext cx="0" cy="198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0"/>
          <p:cNvCxnSpPr/>
          <p:nvPr/>
        </p:nvCxnSpPr>
        <p:spPr>
          <a:xfrm flipH="1" rot="10800000">
            <a:off x="2554075" y="2586425"/>
            <a:ext cx="594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0"/>
          <p:cNvSpPr txBox="1"/>
          <p:nvPr/>
        </p:nvSpPr>
        <p:spPr>
          <a:xfrm>
            <a:off x="2889200" y="1323025"/>
            <a:ext cx="55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1853650" y="1371175"/>
            <a:ext cx="84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sin(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2486000" y="2586425"/>
            <a:ext cx="955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cos(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1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41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1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1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 = map(i, 0, n, 0, 2π)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= r cos(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 = r sin(θ)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41"/>
          <p:cNvCxnSpPr/>
          <p:nvPr/>
        </p:nvCxnSpPr>
        <p:spPr>
          <a:xfrm>
            <a:off x="2547050" y="605550"/>
            <a:ext cx="0" cy="198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1"/>
          <p:cNvCxnSpPr/>
          <p:nvPr/>
        </p:nvCxnSpPr>
        <p:spPr>
          <a:xfrm flipH="1" rot="10800000">
            <a:off x="2554075" y="2586425"/>
            <a:ext cx="594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1"/>
          <p:cNvSpPr txBox="1"/>
          <p:nvPr/>
        </p:nvSpPr>
        <p:spPr>
          <a:xfrm>
            <a:off x="2889200" y="1323025"/>
            <a:ext cx="55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1853650" y="1371175"/>
            <a:ext cx="84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sin(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2486000" y="2586425"/>
            <a:ext cx="955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cos(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9588" y="-1999587"/>
            <a:ext cx="5143499" cy="91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2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42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2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2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42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2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map(i, 0, n, 0, 2π)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1" lang="en" sz="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r cos(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sin(θ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map(j, 0, n, 0, 2π)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cos(θ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sin(θ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42"/>
          <p:cNvCxnSpPr/>
          <p:nvPr/>
        </p:nvCxnSpPr>
        <p:spPr>
          <a:xfrm>
            <a:off x="2547050" y="605550"/>
            <a:ext cx="0" cy="198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2"/>
          <p:cNvCxnSpPr/>
          <p:nvPr/>
        </p:nvCxnSpPr>
        <p:spPr>
          <a:xfrm flipH="1" rot="10800000">
            <a:off x="2554075" y="2586425"/>
            <a:ext cx="594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42"/>
          <p:cNvSpPr txBox="1"/>
          <p:nvPr/>
        </p:nvSpPr>
        <p:spPr>
          <a:xfrm>
            <a:off x="2889200" y="1323025"/>
            <a:ext cx="55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2"/>
          <p:cNvSpPr txBox="1"/>
          <p:nvPr/>
        </p:nvSpPr>
        <p:spPr>
          <a:xfrm>
            <a:off x="1853650" y="1371175"/>
            <a:ext cx="84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sin(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2486000" y="2586425"/>
            <a:ext cx="955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cos(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/>
          </a:p>
        </p:txBody>
      </p:sp>
      <p:cxnSp>
        <p:nvCxnSpPr>
          <p:cNvPr id="635" name="Google Shape;635;p42"/>
          <p:cNvCxnSpPr/>
          <p:nvPr/>
        </p:nvCxnSpPr>
        <p:spPr>
          <a:xfrm flipH="1" rot="10800000">
            <a:off x="459750" y="3155675"/>
            <a:ext cx="4143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125600" y="3113225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304800"/>
            <a:ext cx="45823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3"/>
          <p:cNvSpPr/>
          <p:nvPr/>
        </p:nvSpPr>
        <p:spPr>
          <a:xfrm>
            <a:off x="3834625" y="2518700"/>
            <a:ext cx="325500" cy="4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749950" y="4895875"/>
            <a:ext cx="5129400" cy="24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43"/>
          <p:cNvCxnSpPr/>
          <p:nvPr/>
        </p:nvCxnSpPr>
        <p:spPr>
          <a:xfrm>
            <a:off x="997575" y="2586450"/>
            <a:ext cx="4259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/>
          <p:nvPr/>
        </p:nvCxnSpPr>
        <p:spPr>
          <a:xfrm rot="10800000">
            <a:off x="2589275" y="615625"/>
            <a:ext cx="552000" cy="19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/>
          <p:nvPr/>
        </p:nvCxnSpPr>
        <p:spPr>
          <a:xfrm>
            <a:off x="1853650" y="212250"/>
            <a:ext cx="6156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43"/>
          <p:cNvSpPr/>
          <p:nvPr/>
        </p:nvSpPr>
        <p:spPr>
          <a:xfrm>
            <a:off x="3056400" y="2391300"/>
            <a:ext cx="360900" cy="360900"/>
          </a:xfrm>
          <a:prstGeom prst="arc">
            <a:avLst>
              <a:gd fmla="val 13346528" name="adj1"/>
              <a:gd fmla="val 4351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3"/>
          <p:cNvSpPr txBox="1"/>
          <p:nvPr/>
        </p:nvSpPr>
        <p:spPr>
          <a:xfrm>
            <a:off x="3134188" y="2334700"/>
            <a:ext cx="360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θ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5879350" y="304800"/>
            <a:ext cx="28299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map(i, 0, n, 0, 2π)</a:t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1" lang="en" sz="7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= r cos(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sin(θ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map(j, 0, n, 0, 2π)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cos(θ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 sin(θ</a:t>
            </a:r>
            <a:r>
              <a:rPr i="1" lang="en" sz="7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line(x</a:t>
            </a:r>
            <a:r>
              <a:rPr lang="en" sz="7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y</a:t>
            </a:r>
            <a:r>
              <a:rPr lang="en" sz="7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x</a:t>
            </a:r>
            <a:r>
              <a:rPr lang="en" sz="7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y</a:t>
            </a:r>
            <a:r>
              <a:rPr lang="en" sz="7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43"/>
          <p:cNvSpPr txBox="1"/>
          <p:nvPr/>
        </p:nvSpPr>
        <p:spPr>
          <a:xfrm>
            <a:off x="1485750" y="0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43"/>
          <p:cNvSpPr txBox="1"/>
          <p:nvPr/>
        </p:nvSpPr>
        <p:spPr>
          <a:xfrm>
            <a:off x="268850" y="301250"/>
            <a:ext cx="21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43"/>
          <p:cNvCxnSpPr/>
          <p:nvPr/>
        </p:nvCxnSpPr>
        <p:spPr>
          <a:xfrm>
            <a:off x="2547050" y="605550"/>
            <a:ext cx="0" cy="198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3"/>
          <p:cNvCxnSpPr/>
          <p:nvPr/>
        </p:nvCxnSpPr>
        <p:spPr>
          <a:xfrm flipH="1" rot="10800000">
            <a:off x="2554075" y="2586425"/>
            <a:ext cx="594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43"/>
          <p:cNvSpPr txBox="1"/>
          <p:nvPr/>
        </p:nvSpPr>
        <p:spPr>
          <a:xfrm>
            <a:off x="2889200" y="1323025"/>
            <a:ext cx="55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3"/>
          <p:cNvSpPr txBox="1"/>
          <p:nvPr/>
        </p:nvSpPr>
        <p:spPr>
          <a:xfrm>
            <a:off x="1853650" y="1371175"/>
            <a:ext cx="84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sin(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3"/>
          <p:cNvSpPr txBox="1"/>
          <p:nvPr/>
        </p:nvSpPr>
        <p:spPr>
          <a:xfrm>
            <a:off x="2486000" y="2586425"/>
            <a:ext cx="955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r cos(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θ)</a:t>
            </a:r>
            <a:endParaRPr/>
          </a:p>
        </p:txBody>
      </p:sp>
      <p:cxnSp>
        <p:nvCxnSpPr>
          <p:cNvPr id="657" name="Google Shape;657;p43"/>
          <p:cNvCxnSpPr/>
          <p:nvPr/>
        </p:nvCxnSpPr>
        <p:spPr>
          <a:xfrm flipH="1" rot="10800000">
            <a:off x="459750" y="3155675"/>
            <a:ext cx="4143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43"/>
          <p:cNvSpPr txBox="1"/>
          <p:nvPr/>
        </p:nvSpPr>
        <p:spPr>
          <a:xfrm>
            <a:off x="125600" y="3113225"/>
            <a:ext cx="424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43"/>
          <p:cNvCxnSpPr/>
          <p:nvPr/>
        </p:nvCxnSpPr>
        <p:spPr>
          <a:xfrm flipH="1" rot="10800000">
            <a:off x="1110775" y="597100"/>
            <a:ext cx="1429200" cy="24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over and over for all points to their corresponding one.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0" name="Google Shape;670;p4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6" name="Google Shape;676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did a small hack for the 0x table. I don’t know why, but for some reason I ended up with an error message instead of a times table! So I’ve done the 200x table instead, it looks the same.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Poster!</a:t>
            </a:r>
            <a:endParaRPr/>
          </a:p>
        </p:txBody>
      </p:sp>
      <p:sp>
        <p:nvSpPr>
          <p:cNvPr id="682" name="Google Shape;682;p4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Poster</a:t>
            </a:r>
            <a:endParaRPr/>
          </a:p>
        </p:txBody>
      </p:sp>
      <p:sp>
        <p:nvSpPr>
          <p:cNvPr id="688" name="Google Shape;688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was first about to write the whole poster with code (except for the text). Unfortunately, that is 2000px x 4000px. That’s bigger than an entire screen! Processing can’t manage this. So I made 8 1000px x 1000px pieces instead, and then manually stuck them together. The text was also written manually.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714925" y="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107750" y="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193500" y="593525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862800" y="178100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862800" y="2949275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193500" y="410385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107750" y="475290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714925" y="475290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634875" y="410385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966500" y="2949275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923725" y="178100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531000" y="637100"/>
            <a:ext cx="4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332725" y="0"/>
            <a:ext cx="66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107750" y="0"/>
            <a:ext cx="66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193500" y="593525"/>
            <a:ext cx="66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862800" y="1781000"/>
            <a:ext cx="590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862800" y="2949275"/>
            <a:ext cx="72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193500" y="4103850"/>
            <a:ext cx="66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107750" y="4752900"/>
            <a:ext cx="590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241050" y="4103850"/>
            <a:ext cx="66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20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1511450" y="2942425"/>
            <a:ext cx="72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21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594375" y="1781000"/>
            <a:ext cx="72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22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178050" y="637100"/>
            <a:ext cx="729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23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2281200" y="280950"/>
            <a:ext cx="4581600" cy="458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50485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38722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6096475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66855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6096475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6855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2275" y="2809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5048575" y="46852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845700" y="85040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281200" y="18876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281200" y="3055925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845700" y="4103850"/>
            <a:ext cx="177300" cy="17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889325" y="0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24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12  0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107750" y="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1  13  25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193500" y="593525"/>
            <a:ext cx="111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2  14  26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862800" y="17810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3  15  27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862800" y="2949275"/>
            <a:ext cx="943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4  16  28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619350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5  17  29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5107750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6  18  30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3126875" y="475290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19  7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035250" y="4103850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32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20  8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1368650" y="2942425"/>
            <a:ext cx="872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33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21  9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1304600" y="17810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34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22  10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888250" y="637100"/>
            <a:ext cx="1019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35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23  11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