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Click to edit the title text format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a6a8c4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my.clevelandclinic.org/health/diseases/17424-repetitive-stress-injury" TargetMode="Externa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mayoclinic.org/diseases-conditions/eyestrain/diagnosis-treatment/drc-20372403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1883880"/>
            <a:ext cx="9071280" cy="19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&lt;MeritBadge&gt;</a:t>
            </a:r>
            <a:br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    &lt;</a:t>
            </a:r>
            <a:r>
              <a:rPr b="0" lang="en-US" sz="4400" spc="-1" strike="noStrike">
                <a:solidFill>
                  <a:srgbClr val="ff3838"/>
                </a:solidFill>
                <a:latin typeface="Courier New"/>
              </a:rPr>
              <a:t>Programming</a:t>
            </a: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 /&gt;</a:t>
            </a:r>
            <a:br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&lt;/MeritBadge&gt;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4343400"/>
            <a:ext cx="9071280" cy="9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Presentation by Zach Colbert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Adapted from materials by Robert Baker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360" y="23619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History of Computers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Jacquard Loom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Babbage Machine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Hollerith Machine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The First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Women Computers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Early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ENIAC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Pre-Modern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Integrated Circuits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Modern Computers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Microprocessors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360" y="23619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History of Programming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Machine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About 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235520" y="1835280"/>
            <a:ext cx="1207080" cy="27432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297600" y="1828800"/>
            <a:ext cx="2743200" cy="27432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858000" y="1871280"/>
            <a:ext cx="27432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Assembly Lanugages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High-Level Languages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Modern Languages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Language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Use Cases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Compiled vs. Interpreted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Categorizing Languages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Summarize the last few slides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360" y="23619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Title Card Template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About 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71600" y="2253600"/>
            <a:ext cx="2743200" cy="15087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711600" y="1636200"/>
            <a:ext cx="2743200" cy="2743200"/>
          </a:xfrm>
          <a:prstGeom prst="rect">
            <a:avLst/>
          </a:prstGeom>
          <a:ln w="0"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6951600" y="1407600"/>
            <a:ext cx="27432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0" spc="-1" strike="noStrike">
                <a:solidFill>
                  <a:srgbClr val="a6a8c4"/>
                </a:solidFill>
                <a:latin typeface="Arial"/>
              </a:rPr>
              <a:t>{ }</a:t>
            </a:r>
            <a:endParaRPr b="0" lang="en-US" sz="20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Requirements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723840" y="1666440"/>
            <a:ext cx="2629080" cy="26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What is Programming?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Writing instructions for a machine.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Computers do very simple math – we build on that to do complicated tasks.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Programming is not just for software developers anymore.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Programmed devices are everywhere – someone has to program them!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Different industries use different techniques, languages, systems…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merit badge just scrapes the surface.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360" y="23619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Programming Safety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504000" y="1326600"/>
            <a:ext cx="52110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Electric Discharges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Keep liquids away!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Power cords in good condition.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Unplug from power before removing components.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Cuts and Scrapes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Watch out for sharp metal parts, solder joints, cardboard boxes...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Equipment Safety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943600" y="1828800"/>
            <a:ext cx="3620880" cy="24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Repetitive Stress Injury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504000" y="1326600"/>
            <a:ext cx="907128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Symptoms: Pain, swelling, tingling, numbness in the hands or wrists.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Watch your posture.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Feet flat on the floor.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Back and wrists straight.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Eyes level.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Is your chair comfy? Can you adjust it?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Stand up once in a while!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Resource: </a:t>
            </a:r>
            <a:r>
              <a:rPr b="0" lang="en-US" sz="1800" spc="-1" strike="noStrike">
                <a:latin typeface="Arial"/>
                <a:hlinkClick r:id="rId1"/>
              </a:rPr>
              <a:t>Cleveland Clinic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704200" y="1828800"/>
            <a:ext cx="3597480" cy="35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Courier New"/>
              </a:rPr>
              <a:t>Eye Strain</a:t>
            </a:r>
            <a:endParaRPr b="0" lang="en-US" sz="36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Symptoms: Itchy, dry eyes; blurry vision; headache; light sensitivity.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Limit screen time, and take regular breaks with the 20-20-20 rule.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Adjust settings for brightness, text size, etc.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Resource: </a:t>
            </a:r>
            <a:r>
              <a:rPr b="0" lang="en-US" sz="1800" spc="-1" strike="noStrike">
                <a:latin typeface="Arial"/>
                <a:hlinkClick r:id="rId1"/>
              </a:rPr>
              <a:t>Mayo Clinic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2021-03-21T13:51:45Z</dcterms:created>
  <dc:creator/>
  <dc:description/>
  <dc:language>en-US</dc:language>
  <cp:lastModifiedBy/>
  <dcterms:modified xsi:type="dcterms:W3CDTF">2021-04-25T00:04:37Z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