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Click to edit the title text format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a6a8c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a6a8c4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a6a8c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a6a8c4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a6a8c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a6a8c4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a6a8c4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A7B62B3-B121-47E6-A9E2-8503375632E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360" y="1883880"/>
            <a:ext cx="9071640" cy="190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&lt;MeritBadge&gt;</a:t>
            </a:r>
            <a:br/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    &lt;</a:t>
            </a:r>
            <a:r>
              <a:rPr b="0" lang="en-US" sz="4400" spc="-1" strike="noStrike">
                <a:solidFill>
                  <a:srgbClr val="ff3838"/>
                </a:solidFill>
                <a:latin typeface="Courier New"/>
              </a:rPr>
              <a:t>Programming</a:t>
            </a:r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 /&gt;</a:t>
            </a:r>
            <a:br/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&lt;/MeritBadge&gt;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4343400"/>
            <a:ext cx="9071640" cy="9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200" spc="-1" strike="noStrike">
                <a:solidFill>
                  <a:srgbClr val="a6a8c4"/>
                </a:solidFill>
                <a:latin typeface="Arial"/>
              </a:rPr>
              <a:t>Presentation by Zach Colbert</a:t>
            </a:r>
            <a:endParaRPr b="0" lang="en-US" sz="1200" spc="-1" strike="noStrike">
              <a:solidFill>
                <a:srgbClr val="a6a8c4"/>
              </a:solid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a6a8c4"/>
                </a:solidFill>
                <a:latin typeface="Arial"/>
              </a:rPr>
              <a:t>Adapted from materials by Robert Baker</a:t>
            </a:r>
            <a:endParaRPr b="0" lang="en-US" sz="1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Before Computers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Hollerith Machine</a:t>
            </a:r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The First Computers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Women Computers</a:t>
            </a:r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Early Computers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ENIAC</a:t>
            </a:r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Pre-Modern Computers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Integrated Circuits</a:t>
            </a:r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Modern Computers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Microprocessors</a:t>
            </a:r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 txBox="1"/>
          <p:nvPr/>
        </p:nvSpPr>
        <p:spPr>
          <a:xfrm>
            <a:off x="504360" y="23619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History of Programming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Machine Language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Assembly Lanugages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High-Level Languages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Modern Languages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What is Programming?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Language Types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Use Cases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Compiled vs. Interpreted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Categorizing Languages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Summarize the last few slides</a:t>
            </a:r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504360" y="23619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Title Card Template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360" y="23619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Programming Safety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Equipment Safety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Repetitive Stress Injury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Eye Strain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 txBox="1"/>
          <p:nvPr/>
        </p:nvSpPr>
        <p:spPr>
          <a:xfrm>
            <a:off x="504360" y="23619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History of Computers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Before Computers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Jacquard Loom</a:t>
            </a:r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a6a8c4"/>
                </a:solidFill>
                <a:latin typeface="Courier New"/>
              </a:rPr>
              <a:t>Before Computers</a:t>
            </a:r>
            <a:endParaRPr b="0" lang="en-US" sz="4400" spc="-1" strike="noStrike">
              <a:solidFill>
                <a:srgbClr val="a6a8c4"/>
              </a:solidFill>
              <a:latin typeface="Courier New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a6a8c4"/>
                </a:solidFill>
                <a:latin typeface="Arial"/>
              </a:rPr>
              <a:t>Babbage Machine</a:t>
            </a:r>
            <a:endParaRPr b="0" lang="en-US" sz="3200" spc="-1" strike="noStrike">
              <a:solidFill>
                <a:srgbClr val="a6a8c4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LibreOffice/7.1.0.3$Linux_X86_64 LibreOffice_project/10$Build-3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2021-03-21T13:51:45Z</dcterms:created>
  <dc:creator/>
  <dc:description/>
  <dc:language>en-US</dc:language>
  <cp:lastModifiedBy/>
  <dcterms:modified xsi:type="dcterms:W3CDTF">2021-03-21T15:23:09Z</dcterms:modified>
  <cp:revision>5</cp:revision>
  <dc:subject/>
  <dc:title/>
</cp:coreProperties>
</file>