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9"/>
  </p:notesMasterIdLst>
  <p:sldIdLst>
    <p:sldId id="265" r:id="rId2"/>
    <p:sldId id="260" r:id="rId3"/>
    <p:sldId id="261" r:id="rId4"/>
    <p:sldId id="266" r:id="rId5"/>
    <p:sldId id="262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3D6"/>
    <a:srgbClr val="3366FF"/>
    <a:srgbClr val="D5B68C"/>
    <a:srgbClr val="32C5A0"/>
    <a:srgbClr val="CA6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2"/>
    <p:restoredTop sz="95921"/>
  </p:normalViewPr>
  <p:slideViewPr>
    <p:cSldViewPr snapToGrid="0" snapToObjects="1" showGuides="1">
      <p:cViewPr varScale="1">
        <p:scale>
          <a:sx n="100" d="100"/>
          <a:sy n="100" d="100"/>
        </p:scale>
        <p:origin x="1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colby.schrauth/Desktop/DataScience/Project/centroid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57150" cap="rnd">
              <a:solidFill>
                <a:srgbClr val="3366FF"/>
              </a:solidFill>
              <a:round/>
            </a:ln>
            <a:effectLst/>
          </c:spPr>
          <c:marker>
            <c:symbol val="none"/>
          </c:marker>
          <c:cat>
            <c:numRef>
              <c:f>Sheet1!$A$4:$A$22</c:f>
              <c:numCache>
                <c:formatCode>General</c:formatCode>
                <c:ptCount val="19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  <c:pt idx="11">
                  <c:v>13.0</c:v>
                </c:pt>
                <c:pt idx="12">
                  <c:v>14.0</c:v>
                </c:pt>
                <c:pt idx="13">
                  <c:v>15.0</c:v>
                </c:pt>
                <c:pt idx="14">
                  <c:v>16.0</c:v>
                </c:pt>
                <c:pt idx="15">
                  <c:v>17.0</c:v>
                </c:pt>
                <c:pt idx="16">
                  <c:v>18.0</c:v>
                </c:pt>
                <c:pt idx="17">
                  <c:v>19.0</c:v>
                </c:pt>
                <c:pt idx="18">
                  <c:v>20.0</c:v>
                </c:pt>
              </c:numCache>
            </c:numRef>
          </c:cat>
          <c:val>
            <c:numRef>
              <c:f>Sheet1!$B$4:$B$22</c:f>
              <c:numCache>
                <c:formatCode>General</c:formatCode>
                <c:ptCount val="19"/>
                <c:pt idx="0">
                  <c:v>0.221051818874726</c:v>
                </c:pt>
                <c:pt idx="1">
                  <c:v>0.237651397106814</c:v>
                </c:pt>
                <c:pt idx="2">
                  <c:v>0.260236046673902</c:v>
                </c:pt>
                <c:pt idx="3">
                  <c:v>0.276519395076011</c:v>
                </c:pt>
                <c:pt idx="4">
                  <c:v>0.278515089622056</c:v>
                </c:pt>
                <c:pt idx="5">
                  <c:v>0.276459971892233</c:v>
                </c:pt>
                <c:pt idx="6">
                  <c:v>0.283521925398123</c:v>
                </c:pt>
                <c:pt idx="7">
                  <c:v>0.255446349599468</c:v>
                </c:pt>
                <c:pt idx="8">
                  <c:v>0.23513504636605</c:v>
                </c:pt>
                <c:pt idx="9">
                  <c:v>0.234029535079361</c:v>
                </c:pt>
                <c:pt idx="10">
                  <c:v>0.225973882931641</c:v>
                </c:pt>
                <c:pt idx="11">
                  <c:v>0.219885538755535</c:v>
                </c:pt>
                <c:pt idx="12">
                  <c:v>0.219097496117849</c:v>
                </c:pt>
                <c:pt idx="13">
                  <c:v>0.22262209475144</c:v>
                </c:pt>
                <c:pt idx="14">
                  <c:v>0.223119223346039</c:v>
                </c:pt>
                <c:pt idx="15">
                  <c:v>0.224246810735183</c:v>
                </c:pt>
                <c:pt idx="16">
                  <c:v>0.223699611227936</c:v>
                </c:pt>
                <c:pt idx="17">
                  <c:v>0.223214936473355</c:v>
                </c:pt>
                <c:pt idx="18">
                  <c:v>0.232526283067585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6366864"/>
        <c:axId val="2116500992"/>
      </c:lineChart>
      <c:catAx>
        <c:axId val="-206636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pPr>
            <a:endParaRPr lang="en-US"/>
          </a:p>
        </c:txPr>
        <c:crossAx val="2116500992"/>
        <c:crosses val="autoZero"/>
        <c:auto val="1"/>
        <c:lblAlgn val="ctr"/>
        <c:lblOffset val="100"/>
        <c:noMultiLvlLbl val="0"/>
      </c:catAx>
      <c:valAx>
        <c:axId val="2116500992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pPr>
            <a:endParaRPr lang="en-US"/>
          </a:p>
        </c:txPr>
        <c:crossAx val="-206636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 Cluster 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32C5A0">
                  <a:alpha val="50000"/>
                </a:srgbClr>
              </a:solidFill>
              <a:ln w="9525">
                <a:noFill/>
              </a:ln>
              <a:effectLst/>
            </c:spPr>
          </c:marker>
          <c:xVal>
            <c:numRef>
              <c:f>centroids!$B$2:$B$283</c:f>
              <c:numCache>
                <c:formatCode>General</c:formatCode>
                <c:ptCount val="282"/>
                <c:pt idx="0">
                  <c:v>-0.375711442943</c:v>
                </c:pt>
                <c:pt idx="1">
                  <c:v>0.089864023886</c:v>
                </c:pt>
                <c:pt idx="2">
                  <c:v>0.089864023886</c:v>
                </c:pt>
                <c:pt idx="3">
                  <c:v>0.271428050971</c:v>
                </c:pt>
                <c:pt idx="4">
                  <c:v>0.0432087709689</c:v>
                </c:pt>
                <c:pt idx="5">
                  <c:v>-0.91954888744</c:v>
                </c:pt>
                <c:pt idx="6">
                  <c:v>-0.706911405599</c:v>
                </c:pt>
                <c:pt idx="7">
                  <c:v>-0.815752470762</c:v>
                </c:pt>
                <c:pt idx="8">
                  <c:v>0.137891364502</c:v>
                </c:pt>
                <c:pt idx="9">
                  <c:v>0.439320029814</c:v>
                </c:pt>
                <c:pt idx="10">
                  <c:v>0.106551930722</c:v>
                </c:pt>
                <c:pt idx="11">
                  <c:v>0.31927670783</c:v>
                </c:pt>
                <c:pt idx="12">
                  <c:v>-0.598265549556</c:v>
                </c:pt>
                <c:pt idx="13">
                  <c:v>0.341075939078</c:v>
                </c:pt>
                <c:pt idx="14">
                  <c:v>-0.00518867344553</c:v>
                </c:pt>
                <c:pt idx="15">
                  <c:v>0.0933246652131</c:v>
                </c:pt>
                <c:pt idx="16">
                  <c:v>0.112114566333</c:v>
                </c:pt>
                <c:pt idx="17">
                  <c:v>0.290568685014</c:v>
                </c:pt>
                <c:pt idx="18">
                  <c:v>-1.02103926154</c:v>
                </c:pt>
                <c:pt idx="19">
                  <c:v>-0.0943061370623</c:v>
                </c:pt>
                <c:pt idx="20">
                  <c:v>0.043982918524</c:v>
                </c:pt>
                <c:pt idx="21">
                  <c:v>0.197459669016</c:v>
                </c:pt>
                <c:pt idx="22">
                  <c:v>-0.936067987463</c:v>
                </c:pt>
                <c:pt idx="23">
                  <c:v>-0.854056463411</c:v>
                </c:pt>
                <c:pt idx="24">
                  <c:v>-0.379637490767</c:v>
                </c:pt>
                <c:pt idx="25">
                  <c:v>0.469027089737</c:v>
                </c:pt>
                <c:pt idx="26">
                  <c:v>-0.303104459454</c:v>
                </c:pt>
                <c:pt idx="27">
                  <c:v>0.522361803502</c:v>
                </c:pt>
                <c:pt idx="28">
                  <c:v>0.0630558508763</c:v>
                </c:pt>
                <c:pt idx="29">
                  <c:v>-0.086300206456</c:v>
                </c:pt>
                <c:pt idx="30">
                  <c:v>0.337429243246</c:v>
                </c:pt>
                <c:pt idx="31">
                  <c:v>-0.716492095227</c:v>
                </c:pt>
                <c:pt idx="32">
                  <c:v>0.0292216381801</c:v>
                </c:pt>
                <c:pt idx="33">
                  <c:v>-0.672634501628</c:v>
                </c:pt>
                <c:pt idx="34">
                  <c:v>-0.0297047071372</c:v>
                </c:pt>
                <c:pt idx="35">
                  <c:v>0.495655176185</c:v>
                </c:pt>
                <c:pt idx="36">
                  <c:v>0.377797515016</c:v>
                </c:pt>
                <c:pt idx="37">
                  <c:v>0.162603356044</c:v>
                </c:pt>
                <c:pt idx="38">
                  <c:v>0.371629161619</c:v>
                </c:pt>
                <c:pt idx="39">
                  <c:v>0.546758736331</c:v>
                </c:pt>
                <c:pt idx="40">
                  <c:v>0.157162257253</c:v>
                </c:pt>
                <c:pt idx="41">
                  <c:v>-0.178441456225</c:v>
                </c:pt>
                <c:pt idx="42">
                  <c:v>-0.847294575865</c:v>
                </c:pt>
                <c:pt idx="43">
                  <c:v>-0.600474765212</c:v>
                </c:pt>
                <c:pt idx="44">
                  <c:v>0.0125337313445</c:v>
                </c:pt>
                <c:pt idx="45">
                  <c:v>0.123786443582</c:v>
                </c:pt>
                <c:pt idx="46">
                  <c:v>0.498399249619</c:v>
                </c:pt>
                <c:pt idx="47">
                  <c:v>-0.224900660405</c:v>
                </c:pt>
                <c:pt idx="48">
                  <c:v>0.0599396969283</c:v>
                </c:pt>
                <c:pt idx="49">
                  <c:v>0.0748620416181</c:v>
                </c:pt>
                <c:pt idx="50">
                  <c:v>0.108237855289</c:v>
                </c:pt>
                <c:pt idx="51">
                  <c:v>0.582804111518</c:v>
                </c:pt>
                <c:pt idx="52">
                  <c:v>0.102675219677</c:v>
                </c:pt>
                <c:pt idx="53">
                  <c:v>0.295201491476</c:v>
                </c:pt>
                <c:pt idx="54">
                  <c:v>0.108237855289</c:v>
                </c:pt>
                <c:pt idx="55">
                  <c:v>0.197836211208</c:v>
                </c:pt>
                <c:pt idx="56">
                  <c:v>-0.818703629955</c:v>
                </c:pt>
                <c:pt idx="57">
                  <c:v>0.113800490901</c:v>
                </c:pt>
                <c:pt idx="58">
                  <c:v>-0.770078533575</c:v>
                </c:pt>
                <c:pt idx="59">
                  <c:v>-0.44916502444</c:v>
                </c:pt>
                <c:pt idx="60">
                  <c:v>-0.603608164188</c:v>
                </c:pt>
                <c:pt idx="61">
                  <c:v>0.134425162124</c:v>
                </c:pt>
                <c:pt idx="62">
                  <c:v>0.165285820864</c:v>
                </c:pt>
                <c:pt idx="63">
                  <c:v>0.252430727245</c:v>
                </c:pt>
                <c:pt idx="64">
                  <c:v>0.10188773343</c:v>
                </c:pt>
                <c:pt idx="65">
                  <c:v>0.254287990653</c:v>
                </c:pt>
                <c:pt idx="66">
                  <c:v>-2.22418846524</c:v>
                </c:pt>
                <c:pt idx="67">
                  <c:v>0.0509776283884</c:v>
                </c:pt>
                <c:pt idx="68">
                  <c:v>0.172335578362</c:v>
                </c:pt>
                <c:pt idx="69">
                  <c:v>0.00213170894674</c:v>
                </c:pt>
                <c:pt idx="70">
                  <c:v>-0.0757451896193</c:v>
                </c:pt>
                <c:pt idx="71">
                  <c:v>-0.670947200088</c:v>
                </c:pt>
                <c:pt idx="72">
                  <c:v>-0.598632937134</c:v>
                </c:pt>
                <c:pt idx="73">
                  <c:v>-0.259312164811</c:v>
                </c:pt>
                <c:pt idx="74">
                  <c:v>0.163646944372</c:v>
                </c:pt>
                <c:pt idx="75">
                  <c:v>-0.400460208066</c:v>
                </c:pt>
                <c:pt idx="76">
                  <c:v>-0.340715319098</c:v>
                </c:pt>
                <c:pt idx="77">
                  <c:v>-0.0201188335007</c:v>
                </c:pt>
                <c:pt idx="78">
                  <c:v>-0.0924330964549</c:v>
                </c:pt>
                <c:pt idx="79">
                  <c:v>-0.0590572827837</c:v>
                </c:pt>
                <c:pt idx="80">
                  <c:v>-0.0145561978888</c:v>
                </c:pt>
                <c:pt idx="81">
                  <c:v>0.10225914996</c:v>
                </c:pt>
                <c:pt idx="82">
                  <c:v>0.0911338787365</c:v>
                </c:pt>
                <c:pt idx="83">
                  <c:v>0.0911338787365</c:v>
                </c:pt>
                <c:pt idx="84">
                  <c:v>0.258211749774</c:v>
                </c:pt>
                <c:pt idx="85">
                  <c:v>0.274899656609</c:v>
                </c:pt>
                <c:pt idx="86">
                  <c:v>0.0368873879582</c:v>
                </c:pt>
                <c:pt idx="87">
                  <c:v>-1.72806870856</c:v>
                </c:pt>
                <c:pt idx="88">
                  <c:v>0.235961207326</c:v>
                </c:pt>
                <c:pt idx="89">
                  <c:v>-0.740850037884</c:v>
                </c:pt>
                <c:pt idx="90">
                  <c:v>0.0076943445586</c:v>
                </c:pt>
                <c:pt idx="91">
                  <c:v>-0.214811079916</c:v>
                </c:pt>
                <c:pt idx="92">
                  <c:v>0.215901451356</c:v>
                </c:pt>
                <c:pt idx="93">
                  <c:v>-1.01163937532</c:v>
                </c:pt>
                <c:pt idx="94">
                  <c:v>-0.684325963112</c:v>
                </c:pt>
                <c:pt idx="95">
                  <c:v>-0.440534168856</c:v>
                </c:pt>
                <c:pt idx="96">
                  <c:v>0.0132569801705</c:v>
                </c:pt>
                <c:pt idx="97">
                  <c:v>-0.113190014383</c:v>
                </c:pt>
                <c:pt idx="98">
                  <c:v>-0.126360820111</c:v>
                </c:pt>
                <c:pt idx="99">
                  <c:v>0.13802455279</c:v>
                </c:pt>
                <c:pt idx="100">
                  <c:v>0.0521954294535</c:v>
                </c:pt>
                <c:pt idx="101">
                  <c:v>-0.403940690719</c:v>
                </c:pt>
                <c:pt idx="102">
                  <c:v>-0.0590572827837</c:v>
                </c:pt>
                <c:pt idx="103">
                  <c:v>0.00613651779214</c:v>
                </c:pt>
                <c:pt idx="104">
                  <c:v>0.270290542126</c:v>
                </c:pt>
                <c:pt idx="105">
                  <c:v>-0.458531236151</c:v>
                </c:pt>
                <c:pt idx="106">
                  <c:v>0.0204872311228</c:v>
                </c:pt>
                <c:pt idx="107">
                  <c:v>-0.0865135028865</c:v>
                </c:pt>
                <c:pt idx="108">
                  <c:v>-0.269242093101</c:v>
                </c:pt>
                <c:pt idx="109">
                  <c:v>0.0589625626125</c:v>
                </c:pt>
                <c:pt idx="110">
                  <c:v>-0.36448172228</c:v>
                </c:pt>
                <c:pt idx="111">
                  <c:v>-0.516282764352</c:v>
                </c:pt>
                <c:pt idx="112">
                  <c:v>0.595972265266</c:v>
                </c:pt>
                <c:pt idx="113">
                  <c:v>0.154231032605</c:v>
                </c:pt>
                <c:pt idx="114">
                  <c:v>0.38096637739</c:v>
                </c:pt>
                <c:pt idx="115">
                  <c:v>-0.79373984112</c:v>
                </c:pt>
                <c:pt idx="116">
                  <c:v>-0.398579509769</c:v>
                </c:pt>
                <c:pt idx="117">
                  <c:v>-1.11840918846</c:v>
                </c:pt>
                <c:pt idx="118">
                  <c:v>-0.18740455987</c:v>
                </c:pt>
                <c:pt idx="119">
                  <c:v>-0.207522152593</c:v>
                </c:pt>
                <c:pt idx="120">
                  <c:v>-0.272433448782</c:v>
                </c:pt>
                <c:pt idx="121">
                  <c:v>0.190822072235</c:v>
                </c:pt>
                <c:pt idx="122">
                  <c:v>0.260774209872</c:v>
                </c:pt>
                <c:pt idx="123">
                  <c:v>-0.259881109015</c:v>
                </c:pt>
                <c:pt idx="124">
                  <c:v>0.264978882933</c:v>
                </c:pt>
                <c:pt idx="125">
                  <c:v>-0.199962127262</c:v>
                </c:pt>
                <c:pt idx="126">
                  <c:v>0.470505057009</c:v>
                </c:pt>
                <c:pt idx="127">
                  <c:v>-0.239821353044</c:v>
                </c:pt>
                <c:pt idx="128">
                  <c:v>0.339006534295</c:v>
                </c:pt>
                <c:pt idx="129">
                  <c:v>0.125097100966</c:v>
                </c:pt>
                <c:pt idx="130">
                  <c:v>0.108742717198</c:v>
                </c:pt>
                <c:pt idx="131">
                  <c:v>0.120544189172</c:v>
                </c:pt>
                <c:pt idx="132">
                  <c:v>-0.36489498489</c:v>
                </c:pt>
                <c:pt idx="133">
                  <c:v>-0.101301966808</c:v>
                </c:pt>
                <c:pt idx="134">
                  <c:v>-0.43847413216</c:v>
                </c:pt>
                <c:pt idx="135">
                  <c:v>-0.426836221386</c:v>
                </c:pt>
                <c:pt idx="136">
                  <c:v>-0.752919196616</c:v>
                </c:pt>
                <c:pt idx="137">
                  <c:v>-0.0530785774547</c:v>
                </c:pt>
                <c:pt idx="138">
                  <c:v>-0.0612663784875</c:v>
                </c:pt>
                <c:pt idx="139">
                  <c:v>0.327287608971</c:v>
                </c:pt>
                <c:pt idx="140">
                  <c:v>-0.108284115238</c:v>
                </c:pt>
                <c:pt idx="141">
                  <c:v>0.104361144245</c:v>
                </c:pt>
                <c:pt idx="142">
                  <c:v>0.308336058342</c:v>
                </c:pt>
                <c:pt idx="143">
                  <c:v>-0.152108879431</c:v>
                </c:pt>
                <c:pt idx="144">
                  <c:v>0.330112852082</c:v>
                </c:pt>
                <c:pt idx="145">
                  <c:v>0.326398325265</c:v>
                </c:pt>
                <c:pt idx="146">
                  <c:v>0.0859873128418</c:v>
                </c:pt>
                <c:pt idx="147">
                  <c:v>0.0971125840655</c:v>
                </c:pt>
                <c:pt idx="148">
                  <c:v>-0.0127919107513</c:v>
                </c:pt>
                <c:pt idx="149">
                  <c:v>0.0306736197497</c:v>
                </c:pt>
                <c:pt idx="150">
                  <c:v>-0.0638911856519</c:v>
                </c:pt>
                <c:pt idx="151">
                  <c:v>-0.0750164568756</c:v>
                </c:pt>
                <c:pt idx="152">
                  <c:v>0.278008722732</c:v>
                </c:pt>
                <c:pt idx="153">
                  <c:v>0.18795915678</c:v>
                </c:pt>
                <c:pt idx="154">
                  <c:v>-0.0527659144282</c:v>
                </c:pt>
                <c:pt idx="155">
                  <c:v>0.0987985086332</c:v>
                </c:pt>
                <c:pt idx="156">
                  <c:v>0.221334970451</c:v>
                </c:pt>
                <c:pt idx="157">
                  <c:v>-0.00270219392144</c:v>
                </c:pt>
                <c:pt idx="158">
                  <c:v>0.0362362553616</c:v>
                </c:pt>
                <c:pt idx="159">
                  <c:v>0.490190487378</c:v>
                </c:pt>
                <c:pt idx="160">
                  <c:v>-0.383594681672</c:v>
                </c:pt>
                <c:pt idx="161">
                  <c:v>-0.496643107051</c:v>
                </c:pt>
                <c:pt idx="162">
                  <c:v>0.0926581537954</c:v>
                </c:pt>
                <c:pt idx="163">
                  <c:v>0.0926581537954</c:v>
                </c:pt>
                <c:pt idx="164">
                  <c:v>-0.110545264727</c:v>
                </c:pt>
                <c:pt idx="165">
                  <c:v>0.253020787783</c:v>
                </c:pt>
                <c:pt idx="166">
                  <c:v>-0.0158260527393</c:v>
                </c:pt>
                <c:pt idx="167">
                  <c:v>-0.0788553756231</c:v>
                </c:pt>
                <c:pt idx="168">
                  <c:v>-0.136891060262</c:v>
                </c:pt>
                <c:pt idx="169">
                  <c:v>-0.168848960004</c:v>
                </c:pt>
                <c:pt idx="170">
                  <c:v>0.00598883575549</c:v>
                </c:pt>
                <c:pt idx="171">
                  <c:v>0.275271330231</c:v>
                </c:pt>
                <c:pt idx="172">
                  <c:v>0.406588768973</c:v>
                </c:pt>
                <c:pt idx="173">
                  <c:v>0.0136730498876</c:v>
                </c:pt>
                <c:pt idx="174">
                  <c:v>0.0442171178147</c:v>
                </c:pt>
                <c:pt idx="175">
                  <c:v>0.117784303364</c:v>
                </c:pt>
                <c:pt idx="176">
                  <c:v>0.0473615265853</c:v>
                </c:pt>
                <c:pt idx="177">
                  <c:v>0.280833965843</c:v>
                </c:pt>
                <c:pt idx="178">
                  <c:v>0.280833965843</c:v>
                </c:pt>
                <c:pt idx="179">
                  <c:v>-0.137601227486</c:v>
                </c:pt>
                <c:pt idx="180">
                  <c:v>-0.786253368135</c:v>
                </c:pt>
                <c:pt idx="181">
                  <c:v>-0.754759527769</c:v>
                </c:pt>
                <c:pt idx="182">
                  <c:v>0.0736901335729</c:v>
                </c:pt>
                <c:pt idx="183">
                  <c:v>-0.878626232004</c:v>
                </c:pt>
                <c:pt idx="184">
                  <c:v>0.0301084482053</c:v>
                </c:pt>
                <c:pt idx="185">
                  <c:v>-0.338090153677</c:v>
                </c:pt>
                <c:pt idx="186">
                  <c:v>0.000366146800885</c:v>
                </c:pt>
                <c:pt idx="187">
                  <c:v>0.246114905285</c:v>
                </c:pt>
                <c:pt idx="188">
                  <c:v>-0.59912224376</c:v>
                </c:pt>
                <c:pt idx="189">
                  <c:v>0.0276901201981</c:v>
                </c:pt>
                <c:pt idx="190">
                  <c:v>-0.405414909302</c:v>
                </c:pt>
                <c:pt idx="191">
                  <c:v>-0.28548519137</c:v>
                </c:pt>
                <c:pt idx="192">
                  <c:v>-0.570138432664</c:v>
                </c:pt>
                <c:pt idx="193">
                  <c:v>-0.260213255111</c:v>
                </c:pt>
                <c:pt idx="194">
                  <c:v>0.232456169903</c:v>
                </c:pt>
                <c:pt idx="195">
                  <c:v>-1.06773225868</c:v>
                </c:pt>
                <c:pt idx="196">
                  <c:v>0.21628227959</c:v>
                </c:pt>
                <c:pt idx="197">
                  <c:v>0.466156073558</c:v>
                </c:pt>
                <c:pt idx="198">
                  <c:v>-0.100051798157</c:v>
                </c:pt>
                <c:pt idx="199">
                  <c:v>-0.307852144977</c:v>
                </c:pt>
                <c:pt idx="200">
                  <c:v>0.00579268505423</c:v>
                </c:pt>
                <c:pt idx="201">
                  <c:v>0.254706712351</c:v>
                </c:pt>
                <c:pt idx="202">
                  <c:v>0.220112220186</c:v>
                </c:pt>
                <c:pt idx="203">
                  <c:v>0.108995070589</c:v>
                </c:pt>
                <c:pt idx="204">
                  <c:v>0.157218459943</c:v>
                </c:pt>
                <c:pt idx="205">
                  <c:v>-0.0773316352827</c:v>
                </c:pt>
                <c:pt idx="206">
                  <c:v>-0.179200925926</c:v>
                </c:pt>
                <c:pt idx="207">
                  <c:v>0.254945882176</c:v>
                </c:pt>
                <c:pt idx="208">
                  <c:v>0.0831999631937</c:v>
                </c:pt>
                <c:pt idx="209">
                  <c:v>-0.460201503472</c:v>
                </c:pt>
                <c:pt idx="210">
                  <c:v>-0.0829148525104</c:v>
                </c:pt>
                <c:pt idx="211">
                  <c:v>-0.256969623729</c:v>
                </c:pt>
                <c:pt idx="212">
                  <c:v>-0.94534377292</c:v>
                </c:pt>
                <c:pt idx="213">
                  <c:v>-1.04364003739</c:v>
                </c:pt>
                <c:pt idx="214">
                  <c:v>0.0971125840655</c:v>
                </c:pt>
                <c:pt idx="215">
                  <c:v>-0.277407400827</c:v>
                </c:pt>
                <c:pt idx="216">
                  <c:v>0.19351772062</c:v>
                </c:pt>
                <c:pt idx="217">
                  <c:v>0.0859873128418</c:v>
                </c:pt>
                <c:pt idx="218">
                  <c:v>-0.167650863126</c:v>
                </c:pt>
                <c:pt idx="219">
                  <c:v>-0.45125008647</c:v>
                </c:pt>
                <c:pt idx="220">
                  <c:v>0.243581441127</c:v>
                </c:pt>
                <c:pt idx="221">
                  <c:v>-0.0660441798318</c:v>
                </c:pt>
                <c:pt idx="222">
                  <c:v>-0.0617647377631</c:v>
                </c:pt>
                <c:pt idx="223">
                  <c:v>0.0693346474885</c:v>
                </c:pt>
                <c:pt idx="224">
                  <c:v>0.0971125840655</c:v>
                </c:pt>
                <c:pt idx="225">
                  <c:v>0.121220389921</c:v>
                </c:pt>
                <c:pt idx="226">
                  <c:v>-0.27817795482</c:v>
                </c:pt>
                <c:pt idx="227">
                  <c:v>-0.354280976245</c:v>
                </c:pt>
                <c:pt idx="228">
                  <c:v>-0.0740880039007</c:v>
                </c:pt>
                <c:pt idx="229">
                  <c:v>0.378635899993</c:v>
                </c:pt>
                <c:pt idx="230">
                  <c:v>0.186057019067</c:v>
                </c:pt>
                <c:pt idx="231">
                  <c:v>-0.268778975308</c:v>
                </c:pt>
                <c:pt idx="232">
                  <c:v>0.0867079096875</c:v>
                </c:pt>
                <c:pt idx="233">
                  <c:v>-0.0530785774547</c:v>
                </c:pt>
                <c:pt idx="234">
                  <c:v>-0.673509505059</c:v>
                </c:pt>
                <c:pt idx="235">
                  <c:v>0.0526114991706</c:v>
                </c:pt>
                <c:pt idx="236">
                  <c:v>-0.0332309628581</c:v>
                </c:pt>
                <c:pt idx="237">
                  <c:v>-0.12469055279</c:v>
                </c:pt>
                <c:pt idx="238">
                  <c:v>0.173364988379</c:v>
                </c:pt>
                <c:pt idx="239">
                  <c:v>0.173364988379</c:v>
                </c:pt>
                <c:pt idx="240">
                  <c:v>-0.565588274814</c:v>
                </c:pt>
                <c:pt idx="241">
                  <c:v>-0.0214712350002</c:v>
                </c:pt>
                <c:pt idx="242">
                  <c:v>0.136885234246</c:v>
                </c:pt>
                <c:pt idx="243">
                  <c:v>-0.00294299701135</c:v>
                </c:pt>
                <c:pt idx="244">
                  <c:v>0.289133993956</c:v>
                </c:pt>
                <c:pt idx="245">
                  <c:v>0.251252316567</c:v>
                </c:pt>
                <c:pt idx="246">
                  <c:v>-0.401210819567</c:v>
                </c:pt>
                <c:pt idx="247">
                  <c:v>0.461936684832</c:v>
                </c:pt>
                <c:pt idx="248">
                  <c:v>0.0526114991706</c:v>
                </c:pt>
                <c:pt idx="249">
                  <c:v>-0.187804980781</c:v>
                </c:pt>
                <c:pt idx="250">
                  <c:v>0.230985980273</c:v>
                </c:pt>
                <c:pt idx="251">
                  <c:v>-0.243592237677</c:v>
                </c:pt>
                <c:pt idx="252">
                  <c:v>-0.227288752639</c:v>
                </c:pt>
                <c:pt idx="253">
                  <c:v>0.189558462927</c:v>
                </c:pt>
                <c:pt idx="254">
                  <c:v>0.36125348318</c:v>
                </c:pt>
                <c:pt idx="255">
                  <c:v>0.36125348318</c:v>
                </c:pt>
                <c:pt idx="256">
                  <c:v>-0.333965246588</c:v>
                </c:pt>
                <c:pt idx="257">
                  <c:v>0.466457007124</c:v>
                </c:pt>
                <c:pt idx="258">
                  <c:v>0.274607877657</c:v>
                </c:pt>
                <c:pt idx="259">
                  <c:v>0.113800490901</c:v>
                </c:pt>
                <c:pt idx="260">
                  <c:v>0.28251989041</c:v>
                </c:pt>
                <c:pt idx="261">
                  <c:v>0.366816118792</c:v>
                </c:pt>
                <c:pt idx="262">
                  <c:v>0.31442551445</c:v>
                </c:pt>
                <c:pt idx="263">
                  <c:v>0.63319220048</c:v>
                </c:pt>
                <c:pt idx="264">
                  <c:v>0.0455434324455</c:v>
                </c:pt>
                <c:pt idx="265">
                  <c:v>0.0108413041436</c:v>
                </c:pt>
                <c:pt idx="266">
                  <c:v>-0.0102190210316</c:v>
                </c:pt>
                <c:pt idx="267">
                  <c:v>0.0637367703943</c:v>
                </c:pt>
                <c:pt idx="268">
                  <c:v>0.0164039397554</c:v>
                </c:pt>
                <c:pt idx="269">
                  <c:v>0.173638458104</c:v>
                </c:pt>
                <c:pt idx="270">
                  <c:v>-0.138358442786</c:v>
                </c:pt>
                <c:pt idx="271">
                  <c:v>0.0442171178147</c:v>
                </c:pt>
                <c:pt idx="272">
                  <c:v>-0.358029904926</c:v>
                </c:pt>
                <c:pt idx="273">
                  <c:v>-0.0220388022322</c:v>
                </c:pt>
                <c:pt idx="274">
                  <c:v>-0.276884229691</c:v>
                </c:pt>
                <c:pt idx="275">
                  <c:v>0.0497797534266</c:v>
                </c:pt>
                <c:pt idx="276">
                  <c:v>0.344394237504</c:v>
                </c:pt>
                <c:pt idx="277">
                  <c:v>0.0609050246503</c:v>
                </c:pt>
                <c:pt idx="278">
                  <c:v>0.0553423890385</c:v>
                </c:pt>
                <c:pt idx="279">
                  <c:v>0.28251989041</c:v>
                </c:pt>
                <c:pt idx="280">
                  <c:v>0.0142039986653</c:v>
                </c:pt>
                <c:pt idx="281">
                  <c:v>0.116594620811</c:v>
                </c:pt>
              </c:numCache>
            </c:numRef>
          </c:xVal>
          <c:yVal>
            <c:numRef>
              <c:f>centroids!$C$2:$C$283</c:f>
              <c:numCache>
                <c:formatCode>General</c:formatCode>
                <c:ptCount val="282"/>
                <c:pt idx="0">
                  <c:v>-1.77931779433</c:v>
                </c:pt>
                <c:pt idx="1">
                  <c:v>-1.67501150374</c:v>
                </c:pt>
                <c:pt idx="2">
                  <c:v>-1.67501150374</c:v>
                </c:pt>
                <c:pt idx="3">
                  <c:v>-1.85031225695</c:v>
                </c:pt>
                <c:pt idx="4">
                  <c:v>-1.35289533583</c:v>
                </c:pt>
                <c:pt idx="5">
                  <c:v>-0.309378782192</c:v>
                </c:pt>
                <c:pt idx="6">
                  <c:v>-1.35640929673</c:v>
                </c:pt>
                <c:pt idx="7">
                  <c:v>-1.12233408011</c:v>
                </c:pt>
                <c:pt idx="8">
                  <c:v>-1.90225692157</c:v>
                </c:pt>
                <c:pt idx="9">
                  <c:v>-1.52016973455</c:v>
                </c:pt>
                <c:pt idx="10">
                  <c:v>-1.67118376418</c:v>
                </c:pt>
                <c:pt idx="11">
                  <c:v>-1.77372222698</c:v>
                </c:pt>
                <c:pt idx="12">
                  <c:v>-0.291162962841</c:v>
                </c:pt>
                <c:pt idx="13">
                  <c:v>-1.16535469251</c:v>
                </c:pt>
                <c:pt idx="14">
                  <c:v>-0.370505659809</c:v>
                </c:pt>
                <c:pt idx="15">
                  <c:v>-0.641342859062</c:v>
                </c:pt>
                <c:pt idx="16">
                  <c:v>-1.66990785099</c:v>
                </c:pt>
                <c:pt idx="17">
                  <c:v>-0.387468676505</c:v>
                </c:pt>
                <c:pt idx="18">
                  <c:v>-0.345251331654</c:v>
                </c:pt>
                <c:pt idx="19">
                  <c:v>-0.597348383307</c:v>
                </c:pt>
                <c:pt idx="20">
                  <c:v>-0.225461793156</c:v>
                </c:pt>
                <c:pt idx="21">
                  <c:v>-0.939888296588</c:v>
                </c:pt>
                <c:pt idx="22">
                  <c:v>-0.561640904697</c:v>
                </c:pt>
                <c:pt idx="23">
                  <c:v>-1.16680099353</c:v>
                </c:pt>
                <c:pt idx="24">
                  <c:v>-0.271756919118</c:v>
                </c:pt>
                <c:pt idx="25">
                  <c:v>-1.15818476613</c:v>
                </c:pt>
                <c:pt idx="26">
                  <c:v>-0.738814702002</c:v>
                </c:pt>
                <c:pt idx="27">
                  <c:v>-0.30183861192</c:v>
                </c:pt>
                <c:pt idx="28">
                  <c:v>-0.157723716757</c:v>
                </c:pt>
                <c:pt idx="29">
                  <c:v>-1.47457162037</c:v>
                </c:pt>
                <c:pt idx="30">
                  <c:v>-0.817737148667</c:v>
                </c:pt>
                <c:pt idx="31">
                  <c:v>-0.861762408839</c:v>
                </c:pt>
                <c:pt idx="32">
                  <c:v>-1.64330527182</c:v>
                </c:pt>
                <c:pt idx="33">
                  <c:v>-0.710407746862</c:v>
                </c:pt>
                <c:pt idx="34">
                  <c:v>-0.901947419124</c:v>
                </c:pt>
                <c:pt idx="35">
                  <c:v>-1.51875753055</c:v>
                </c:pt>
                <c:pt idx="36">
                  <c:v>-1.50199300787</c:v>
                </c:pt>
                <c:pt idx="37">
                  <c:v>-0.870990023855</c:v>
                </c:pt>
                <c:pt idx="38">
                  <c:v>-0.656811481469</c:v>
                </c:pt>
                <c:pt idx="39">
                  <c:v>-0.815163785586</c:v>
                </c:pt>
                <c:pt idx="40">
                  <c:v>-1.61395926848</c:v>
                </c:pt>
                <c:pt idx="41">
                  <c:v>-1.36298545612</c:v>
                </c:pt>
                <c:pt idx="42">
                  <c:v>-1.1789665218</c:v>
                </c:pt>
                <c:pt idx="43">
                  <c:v>-0.638203790908</c:v>
                </c:pt>
                <c:pt idx="44">
                  <c:v>-1.64713301139</c:v>
                </c:pt>
                <c:pt idx="45">
                  <c:v>-1.62161474761</c:v>
                </c:pt>
                <c:pt idx="46">
                  <c:v>-0.659847310977</c:v>
                </c:pt>
                <c:pt idx="47">
                  <c:v>-0.56181751106</c:v>
                </c:pt>
                <c:pt idx="48">
                  <c:v>-0.730962976213</c:v>
                </c:pt>
                <c:pt idx="49">
                  <c:v>-1.67596882604</c:v>
                </c:pt>
                <c:pt idx="50">
                  <c:v>-1.66831334691</c:v>
                </c:pt>
                <c:pt idx="51">
                  <c:v>-1.16934319546</c:v>
                </c:pt>
                <c:pt idx="52">
                  <c:v>-1.66958926009</c:v>
                </c:pt>
                <c:pt idx="53">
                  <c:v>-1.83546075253</c:v>
                </c:pt>
                <c:pt idx="54">
                  <c:v>-1.66831334691</c:v>
                </c:pt>
                <c:pt idx="55">
                  <c:v>-0.353995448295</c:v>
                </c:pt>
                <c:pt idx="56">
                  <c:v>-0.653531939212</c:v>
                </c:pt>
                <c:pt idx="57">
                  <c:v>-1.66703743372</c:v>
                </c:pt>
                <c:pt idx="58">
                  <c:v>-1.80284360564</c:v>
                </c:pt>
                <c:pt idx="59">
                  <c:v>-1.75303380605</c:v>
                </c:pt>
                <c:pt idx="60">
                  <c:v>-1.80675380193</c:v>
                </c:pt>
                <c:pt idx="61">
                  <c:v>-1.44779830658</c:v>
                </c:pt>
                <c:pt idx="62">
                  <c:v>-1.32150149632</c:v>
                </c:pt>
                <c:pt idx="63">
                  <c:v>-1.3288337357</c:v>
                </c:pt>
                <c:pt idx="64">
                  <c:v>-1.49500089608</c:v>
                </c:pt>
                <c:pt idx="65">
                  <c:v>-1.3010868853</c:v>
                </c:pt>
                <c:pt idx="66">
                  <c:v>0.540441637374</c:v>
                </c:pt>
                <c:pt idx="67">
                  <c:v>-1.17145011138</c:v>
                </c:pt>
                <c:pt idx="68">
                  <c:v>-1.58812551305</c:v>
                </c:pt>
                <c:pt idx="69">
                  <c:v>-0.657292548731</c:v>
                </c:pt>
                <c:pt idx="70">
                  <c:v>-0.675155333373</c:v>
                </c:pt>
                <c:pt idx="71">
                  <c:v>-0.811678044569</c:v>
                </c:pt>
                <c:pt idx="72">
                  <c:v>-0.795091173115</c:v>
                </c:pt>
                <c:pt idx="73">
                  <c:v>-0.717260468602</c:v>
                </c:pt>
                <c:pt idx="74">
                  <c:v>-0.349520719069</c:v>
                </c:pt>
                <c:pt idx="75">
                  <c:v>-1.39771012494</c:v>
                </c:pt>
                <c:pt idx="76">
                  <c:v>-0.497670529903</c:v>
                </c:pt>
                <c:pt idx="77">
                  <c:v>-0.662396201486</c:v>
                </c:pt>
                <c:pt idx="78">
                  <c:v>-0.67898307294</c:v>
                </c:pt>
                <c:pt idx="79">
                  <c:v>-0.671327593807</c:v>
                </c:pt>
                <c:pt idx="80">
                  <c:v>-0.661120288297</c:v>
                </c:pt>
                <c:pt idx="81">
                  <c:v>-0.634326111334</c:v>
                </c:pt>
                <c:pt idx="82">
                  <c:v>-0.636877937711</c:v>
                </c:pt>
                <c:pt idx="83">
                  <c:v>-0.636877937711</c:v>
                </c:pt>
                <c:pt idx="84">
                  <c:v>-0.327830194861</c:v>
                </c:pt>
                <c:pt idx="85">
                  <c:v>-0.324002455294</c:v>
                </c:pt>
                <c:pt idx="86">
                  <c:v>-0.368660966519</c:v>
                </c:pt>
                <c:pt idx="87">
                  <c:v>0.589734254955</c:v>
                </c:pt>
                <c:pt idx="88">
                  <c:v>-0.332933847616</c:v>
                </c:pt>
                <c:pt idx="89">
                  <c:v>-0.087079189603</c:v>
                </c:pt>
                <c:pt idx="90">
                  <c:v>-0.656016635542</c:v>
                </c:pt>
                <c:pt idx="91">
                  <c:v>-0.707053163092</c:v>
                </c:pt>
                <c:pt idx="92">
                  <c:v>-0.342502421722</c:v>
                </c:pt>
                <c:pt idx="93">
                  <c:v>-0.750649500018</c:v>
                </c:pt>
                <c:pt idx="94">
                  <c:v>-1.4876581307</c:v>
                </c:pt>
                <c:pt idx="95">
                  <c:v>-0.525431837037</c:v>
                </c:pt>
                <c:pt idx="96">
                  <c:v>-0.654740722354</c:v>
                </c:pt>
                <c:pt idx="97">
                  <c:v>-1.33090930705</c:v>
                </c:pt>
                <c:pt idx="98">
                  <c:v>-1.65415440797</c:v>
                </c:pt>
                <c:pt idx="99">
                  <c:v>-0.360365206364</c:v>
                </c:pt>
                <c:pt idx="100">
                  <c:v>-0.645809330032</c:v>
                </c:pt>
                <c:pt idx="101">
                  <c:v>-0.750434211509</c:v>
                </c:pt>
                <c:pt idx="102">
                  <c:v>-0.671327593807</c:v>
                </c:pt>
                <c:pt idx="103">
                  <c:v>-0.7705229937</c:v>
                </c:pt>
                <c:pt idx="104">
                  <c:v>-1.39676487827</c:v>
                </c:pt>
                <c:pt idx="105">
                  <c:v>-0.427829391606</c:v>
                </c:pt>
                <c:pt idx="106">
                  <c:v>-0.814523667932</c:v>
                </c:pt>
                <c:pt idx="107">
                  <c:v>-0.820771591925</c:v>
                </c:pt>
                <c:pt idx="108">
                  <c:v>-0.902423837528</c:v>
                </c:pt>
                <c:pt idx="109">
                  <c:v>-0.745180321373</c:v>
                </c:pt>
                <c:pt idx="110">
                  <c:v>-1.04579617122</c:v>
                </c:pt>
                <c:pt idx="111">
                  <c:v>-1.70724497016</c:v>
                </c:pt>
                <c:pt idx="112">
                  <c:v>-1.30698538398</c:v>
                </c:pt>
                <c:pt idx="113">
                  <c:v>-0.460054788597</c:v>
                </c:pt>
                <c:pt idx="114">
                  <c:v>-0.383035975822</c:v>
                </c:pt>
                <c:pt idx="115">
                  <c:v>-1.83693529349</c:v>
                </c:pt>
                <c:pt idx="116">
                  <c:v>-1.48081593496</c:v>
                </c:pt>
                <c:pt idx="117">
                  <c:v>-1.48049817556</c:v>
                </c:pt>
                <c:pt idx="118">
                  <c:v>-1.99334764895</c:v>
                </c:pt>
                <c:pt idx="119">
                  <c:v>-0.54568950204</c:v>
                </c:pt>
                <c:pt idx="120">
                  <c:v>-0.801323600916</c:v>
                </c:pt>
                <c:pt idx="121">
                  <c:v>-1.87769752971</c:v>
                </c:pt>
                <c:pt idx="122">
                  <c:v>-1.88152217004</c:v>
                </c:pt>
                <c:pt idx="123">
                  <c:v>-1.28367759611</c:v>
                </c:pt>
                <c:pt idx="124">
                  <c:v>-0.427201186202</c:v>
                </c:pt>
                <c:pt idx="125">
                  <c:v>-0.567042997891</c:v>
                </c:pt>
                <c:pt idx="126">
                  <c:v>-1.50804933407</c:v>
                </c:pt>
                <c:pt idx="127">
                  <c:v>-1.27410902201</c:v>
                </c:pt>
                <c:pt idx="128">
                  <c:v>-0.161849983422</c:v>
                </c:pt>
                <c:pt idx="129">
                  <c:v>-1.63960917421</c:v>
                </c:pt>
                <c:pt idx="130">
                  <c:v>-1.67564868553</c:v>
                </c:pt>
                <c:pt idx="131">
                  <c:v>-1.65555576464</c:v>
                </c:pt>
                <c:pt idx="132">
                  <c:v>-1.29037885219</c:v>
                </c:pt>
                <c:pt idx="133">
                  <c:v>-1.95712118869</c:v>
                </c:pt>
                <c:pt idx="134">
                  <c:v>-0.879148106953</c:v>
                </c:pt>
                <c:pt idx="135">
                  <c:v>-0.697826266201</c:v>
                </c:pt>
                <c:pt idx="136">
                  <c:v>-1.82767395279</c:v>
                </c:pt>
                <c:pt idx="137">
                  <c:v>-1.70531482938</c:v>
                </c:pt>
                <c:pt idx="138">
                  <c:v>-0.830791948493</c:v>
                </c:pt>
                <c:pt idx="139">
                  <c:v>-1.18499428132</c:v>
                </c:pt>
                <c:pt idx="140">
                  <c:v>-0.805793681284</c:v>
                </c:pt>
                <c:pt idx="141">
                  <c:v>-1.66671884282</c:v>
                </c:pt>
                <c:pt idx="142">
                  <c:v>-1.08329893782</c:v>
                </c:pt>
                <c:pt idx="143">
                  <c:v>-0.610883418902</c:v>
                </c:pt>
                <c:pt idx="144">
                  <c:v>-1.22499472377</c:v>
                </c:pt>
                <c:pt idx="145">
                  <c:v>-1.28048842458</c:v>
                </c:pt>
                <c:pt idx="146">
                  <c:v>-1.67341699966</c:v>
                </c:pt>
                <c:pt idx="147">
                  <c:v>-1.67086517328</c:v>
                </c:pt>
                <c:pt idx="148">
                  <c:v>-0.277314703337</c:v>
                </c:pt>
                <c:pt idx="149">
                  <c:v>-0.215175953036</c:v>
                </c:pt>
                <c:pt idx="150">
                  <c:v>-0.236866477244</c:v>
                </c:pt>
                <c:pt idx="151">
                  <c:v>-0.239418303622</c:v>
                </c:pt>
                <c:pt idx="152">
                  <c:v>-1.83195315348</c:v>
                </c:pt>
                <c:pt idx="153">
                  <c:v>-0.414978654626</c:v>
                </c:pt>
                <c:pt idx="154">
                  <c:v>-0.234314650867</c:v>
                </c:pt>
                <c:pt idx="155">
                  <c:v>-1.66799475601</c:v>
                </c:pt>
                <c:pt idx="156">
                  <c:v>-0.407323175493</c:v>
                </c:pt>
                <c:pt idx="157">
                  <c:v>-0.222831432168</c:v>
                </c:pt>
                <c:pt idx="158">
                  <c:v>-0.213900039847</c:v>
                </c:pt>
                <c:pt idx="159">
                  <c:v>-0.410140995582</c:v>
                </c:pt>
                <c:pt idx="160">
                  <c:v>-1.26633635765</c:v>
                </c:pt>
                <c:pt idx="161">
                  <c:v>-1.01915982177</c:v>
                </c:pt>
                <c:pt idx="162">
                  <c:v>-1.56087716887</c:v>
                </c:pt>
                <c:pt idx="163">
                  <c:v>-1.56087716887</c:v>
                </c:pt>
                <c:pt idx="164">
                  <c:v>-1.47775082065</c:v>
                </c:pt>
                <c:pt idx="165">
                  <c:v>-1.87833316188</c:v>
                </c:pt>
                <c:pt idx="166">
                  <c:v>-1.69925385433</c:v>
                </c:pt>
                <c:pt idx="167">
                  <c:v>-1.47296575879</c:v>
                </c:pt>
                <c:pt idx="168">
                  <c:v>-0.74025447781</c:v>
                </c:pt>
                <c:pt idx="169">
                  <c:v>-1.31478041653</c:v>
                </c:pt>
                <c:pt idx="170">
                  <c:v>-1.38784433328</c:v>
                </c:pt>
                <c:pt idx="171">
                  <c:v>-1.87322950912</c:v>
                </c:pt>
                <c:pt idx="172">
                  <c:v>-0.372191488527</c:v>
                </c:pt>
                <c:pt idx="173">
                  <c:v>-1.69000387111</c:v>
                </c:pt>
                <c:pt idx="174">
                  <c:v>-1.26342529809</c:v>
                </c:pt>
                <c:pt idx="175">
                  <c:v>-0.476774851621</c:v>
                </c:pt>
                <c:pt idx="176">
                  <c:v>-0.21134821347</c:v>
                </c:pt>
                <c:pt idx="177">
                  <c:v>-1.87195359594</c:v>
                </c:pt>
                <c:pt idx="178">
                  <c:v>-1.87195359594</c:v>
                </c:pt>
                <c:pt idx="179">
                  <c:v>-0.624766834943</c:v>
                </c:pt>
                <c:pt idx="180">
                  <c:v>-1.11308409689</c:v>
                </c:pt>
                <c:pt idx="181">
                  <c:v>-1.58735081217</c:v>
                </c:pt>
                <c:pt idx="182">
                  <c:v>-1.60420994391</c:v>
                </c:pt>
                <c:pt idx="183">
                  <c:v>-0.761788011405</c:v>
                </c:pt>
                <c:pt idx="184">
                  <c:v>-0.81214190265</c:v>
                </c:pt>
                <c:pt idx="185">
                  <c:v>-1.37346932398</c:v>
                </c:pt>
                <c:pt idx="186">
                  <c:v>-1.60612613812</c:v>
                </c:pt>
                <c:pt idx="187">
                  <c:v>-1.83272662607</c:v>
                </c:pt>
                <c:pt idx="188">
                  <c:v>-0.415545128503</c:v>
                </c:pt>
                <c:pt idx="189">
                  <c:v>-1.88936924697</c:v>
                </c:pt>
                <c:pt idx="190">
                  <c:v>-0.571210865053</c:v>
                </c:pt>
                <c:pt idx="191">
                  <c:v>-1.13059280737</c:v>
                </c:pt>
                <c:pt idx="192">
                  <c:v>-1.04595244912</c:v>
                </c:pt>
                <c:pt idx="193">
                  <c:v>-1.35560653933</c:v>
                </c:pt>
                <c:pt idx="194">
                  <c:v>-1.88056639736</c:v>
                </c:pt>
                <c:pt idx="195">
                  <c:v>0.0721849604788</c:v>
                </c:pt>
                <c:pt idx="196">
                  <c:v>-1.80976483753</c:v>
                </c:pt>
                <c:pt idx="197">
                  <c:v>-1.52800751377</c:v>
                </c:pt>
                <c:pt idx="198">
                  <c:v>-0.978776183719</c:v>
                </c:pt>
                <c:pt idx="199">
                  <c:v>-0.668785065145</c:v>
                </c:pt>
                <c:pt idx="200">
                  <c:v>-1.19772739101</c:v>
                </c:pt>
                <c:pt idx="201">
                  <c:v>-1.87546274461</c:v>
                </c:pt>
                <c:pt idx="202">
                  <c:v>-1.36026655087</c:v>
                </c:pt>
                <c:pt idx="203">
                  <c:v>-0.80894979525</c:v>
                </c:pt>
                <c:pt idx="204">
                  <c:v>-0.557143435939</c:v>
                </c:pt>
                <c:pt idx="205">
                  <c:v>-1.41300713664</c:v>
                </c:pt>
                <c:pt idx="206">
                  <c:v>-1.06971583858</c:v>
                </c:pt>
                <c:pt idx="207">
                  <c:v>-1.44747506683</c:v>
                </c:pt>
                <c:pt idx="208">
                  <c:v>-0.7405300007</c:v>
                </c:pt>
                <c:pt idx="209">
                  <c:v>-0.727657822292</c:v>
                </c:pt>
                <c:pt idx="210">
                  <c:v>-1.28232434945</c:v>
                </c:pt>
                <c:pt idx="211">
                  <c:v>-1.42580623729</c:v>
                </c:pt>
                <c:pt idx="212">
                  <c:v>-0.722551233668</c:v>
                </c:pt>
                <c:pt idx="213">
                  <c:v>-1.0678054497</c:v>
                </c:pt>
                <c:pt idx="214">
                  <c:v>-1.67086517328</c:v>
                </c:pt>
                <c:pt idx="215">
                  <c:v>-1.2479582253</c:v>
                </c:pt>
                <c:pt idx="216">
                  <c:v>-1.88949778969</c:v>
                </c:pt>
                <c:pt idx="217">
                  <c:v>-1.67341699966</c:v>
                </c:pt>
                <c:pt idx="218">
                  <c:v>-1.70567338904</c:v>
                </c:pt>
                <c:pt idx="219">
                  <c:v>-0.452571083549</c:v>
                </c:pt>
                <c:pt idx="220">
                  <c:v>-1.87801457099</c:v>
                </c:pt>
                <c:pt idx="221">
                  <c:v>-1.46754351514</c:v>
                </c:pt>
                <c:pt idx="222">
                  <c:v>-1.20237926131</c:v>
                </c:pt>
                <c:pt idx="223">
                  <c:v>-1.24524547218</c:v>
                </c:pt>
                <c:pt idx="224">
                  <c:v>-1.67086517328</c:v>
                </c:pt>
                <c:pt idx="225">
                  <c:v>-1.63801467013</c:v>
                </c:pt>
                <c:pt idx="226">
                  <c:v>-0.805299870279</c:v>
                </c:pt>
                <c:pt idx="227">
                  <c:v>-1.57073775516</c:v>
                </c:pt>
                <c:pt idx="228">
                  <c:v>-1.48320683459</c:v>
                </c:pt>
                <c:pt idx="229">
                  <c:v>-1.54154011825</c:v>
                </c:pt>
                <c:pt idx="230">
                  <c:v>-0.862392560654</c:v>
                </c:pt>
                <c:pt idx="231">
                  <c:v>-0.962835791765</c:v>
                </c:pt>
                <c:pt idx="232">
                  <c:v>-1.14191200008</c:v>
                </c:pt>
                <c:pt idx="233">
                  <c:v>-1.70531482938</c:v>
                </c:pt>
                <c:pt idx="234">
                  <c:v>-0.998719188562</c:v>
                </c:pt>
                <c:pt idx="235">
                  <c:v>-1.68107247879</c:v>
                </c:pt>
                <c:pt idx="236">
                  <c:v>-0.664494695782</c:v>
                </c:pt>
                <c:pt idx="237">
                  <c:v>-1.35432597729</c:v>
                </c:pt>
                <c:pt idx="238">
                  <c:v>-1.54300762923</c:v>
                </c:pt>
                <c:pt idx="239">
                  <c:v>-1.54300762923</c:v>
                </c:pt>
                <c:pt idx="240">
                  <c:v>-0.821724428733</c:v>
                </c:pt>
                <c:pt idx="241">
                  <c:v>-0.697478390509</c:v>
                </c:pt>
                <c:pt idx="242">
                  <c:v>-0.317494346638</c:v>
                </c:pt>
                <c:pt idx="243">
                  <c:v>-0.933973791555</c:v>
                </c:pt>
                <c:pt idx="244">
                  <c:v>-1.8294013271</c:v>
                </c:pt>
                <c:pt idx="245">
                  <c:v>-0.878152202142</c:v>
                </c:pt>
                <c:pt idx="246">
                  <c:v>-0.507967812278</c:v>
                </c:pt>
                <c:pt idx="247">
                  <c:v>-1.57616587595</c:v>
                </c:pt>
                <c:pt idx="248">
                  <c:v>-1.68107247879</c:v>
                </c:pt>
                <c:pt idx="249">
                  <c:v>-1.50520334477</c:v>
                </c:pt>
                <c:pt idx="250">
                  <c:v>-1.34459647643</c:v>
                </c:pt>
                <c:pt idx="251">
                  <c:v>-0.645685436177</c:v>
                </c:pt>
                <c:pt idx="252">
                  <c:v>-0.744687178493</c:v>
                </c:pt>
                <c:pt idx="253">
                  <c:v>-0.884851908598</c:v>
                </c:pt>
                <c:pt idx="254">
                  <c:v>-1.72683822836</c:v>
                </c:pt>
                <c:pt idx="255">
                  <c:v>-1.72683822836</c:v>
                </c:pt>
                <c:pt idx="256">
                  <c:v>-1.3028488168</c:v>
                </c:pt>
                <c:pt idx="257">
                  <c:v>-1.53133126312</c:v>
                </c:pt>
                <c:pt idx="258">
                  <c:v>-0.238714067924</c:v>
                </c:pt>
                <c:pt idx="259">
                  <c:v>-1.66703743372</c:v>
                </c:pt>
                <c:pt idx="260">
                  <c:v>-1.86908317867</c:v>
                </c:pt>
                <c:pt idx="261">
                  <c:v>-1.72556231517</c:v>
                </c:pt>
                <c:pt idx="262">
                  <c:v>-1.3254577786</c:v>
                </c:pt>
                <c:pt idx="263">
                  <c:v>-1.27203638653</c:v>
                </c:pt>
                <c:pt idx="264">
                  <c:v>-1.5783777381</c:v>
                </c:pt>
                <c:pt idx="265">
                  <c:v>-1.27108077722</c:v>
                </c:pt>
                <c:pt idx="266">
                  <c:v>-1.18401403607</c:v>
                </c:pt>
                <c:pt idx="267">
                  <c:v>-1.67852065242</c:v>
                </c:pt>
                <c:pt idx="268">
                  <c:v>-1.26980486403</c:v>
                </c:pt>
                <c:pt idx="269">
                  <c:v>-1.79222529264</c:v>
                </c:pt>
                <c:pt idx="270">
                  <c:v>-1.4841303866</c:v>
                </c:pt>
                <c:pt idx="271">
                  <c:v>-1.26342529809</c:v>
                </c:pt>
                <c:pt idx="272">
                  <c:v>-0.279857395369</c:v>
                </c:pt>
                <c:pt idx="273">
                  <c:v>-1.368036233</c:v>
                </c:pt>
                <c:pt idx="274">
                  <c:v>-1.09136428789</c:v>
                </c:pt>
                <c:pt idx="275">
                  <c:v>-1.2621493849</c:v>
                </c:pt>
                <c:pt idx="276">
                  <c:v>-1.75554240106</c:v>
                </c:pt>
                <c:pt idx="277">
                  <c:v>-1.25959755852</c:v>
                </c:pt>
                <c:pt idx="278">
                  <c:v>-1.26087347171</c:v>
                </c:pt>
                <c:pt idx="279">
                  <c:v>-1.86908317867</c:v>
                </c:pt>
                <c:pt idx="280">
                  <c:v>-1.3473045807</c:v>
                </c:pt>
                <c:pt idx="281">
                  <c:v>-1.55290309884</c:v>
                </c:pt>
              </c:numCache>
            </c:numRef>
          </c:yVal>
          <c:smooth val="0"/>
        </c:ser>
        <c:ser>
          <c:idx val="1"/>
          <c:order val="1"/>
          <c:tx>
            <c:v> Cluster 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FFFF00">
                  <a:alpha val="75000"/>
                </a:srgbClr>
              </a:solidFill>
              <a:ln w="9525">
                <a:noFill/>
              </a:ln>
              <a:effectLst/>
            </c:spPr>
          </c:marker>
          <c:xVal>
            <c:numRef>
              <c:f>centroids!$B$284:$B$299</c:f>
              <c:numCache>
                <c:formatCode>General</c:formatCode>
                <c:ptCount val="16"/>
                <c:pt idx="0">
                  <c:v>-7.018775258339997</c:v>
                </c:pt>
                <c:pt idx="1">
                  <c:v>-5.193101963199997</c:v>
                </c:pt>
                <c:pt idx="2">
                  <c:v>-3.7270641522</c:v>
                </c:pt>
                <c:pt idx="3">
                  <c:v>-4.729706676789997</c:v>
                </c:pt>
                <c:pt idx="4">
                  <c:v>-4.523555857999995</c:v>
                </c:pt>
                <c:pt idx="5">
                  <c:v>-3.54292298719</c:v>
                </c:pt>
                <c:pt idx="6">
                  <c:v>-4.74572287179</c:v>
                </c:pt>
                <c:pt idx="7">
                  <c:v>-4.75605119732</c:v>
                </c:pt>
                <c:pt idx="8">
                  <c:v>-6.74984853928</c:v>
                </c:pt>
                <c:pt idx="9">
                  <c:v>-4.0935075016</c:v>
                </c:pt>
                <c:pt idx="10">
                  <c:v>-4.174152322199998</c:v>
                </c:pt>
                <c:pt idx="11">
                  <c:v>-8.18254323847</c:v>
                </c:pt>
                <c:pt idx="12">
                  <c:v>-3.42182317094</c:v>
                </c:pt>
                <c:pt idx="13">
                  <c:v>-4.79614522368</c:v>
                </c:pt>
                <c:pt idx="14">
                  <c:v>-6.42824850862</c:v>
                </c:pt>
                <c:pt idx="15">
                  <c:v>-5.80464775138</c:v>
                </c:pt>
              </c:numCache>
            </c:numRef>
          </c:xVal>
          <c:yVal>
            <c:numRef>
              <c:f>centroids!$C$284:$C$299</c:f>
              <c:numCache>
                <c:formatCode>General</c:formatCode>
                <c:ptCount val="16"/>
                <c:pt idx="0">
                  <c:v>-2.079455013659998</c:v>
                </c:pt>
                <c:pt idx="1">
                  <c:v>0.247017297875</c:v>
                </c:pt>
                <c:pt idx="2">
                  <c:v>-0.388899074071</c:v>
                </c:pt>
                <c:pt idx="3">
                  <c:v>-2.26422385495</c:v>
                </c:pt>
                <c:pt idx="4">
                  <c:v>-1.76763459269</c:v>
                </c:pt>
                <c:pt idx="5">
                  <c:v>0.13241772559</c:v>
                </c:pt>
                <c:pt idx="6">
                  <c:v>1.96274374736</c:v>
                </c:pt>
                <c:pt idx="7">
                  <c:v>-0.961699507671</c:v>
                </c:pt>
                <c:pt idx="8">
                  <c:v>-0.115656657887</c:v>
                </c:pt>
                <c:pt idx="9">
                  <c:v>-0.460809075074</c:v>
                </c:pt>
                <c:pt idx="10">
                  <c:v>0.766566452262</c:v>
                </c:pt>
                <c:pt idx="11">
                  <c:v>0.389906401638</c:v>
                </c:pt>
                <c:pt idx="12">
                  <c:v>-0.0797932499701</c:v>
                </c:pt>
                <c:pt idx="13">
                  <c:v>-0.313704673987</c:v>
                </c:pt>
                <c:pt idx="14">
                  <c:v>-1.06689132071</c:v>
                </c:pt>
                <c:pt idx="15">
                  <c:v>-2.5455572894</c:v>
                </c:pt>
              </c:numCache>
            </c:numRef>
          </c:yVal>
          <c:smooth val="0"/>
        </c:ser>
        <c:ser>
          <c:idx val="2"/>
          <c:order val="2"/>
          <c:tx>
            <c:v> Cluster 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C00000">
                  <a:alpha val="75000"/>
                </a:srgbClr>
              </a:solidFill>
              <a:ln w="9525">
                <a:noFill/>
              </a:ln>
              <a:effectLst/>
            </c:spPr>
          </c:marker>
          <c:xVal>
            <c:numRef>
              <c:f>centroids!$B$300:$B$302</c:f>
              <c:numCache>
                <c:formatCode>General</c:formatCode>
                <c:ptCount val="3"/>
                <c:pt idx="0">
                  <c:v>-6.671185252679997</c:v>
                </c:pt>
                <c:pt idx="1">
                  <c:v>-4.92836490147</c:v>
                </c:pt>
                <c:pt idx="2">
                  <c:v>-5.863476533159997</c:v>
                </c:pt>
              </c:numCache>
            </c:numRef>
          </c:xVal>
          <c:yVal>
            <c:numRef>
              <c:f>centroids!$C$300:$C$302</c:f>
              <c:numCache>
                <c:formatCode>General</c:formatCode>
                <c:ptCount val="3"/>
                <c:pt idx="0">
                  <c:v>7.67106289105</c:v>
                </c:pt>
                <c:pt idx="1">
                  <c:v>5.663364573439997</c:v>
                </c:pt>
                <c:pt idx="2">
                  <c:v>7.68337315015</c:v>
                </c:pt>
              </c:numCache>
            </c:numRef>
          </c:yVal>
          <c:smooth val="0"/>
        </c:ser>
        <c:ser>
          <c:idx val="3"/>
          <c:order val="3"/>
          <c:tx>
            <c:v> Cluster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D5B68C">
                  <a:alpha val="75000"/>
                </a:srgbClr>
              </a:solidFill>
              <a:ln w="9525">
                <a:noFill/>
              </a:ln>
              <a:effectLst/>
            </c:spPr>
          </c:marker>
          <c:xVal>
            <c:numRef>
              <c:f>centroids!$B$303:$B$414</c:f>
              <c:numCache>
                <c:formatCode>General</c:formatCode>
                <c:ptCount val="112"/>
                <c:pt idx="0">
                  <c:v>-2.55306520208</c:v>
                </c:pt>
                <c:pt idx="1">
                  <c:v>-1.92490949801</c:v>
                </c:pt>
                <c:pt idx="2">
                  <c:v>-1.71019357673</c:v>
                </c:pt>
                <c:pt idx="3">
                  <c:v>-2.10389406593</c:v>
                </c:pt>
                <c:pt idx="4">
                  <c:v>-1.90382779686</c:v>
                </c:pt>
                <c:pt idx="5">
                  <c:v>-2.851677104699998</c:v>
                </c:pt>
                <c:pt idx="6">
                  <c:v>-1.21605162554</c:v>
                </c:pt>
                <c:pt idx="7">
                  <c:v>-1.8091491097</c:v>
                </c:pt>
                <c:pt idx="8">
                  <c:v>-0.698141912187</c:v>
                </c:pt>
                <c:pt idx="9">
                  <c:v>-1.16674236639</c:v>
                </c:pt>
                <c:pt idx="10">
                  <c:v>-1.3177968447</c:v>
                </c:pt>
                <c:pt idx="11">
                  <c:v>-1.07916736711</c:v>
                </c:pt>
                <c:pt idx="12">
                  <c:v>-2.3601027041</c:v>
                </c:pt>
                <c:pt idx="13">
                  <c:v>-1.52843284626</c:v>
                </c:pt>
                <c:pt idx="14">
                  <c:v>-0.965392615079</c:v>
                </c:pt>
                <c:pt idx="15">
                  <c:v>-1.08322384927</c:v>
                </c:pt>
                <c:pt idx="16">
                  <c:v>-2.6332325504</c:v>
                </c:pt>
                <c:pt idx="17">
                  <c:v>-2.22235228141</c:v>
                </c:pt>
                <c:pt idx="18">
                  <c:v>-0.712289037249</c:v>
                </c:pt>
                <c:pt idx="19">
                  <c:v>-2.00073773109</c:v>
                </c:pt>
                <c:pt idx="20">
                  <c:v>-0.886566048672</c:v>
                </c:pt>
                <c:pt idx="21">
                  <c:v>-2.65635040165</c:v>
                </c:pt>
                <c:pt idx="22">
                  <c:v>-2.378355993429998</c:v>
                </c:pt>
                <c:pt idx="23">
                  <c:v>-1.17314254736</c:v>
                </c:pt>
                <c:pt idx="24">
                  <c:v>-1.58832770597</c:v>
                </c:pt>
                <c:pt idx="25">
                  <c:v>-2.04733953526</c:v>
                </c:pt>
                <c:pt idx="26">
                  <c:v>-1.77340704243</c:v>
                </c:pt>
                <c:pt idx="27">
                  <c:v>-2.59423255085</c:v>
                </c:pt>
                <c:pt idx="28">
                  <c:v>-1.41269655014</c:v>
                </c:pt>
                <c:pt idx="29">
                  <c:v>-1.31474274143</c:v>
                </c:pt>
                <c:pt idx="30">
                  <c:v>-1.81674034756</c:v>
                </c:pt>
                <c:pt idx="31">
                  <c:v>-1.55946346687</c:v>
                </c:pt>
                <c:pt idx="32">
                  <c:v>-1.13398379947</c:v>
                </c:pt>
                <c:pt idx="33">
                  <c:v>-2.98822640738</c:v>
                </c:pt>
                <c:pt idx="34">
                  <c:v>-1.30287453782</c:v>
                </c:pt>
                <c:pt idx="35">
                  <c:v>-1.4756785037</c:v>
                </c:pt>
                <c:pt idx="36">
                  <c:v>-1.97040912047</c:v>
                </c:pt>
                <c:pt idx="37">
                  <c:v>-0.975424878181</c:v>
                </c:pt>
                <c:pt idx="38">
                  <c:v>-2.11154675209</c:v>
                </c:pt>
                <c:pt idx="39">
                  <c:v>-2.82603750324</c:v>
                </c:pt>
                <c:pt idx="40">
                  <c:v>-1.6233230175</c:v>
                </c:pt>
                <c:pt idx="41">
                  <c:v>-2.051889323749998</c:v>
                </c:pt>
                <c:pt idx="42">
                  <c:v>-1.06478665791</c:v>
                </c:pt>
                <c:pt idx="43">
                  <c:v>-1.96183452329</c:v>
                </c:pt>
                <c:pt idx="44">
                  <c:v>-0.903862322638</c:v>
                </c:pt>
                <c:pt idx="45">
                  <c:v>-2.57241672134</c:v>
                </c:pt>
                <c:pt idx="46">
                  <c:v>-2.5845099432</c:v>
                </c:pt>
                <c:pt idx="47">
                  <c:v>-1.56068286683</c:v>
                </c:pt>
                <c:pt idx="48">
                  <c:v>-2.40861368578</c:v>
                </c:pt>
                <c:pt idx="49">
                  <c:v>-0.885483467538</c:v>
                </c:pt>
                <c:pt idx="50">
                  <c:v>-0.740854941629</c:v>
                </c:pt>
                <c:pt idx="51">
                  <c:v>-1.27355217732</c:v>
                </c:pt>
                <c:pt idx="52">
                  <c:v>-1.15673682947</c:v>
                </c:pt>
                <c:pt idx="53">
                  <c:v>-1.84036991573</c:v>
                </c:pt>
                <c:pt idx="54">
                  <c:v>-0.33873575705</c:v>
                </c:pt>
                <c:pt idx="55">
                  <c:v>-1.57627418817</c:v>
                </c:pt>
                <c:pt idx="56">
                  <c:v>-1.01342408661</c:v>
                </c:pt>
                <c:pt idx="57">
                  <c:v>-2.29196743081</c:v>
                </c:pt>
                <c:pt idx="58">
                  <c:v>-1.36443445414</c:v>
                </c:pt>
                <c:pt idx="59">
                  <c:v>-1.75571994336</c:v>
                </c:pt>
                <c:pt idx="60">
                  <c:v>-3.08449479107</c:v>
                </c:pt>
                <c:pt idx="61">
                  <c:v>-1.56834827219</c:v>
                </c:pt>
                <c:pt idx="62">
                  <c:v>-1.98934108602</c:v>
                </c:pt>
                <c:pt idx="63">
                  <c:v>-3.10093480706</c:v>
                </c:pt>
                <c:pt idx="64">
                  <c:v>-2.02456554318</c:v>
                </c:pt>
                <c:pt idx="65">
                  <c:v>-1.07269417378</c:v>
                </c:pt>
                <c:pt idx="66">
                  <c:v>-1.65399805712</c:v>
                </c:pt>
                <c:pt idx="67">
                  <c:v>-1.65933046405</c:v>
                </c:pt>
                <c:pt idx="68">
                  <c:v>-1.27318341277</c:v>
                </c:pt>
                <c:pt idx="69">
                  <c:v>-1.10523086907</c:v>
                </c:pt>
                <c:pt idx="70">
                  <c:v>-1.10523086907</c:v>
                </c:pt>
                <c:pt idx="71">
                  <c:v>-1.42421380152</c:v>
                </c:pt>
                <c:pt idx="72">
                  <c:v>-0.61720722327</c:v>
                </c:pt>
                <c:pt idx="73">
                  <c:v>-0.789913964651</c:v>
                </c:pt>
                <c:pt idx="74">
                  <c:v>-1.26819099637</c:v>
                </c:pt>
                <c:pt idx="75">
                  <c:v>-1.58350481872</c:v>
                </c:pt>
                <c:pt idx="76">
                  <c:v>-1.48916087391</c:v>
                </c:pt>
                <c:pt idx="77">
                  <c:v>-1.60326513805</c:v>
                </c:pt>
                <c:pt idx="78">
                  <c:v>-1.25786749167</c:v>
                </c:pt>
                <c:pt idx="79">
                  <c:v>-0.526330635901</c:v>
                </c:pt>
                <c:pt idx="80">
                  <c:v>-1.55512023121</c:v>
                </c:pt>
                <c:pt idx="81">
                  <c:v>-1.90487698397</c:v>
                </c:pt>
                <c:pt idx="82">
                  <c:v>-2.94512030952</c:v>
                </c:pt>
                <c:pt idx="83">
                  <c:v>-2.36892093281</c:v>
                </c:pt>
                <c:pt idx="84">
                  <c:v>-1.66330946366</c:v>
                </c:pt>
                <c:pt idx="85">
                  <c:v>-1.53512712474</c:v>
                </c:pt>
                <c:pt idx="86">
                  <c:v>-3.00904194513</c:v>
                </c:pt>
                <c:pt idx="87">
                  <c:v>-1.70757788136</c:v>
                </c:pt>
                <c:pt idx="88">
                  <c:v>-1.3467126029</c:v>
                </c:pt>
                <c:pt idx="89">
                  <c:v>-0.457794982059</c:v>
                </c:pt>
                <c:pt idx="90">
                  <c:v>-0.219949921332</c:v>
                </c:pt>
                <c:pt idx="91">
                  <c:v>-1.42838510707</c:v>
                </c:pt>
                <c:pt idx="92">
                  <c:v>-0.560009701692</c:v>
                </c:pt>
                <c:pt idx="93">
                  <c:v>-0.850852792279</c:v>
                </c:pt>
                <c:pt idx="94">
                  <c:v>-1.99127742322</c:v>
                </c:pt>
                <c:pt idx="95">
                  <c:v>-0.973795156303</c:v>
                </c:pt>
                <c:pt idx="96">
                  <c:v>-0.363568723423</c:v>
                </c:pt>
                <c:pt idx="97">
                  <c:v>-1.43205295696</c:v>
                </c:pt>
                <c:pt idx="98">
                  <c:v>-0.849351952138</c:v>
                </c:pt>
                <c:pt idx="99">
                  <c:v>-1.75572534665</c:v>
                </c:pt>
                <c:pt idx="100">
                  <c:v>-1.6879341951</c:v>
                </c:pt>
                <c:pt idx="101">
                  <c:v>-1.71808341161</c:v>
                </c:pt>
                <c:pt idx="102">
                  <c:v>-1.39139831216</c:v>
                </c:pt>
                <c:pt idx="103">
                  <c:v>-0.973666938549</c:v>
                </c:pt>
                <c:pt idx="104">
                  <c:v>-2.03867765389</c:v>
                </c:pt>
                <c:pt idx="105">
                  <c:v>-0.997767086716</c:v>
                </c:pt>
                <c:pt idx="106">
                  <c:v>-1.78482773158</c:v>
                </c:pt>
                <c:pt idx="107">
                  <c:v>-0.516584695299</c:v>
                </c:pt>
                <c:pt idx="108">
                  <c:v>-1.12039095611</c:v>
                </c:pt>
                <c:pt idx="109">
                  <c:v>-0.93265036526</c:v>
                </c:pt>
                <c:pt idx="110">
                  <c:v>-0.853086165154</c:v>
                </c:pt>
                <c:pt idx="111">
                  <c:v>-1.805747425</c:v>
                </c:pt>
              </c:numCache>
            </c:numRef>
          </c:xVal>
          <c:yVal>
            <c:numRef>
              <c:f>centroids!$C$303:$C$414</c:f>
              <c:numCache>
                <c:formatCode>General</c:formatCode>
                <c:ptCount val="112"/>
                <c:pt idx="0">
                  <c:v>0.109349867224</c:v>
                </c:pt>
                <c:pt idx="1">
                  <c:v>0.95469019686</c:v>
                </c:pt>
                <c:pt idx="2">
                  <c:v>-1.20145686213</c:v>
                </c:pt>
                <c:pt idx="3">
                  <c:v>0.273903471209</c:v>
                </c:pt>
                <c:pt idx="4">
                  <c:v>0.320905694502</c:v>
                </c:pt>
                <c:pt idx="5">
                  <c:v>-1.58931830719</c:v>
                </c:pt>
                <c:pt idx="6">
                  <c:v>-0.400577555037</c:v>
                </c:pt>
                <c:pt idx="7">
                  <c:v>-1.29618218165</c:v>
                </c:pt>
                <c:pt idx="8">
                  <c:v>-0.0124585143914</c:v>
                </c:pt>
                <c:pt idx="9">
                  <c:v>-1.45673931795</c:v>
                </c:pt>
                <c:pt idx="10">
                  <c:v>-1.42422496165</c:v>
                </c:pt>
                <c:pt idx="11">
                  <c:v>-0.282250165949</c:v>
                </c:pt>
                <c:pt idx="12">
                  <c:v>-0.888274681015</c:v>
                </c:pt>
                <c:pt idx="13">
                  <c:v>-0.864480850284</c:v>
                </c:pt>
                <c:pt idx="14">
                  <c:v>-0.896076808182</c:v>
                </c:pt>
                <c:pt idx="15">
                  <c:v>-0.524862435905</c:v>
                </c:pt>
                <c:pt idx="16">
                  <c:v>0.941429933918</c:v>
                </c:pt>
                <c:pt idx="17">
                  <c:v>-1.96452228484</c:v>
                </c:pt>
                <c:pt idx="18">
                  <c:v>-0.806491017834</c:v>
                </c:pt>
                <c:pt idx="19">
                  <c:v>-1.17308610839</c:v>
                </c:pt>
                <c:pt idx="20">
                  <c:v>-0.211334403124</c:v>
                </c:pt>
                <c:pt idx="21">
                  <c:v>-1.58019686669</c:v>
                </c:pt>
                <c:pt idx="22">
                  <c:v>-1.67430637776</c:v>
                </c:pt>
                <c:pt idx="23">
                  <c:v>0.359905206884</c:v>
                </c:pt>
                <c:pt idx="24">
                  <c:v>0.0989757807452</c:v>
                </c:pt>
                <c:pt idx="25">
                  <c:v>0.414127322024</c:v>
                </c:pt>
                <c:pt idx="26">
                  <c:v>-0.681981146357</c:v>
                </c:pt>
                <c:pt idx="27">
                  <c:v>1.2508029763</c:v>
                </c:pt>
                <c:pt idx="28">
                  <c:v>-1.30956299913</c:v>
                </c:pt>
                <c:pt idx="29">
                  <c:v>-1.4956538954</c:v>
                </c:pt>
                <c:pt idx="30">
                  <c:v>-1.35008137837</c:v>
                </c:pt>
                <c:pt idx="31">
                  <c:v>-1.11979480865</c:v>
                </c:pt>
                <c:pt idx="32">
                  <c:v>0.280465658571</c:v>
                </c:pt>
                <c:pt idx="33">
                  <c:v>0.0635380482876</c:v>
                </c:pt>
                <c:pt idx="34">
                  <c:v>0.457634970388</c:v>
                </c:pt>
                <c:pt idx="35">
                  <c:v>-0.360628485196</c:v>
                </c:pt>
                <c:pt idx="36">
                  <c:v>0.140596111701</c:v>
                </c:pt>
                <c:pt idx="37">
                  <c:v>0.531191358246</c:v>
                </c:pt>
                <c:pt idx="38">
                  <c:v>-0.74960609498</c:v>
                </c:pt>
                <c:pt idx="39">
                  <c:v>0.115540156389</c:v>
                </c:pt>
                <c:pt idx="40">
                  <c:v>0.0889210161173</c:v>
                </c:pt>
                <c:pt idx="41">
                  <c:v>1.82455109739</c:v>
                </c:pt>
                <c:pt idx="42">
                  <c:v>0.192953889947</c:v>
                </c:pt>
                <c:pt idx="43">
                  <c:v>-1.59615398312</c:v>
                </c:pt>
                <c:pt idx="44">
                  <c:v>-0.728148181864</c:v>
                </c:pt>
                <c:pt idx="45">
                  <c:v>-0.0138341459864</c:v>
                </c:pt>
                <c:pt idx="46">
                  <c:v>0.259711155137</c:v>
                </c:pt>
                <c:pt idx="47">
                  <c:v>-1.05970262899</c:v>
                </c:pt>
                <c:pt idx="48">
                  <c:v>0.540321433408</c:v>
                </c:pt>
                <c:pt idx="49">
                  <c:v>-0.327063242078</c:v>
                </c:pt>
                <c:pt idx="50">
                  <c:v>-0.293889499171</c:v>
                </c:pt>
                <c:pt idx="51">
                  <c:v>-0.709153528341</c:v>
                </c:pt>
                <c:pt idx="52">
                  <c:v>-0.682359351378</c:v>
                </c:pt>
                <c:pt idx="53">
                  <c:v>0.142212193438</c:v>
                </c:pt>
                <c:pt idx="54">
                  <c:v>-0.596622668526</c:v>
                </c:pt>
                <c:pt idx="55">
                  <c:v>-0.0484010318978</c:v>
                </c:pt>
                <c:pt idx="56">
                  <c:v>-0.356409245419</c:v>
                </c:pt>
                <c:pt idx="57">
                  <c:v>-0.860554823122</c:v>
                </c:pt>
                <c:pt idx="58">
                  <c:v>0.506597220377</c:v>
                </c:pt>
                <c:pt idx="59">
                  <c:v>-0.670648007075</c:v>
                </c:pt>
                <c:pt idx="60">
                  <c:v>-0.691852377421</c:v>
                </c:pt>
                <c:pt idx="61">
                  <c:v>0.350737924122</c:v>
                </c:pt>
                <c:pt idx="62">
                  <c:v>1.20072990741</c:v>
                </c:pt>
                <c:pt idx="63">
                  <c:v>-0.10041983902</c:v>
                </c:pt>
                <c:pt idx="64">
                  <c:v>1.40164370136</c:v>
                </c:pt>
                <c:pt idx="65">
                  <c:v>-0.0630291512968</c:v>
                </c:pt>
                <c:pt idx="66">
                  <c:v>-0.205316659445</c:v>
                </c:pt>
                <c:pt idx="67">
                  <c:v>-0.592322610061</c:v>
                </c:pt>
                <c:pt idx="68">
                  <c:v>-0.309366033044</c:v>
                </c:pt>
                <c:pt idx="69">
                  <c:v>-0.895992801835</c:v>
                </c:pt>
                <c:pt idx="70">
                  <c:v>-0.895992801835</c:v>
                </c:pt>
                <c:pt idx="71">
                  <c:v>-1.1840857171</c:v>
                </c:pt>
                <c:pt idx="72">
                  <c:v>0.584737683631</c:v>
                </c:pt>
                <c:pt idx="73">
                  <c:v>0.18412601125</c:v>
                </c:pt>
                <c:pt idx="74">
                  <c:v>-1.43953525179</c:v>
                </c:pt>
                <c:pt idx="75">
                  <c:v>-0.64539335218</c:v>
                </c:pt>
                <c:pt idx="76">
                  <c:v>-0.887761229716</c:v>
                </c:pt>
                <c:pt idx="77">
                  <c:v>-0.741721434042</c:v>
                </c:pt>
                <c:pt idx="78">
                  <c:v>-1.06957776297</c:v>
                </c:pt>
                <c:pt idx="79">
                  <c:v>0.419376890041</c:v>
                </c:pt>
                <c:pt idx="80">
                  <c:v>-1.0584267158</c:v>
                </c:pt>
                <c:pt idx="81">
                  <c:v>0.236772610884</c:v>
                </c:pt>
                <c:pt idx="82">
                  <c:v>-0.664749417439</c:v>
                </c:pt>
                <c:pt idx="83">
                  <c:v>0.378530295451</c:v>
                </c:pt>
                <c:pt idx="84">
                  <c:v>-1.55500152133</c:v>
                </c:pt>
                <c:pt idx="85">
                  <c:v>0.0323881686556</c:v>
                </c:pt>
                <c:pt idx="86">
                  <c:v>1.22748261058</c:v>
                </c:pt>
                <c:pt idx="87">
                  <c:v>-0.758298497621</c:v>
                </c:pt>
                <c:pt idx="88">
                  <c:v>-0.872298642416</c:v>
                </c:pt>
                <c:pt idx="89">
                  <c:v>-0.19328240544</c:v>
                </c:pt>
                <c:pt idx="90">
                  <c:v>-0.485922472278</c:v>
                </c:pt>
                <c:pt idx="91">
                  <c:v>-0.0675178270947</c:v>
                </c:pt>
                <c:pt idx="92">
                  <c:v>-0.590018733003</c:v>
                </c:pt>
                <c:pt idx="93">
                  <c:v>-0.130661928368</c:v>
                </c:pt>
                <c:pt idx="94">
                  <c:v>-0.548588133789</c:v>
                </c:pt>
                <c:pt idx="95">
                  <c:v>-0.522754057026</c:v>
                </c:pt>
                <c:pt idx="96">
                  <c:v>-0.533766892428</c:v>
                </c:pt>
                <c:pt idx="97">
                  <c:v>0.345225231928</c:v>
                </c:pt>
                <c:pt idx="98">
                  <c:v>-0.114202131264</c:v>
                </c:pt>
                <c:pt idx="99">
                  <c:v>-1.82181005588</c:v>
                </c:pt>
                <c:pt idx="100">
                  <c:v>0.286533225245</c:v>
                </c:pt>
                <c:pt idx="101">
                  <c:v>0.609776776553</c:v>
                </c:pt>
                <c:pt idx="102">
                  <c:v>-0.676924874147</c:v>
                </c:pt>
                <c:pt idx="103">
                  <c:v>-0.446813524533</c:v>
                </c:pt>
                <c:pt idx="104">
                  <c:v>0.270264637086</c:v>
                </c:pt>
                <c:pt idx="105">
                  <c:v>-0.481135148076</c:v>
                </c:pt>
                <c:pt idx="106">
                  <c:v>0.636849639382</c:v>
                </c:pt>
                <c:pt idx="107">
                  <c:v>-0.843005239974</c:v>
                </c:pt>
                <c:pt idx="108">
                  <c:v>0.173482812616</c:v>
                </c:pt>
                <c:pt idx="109">
                  <c:v>-0.146076880065</c:v>
                </c:pt>
                <c:pt idx="110">
                  <c:v>-0.229484393129</c:v>
                </c:pt>
                <c:pt idx="111">
                  <c:v>-1.11104793956</c:v>
                </c:pt>
              </c:numCache>
            </c:numRef>
          </c:yVal>
          <c:smooth val="0"/>
        </c:ser>
        <c:ser>
          <c:idx val="4"/>
          <c:order val="4"/>
          <c:tx>
            <c:v> Cluster 1 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DF63D6">
                  <a:alpha val="35000"/>
                </a:srgbClr>
              </a:solidFill>
              <a:ln w="9525">
                <a:noFill/>
              </a:ln>
              <a:effectLst/>
            </c:spPr>
          </c:marker>
          <c:xVal>
            <c:numRef>
              <c:f>centroids!$B$415:$B$686</c:f>
              <c:numCache>
                <c:formatCode>General</c:formatCode>
                <c:ptCount val="272"/>
                <c:pt idx="0">
                  <c:v>0.116237609691</c:v>
                </c:pt>
                <c:pt idx="1">
                  <c:v>0.870577635012</c:v>
                </c:pt>
                <c:pt idx="2">
                  <c:v>0.136214006695</c:v>
                </c:pt>
                <c:pt idx="3">
                  <c:v>0.325402726595</c:v>
                </c:pt>
                <c:pt idx="4">
                  <c:v>-0.163840049996</c:v>
                </c:pt>
                <c:pt idx="5">
                  <c:v>1.34736632564</c:v>
                </c:pt>
                <c:pt idx="6">
                  <c:v>0.883289886617</c:v>
                </c:pt>
                <c:pt idx="7">
                  <c:v>1.1434862437</c:v>
                </c:pt>
                <c:pt idx="8">
                  <c:v>1.41236832571</c:v>
                </c:pt>
                <c:pt idx="9">
                  <c:v>0.864756245339</c:v>
                </c:pt>
                <c:pt idx="10">
                  <c:v>0.996909750504</c:v>
                </c:pt>
                <c:pt idx="11">
                  <c:v>1.44939277417</c:v>
                </c:pt>
                <c:pt idx="12">
                  <c:v>1.2339371072</c:v>
                </c:pt>
                <c:pt idx="13">
                  <c:v>0.72013312272</c:v>
                </c:pt>
                <c:pt idx="14">
                  <c:v>1.2307365969</c:v>
                </c:pt>
                <c:pt idx="15">
                  <c:v>1.32867325144</c:v>
                </c:pt>
                <c:pt idx="16">
                  <c:v>1.00120612483</c:v>
                </c:pt>
                <c:pt idx="17">
                  <c:v>1.53357440112</c:v>
                </c:pt>
                <c:pt idx="18">
                  <c:v>1.5055239922</c:v>
                </c:pt>
                <c:pt idx="19">
                  <c:v>1.31720530254</c:v>
                </c:pt>
                <c:pt idx="20">
                  <c:v>1.24012504483</c:v>
                </c:pt>
                <c:pt idx="21">
                  <c:v>0.563158893166</c:v>
                </c:pt>
                <c:pt idx="22">
                  <c:v>0.730433757187</c:v>
                </c:pt>
                <c:pt idx="23">
                  <c:v>0.471653474368</c:v>
                </c:pt>
                <c:pt idx="24">
                  <c:v>1.20228944042</c:v>
                </c:pt>
                <c:pt idx="25">
                  <c:v>1.58304393281</c:v>
                </c:pt>
                <c:pt idx="26">
                  <c:v>1.38795958629</c:v>
                </c:pt>
                <c:pt idx="27">
                  <c:v>1.34838520407</c:v>
                </c:pt>
                <c:pt idx="28">
                  <c:v>0.770153824103</c:v>
                </c:pt>
                <c:pt idx="29">
                  <c:v>0.909065307814</c:v>
                </c:pt>
                <c:pt idx="30">
                  <c:v>1.21798213852</c:v>
                </c:pt>
                <c:pt idx="31">
                  <c:v>1.6091400731</c:v>
                </c:pt>
                <c:pt idx="32">
                  <c:v>1.61241344071</c:v>
                </c:pt>
                <c:pt idx="33">
                  <c:v>1.15158746914</c:v>
                </c:pt>
                <c:pt idx="34">
                  <c:v>1.54129536298</c:v>
                </c:pt>
                <c:pt idx="35">
                  <c:v>1.58911143033</c:v>
                </c:pt>
                <c:pt idx="36">
                  <c:v>1.17299450094</c:v>
                </c:pt>
                <c:pt idx="37">
                  <c:v>1.22525826759</c:v>
                </c:pt>
                <c:pt idx="38">
                  <c:v>1.47804433721</c:v>
                </c:pt>
                <c:pt idx="39">
                  <c:v>1.21104698246</c:v>
                </c:pt>
                <c:pt idx="40">
                  <c:v>1.56112691343</c:v>
                </c:pt>
                <c:pt idx="41">
                  <c:v>1.32695473737</c:v>
                </c:pt>
                <c:pt idx="42">
                  <c:v>1.44321067522</c:v>
                </c:pt>
                <c:pt idx="43">
                  <c:v>1.48745109437</c:v>
                </c:pt>
                <c:pt idx="44">
                  <c:v>1.48745109437</c:v>
                </c:pt>
                <c:pt idx="45">
                  <c:v>1.29897022047</c:v>
                </c:pt>
                <c:pt idx="46">
                  <c:v>1.50650112652</c:v>
                </c:pt>
                <c:pt idx="47">
                  <c:v>1.19065551314</c:v>
                </c:pt>
                <c:pt idx="48">
                  <c:v>0.686141597032</c:v>
                </c:pt>
                <c:pt idx="49">
                  <c:v>0.63171973846</c:v>
                </c:pt>
                <c:pt idx="50">
                  <c:v>0.526075332939</c:v>
                </c:pt>
                <c:pt idx="51">
                  <c:v>0.847620214003</c:v>
                </c:pt>
                <c:pt idx="52">
                  <c:v>0.97437796069</c:v>
                </c:pt>
                <c:pt idx="53">
                  <c:v>1.57909436445</c:v>
                </c:pt>
                <c:pt idx="54">
                  <c:v>0.296194127912</c:v>
                </c:pt>
                <c:pt idx="55">
                  <c:v>0.758437550759</c:v>
                </c:pt>
                <c:pt idx="56">
                  <c:v>1.31036531206</c:v>
                </c:pt>
                <c:pt idx="57">
                  <c:v>0.77759843302</c:v>
                </c:pt>
                <c:pt idx="58">
                  <c:v>1.52619624622</c:v>
                </c:pt>
                <c:pt idx="59">
                  <c:v>0.521870224488</c:v>
                </c:pt>
                <c:pt idx="60">
                  <c:v>0.0947412509713</c:v>
                </c:pt>
                <c:pt idx="61">
                  <c:v>0.0947412509713</c:v>
                </c:pt>
                <c:pt idx="62">
                  <c:v>0.771153016335</c:v>
                </c:pt>
                <c:pt idx="63">
                  <c:v>1.59598619963</c:v>
                </c:pt>
                <c:pt idx="64">
                  <c:v>0.704799927496</c:v>
                </c:pt>
                <c:pt idx="65">
                  <c:v>1.2956377411</c:v>
                </c:pt>
                <c:pt idx="66">
                  <c:v>1.60887025274</c:v>
                </c:pt>
                <c:pt idx="67">
                  <c:v>1.56998854086</c:v>
                </c:pt>
                <c:pt idx="68">
                  <c:v>0.797449264252</c:v>
                </c:pt>
                <c:pt idx="69">
                  <c:v>1.2674751051</c:v>
                </c:pt>
                <c:pt idx="70">
                  <c:v>1.25552060351</c:v>
                </c:pt>
                <c:pt idx="71">
                  <c:v>1.33751144398</c:v>
                </c:pt>
                <c:pt idx="72">
                  <c:v>0.861267883081</c:v>
                </c:pt>
                <c:pt idx="73">
                  <c:v>1.29628785498</c:v>
                </c:pt>
                <c:pt idx="74">
                  <c:v>1.48310211091</c:v>
                </c:pt>
                <c:pt idx="75">
                  <c:v>1.04927467487</c:v>
                </c:pt>
                <c:pt idx="76">
                  <c:v>1.4537986243</c:v>
                </c:pt>
                <c:pt idx="77">
                  <c:v>1.57130848213</c:v>
                </c:pt>
                <c:pt idx="78">
                  <c:v>-1.05201957952</c:v>
                </c:pt>
                <c:pt idx="79">
                  <c:v>1.14814460232</c:v>
                </c:pt>
                <c:pt idx="80">
                  <c:v>1.36105765052</c:v>
                </c:pt>
                <c:pt idx="81">
                  <c:v>1.24303377617</c:v>
                </c:pt>
                <c:pt idx="82">
                  <c:v>1.27978143898</c:v>
                </c:pt>
                <c:pt idx="83">
                  <c:v>0.939252522829</c:v>
                </c:pt>
                <c:pt idx="84">
                  <c:v>1.42005585578</c:v>
                </c:pt>
                <c:pt idx="85">
                  <c:v>0.929771456278</c:v>
                </c:pt>
                <c:pt idx="86">
                  <c:v>1.42746660018</c:v>
                </c:pt>
                <c:pt idx="87">
                  <c:v>1.24644086679</c:v>
                </c:pt>
                <c:pt idx="88">
                  <c:v>1.55677792998</c:v>
                </c:pt>
                <c:pt idx="89">
                  <c:v>1.61453136987</c:v>
                </c:pt>
                <c:pt idx="90">
                  <c:v>1.62235764928</c:v>
                </c:pt>
                <c:pt idx="91">
                  <c:v>1.35935341673</c:v>
                </c:pt>
                <c:pt idx="92">
                  <c:v>1.55356910736</c:v>
                </c:pt>
                <c:pt idx="93">
                  <c:v>0.97142345628</c:v>
                </c:pt>
                <c:pt idx="94">
                  <c:v>0.228912826801</c:v>
                </c:pt>
                <c:pt idx="95">
                  <c:v>0.713896660711</c:v>
                </c:pt>
                <c:pt idx="96">
                  <c:v>0.939106888184</c:v>
                </c:pt>
                <c:pt idx="97">
                  <c:v>1.24875859601</c:v>
                </c:pt>
                <c:pt idx="98">
                  <c:v>1.17593947115</c:v>
                </c:pt>
                <c:pt idx="99">
                  <c:v>1.26443677903</c:v>
                </c:pt>
                <c:pt idx="100">
                  <c:v>1.45987440993</c:v>
                </c:pt>
                <c:pt idx="101">
                  <c:v>0.535578484262</c:v>
                </c:pt>
                <c:pt idx="102">
                  <c:v>1.08400661143</c:v>
                </c:pt>
                <c:pt idx="103">
                  <c:v>1.62919982907</c:v>
                </c:pt>
                <c:pt idx="104">
                  <c:v>0.60057132972</c:v>
                </c:pt>
                <c:pt idx="105">
                  <c:v>1.44444263661</c:v>
                </c:pt>
                <c:pt idx="106">
                  <c:v>-0.00188199487262</c:v>
                </c:pt>
                <c:pt idx="107">
                  <c:v>0.612150564123</c:v>
                </c:pt>
                <c:pt idx="108">
                  <c:v>0.112841510686</c:v>
                </c:pt>
                <c:pt idx="109">
                  <c:v>0.685849818079</c:v>
                </c:pt>
                <c:pt idx="110">
                  <c:v>1.29851625729</c:v>
                </c:pt>
                <c:pt idx="111">
                  <c:v>1.17287771019</c:v>
                </c:pt>
                <c:pt idx="112">
                  <c:v>0.360654112902</c:v>
                </c:pt>
                <c:pt idx="113">
                  <c:v>1.46406123337</c:v>
                </c:pt>
                <c:pt idx="114">
                  <c:v>0.31453891009</c:v>
                </c:pt>
                <c:pt idx="115">
                  <c:v>1.64531782426</c:v>
                </c:pt>
                <c:pt idx="116">
                  <c:v>1.23645226213</c:v>
                </c:pt>
                <c:pt idx="117">
                  <c:v>1.62809162373</c:v>
                </c:pt>
                <c:pt idx="118">
                  <c:v>1.59993576799</c:v>
                </c:pt>
                <c:pt idx="119">
                  <c:v>1.58415213815</c:v>
                </c:pt>
                <c:pt idx="120">
                  <c:v>1.55707886355</c:v>
                </c:pt>
                <c:pt idx="121">
                  <c:v>1.5857395812</c:v>
                </c:pt>
                <c:pt idx="122">
                  <c:v>0.63617957202</c:v>
                </c:pt>
                <c:pt idx="123">
                  <c:v>0.87167668574</c:v>
                </c:pt>
                <c:pt idx="124">
                  <c:v>0.988339003975</c:v>
                </c:pt>
                <c:pt idx="125">
                  <c:v>1.57508805868</c:v>
                </c:pt>
                <c:pt idx="126">
                  <c:v>1.01040127533</c:v>
                </c:pt>
                <c:pt idx="127">
                  <c:v>0.37437586641</c:v>
                </c:pt>
                <c:pt idx="128">
                  <c:v>1.21186790049</c:v>
                </c:pt>
                <c:pt idx="129">
                  <c:v>0.623137086008</c:v>
                </c:pt>
                <c:pt idx="130">
                  <c:v>0.363559630273</c:v>
                </c:pt>
                <c:pt idx="131">
                  <c:v>0.530063458746</c:v>
                </c:pt>
                <c:pt idx="132">
                  <c:v>0.558404906302</c:v>
                </c:pt>
                <c:pt idx="133">
                  <c:v>1.50590010167</c:v>
                </c:pt>
                <c:pt idx="134">
                  <c:v>0.556727914432</c:v>
                </c:pt>
                <c:pt idx="135">
                  <c:v>1.2676532242</c:v>
                </c:pt>
                <c:pt idx="136">
                  <c:v>0.540204843804</c:v>
                </c:pt>
                <c:pt idx="137">
                  <c:v>1.24214999772</c:v>
                </c:pt>
                <c:pt idx="138">
                  <c:v>1.23304417413</c:v>
                </c:pt>
                <c:pt idx="139">
                  <c:v>1.07930844766</c:v>
                </c:pt>
                <c:pt idx="140">
                  <c:v>1.06622505715</c:v>
                </c:pt>
                <c:pt idx="141">
                  <c:v>0.746022361443</c:v>
                </c:pt>
                <c:pt idx="142">
                  <c:v>1.51934575409</c:v>
                </c:pt>
                <c:pt idx="143">
                  <c:v>1.56776529415</c:v>
                </c:pt>
                <c:pt idx="144">
                  <c:v>0.851370795491</c:v>
                </c:pt>
                <c:pt idx="145">
                  <c:v>1.60215998625</c:v>
                </c:pt>
                <c:pt idx="146">
                  <c:v>1.58068180749</c:v>
                </c:pt>
                <c:pt idx="147">
                  <c:v>1.56199873019</c:v>
                </c:pt>
                <c:pt idx="148">
                  <c:v>1.54851133365</c:v>
                </c:pt>
                <c:pt idx="149">
                  <c:v>1.46435446441</c:v>
                </c:pt>
                <c:pt idx="150">
                  <c:v>1.20202133116</c:v>
                </c:pt>
                <c:pt idx="151">
                  <c:v>0.20303208805</c:v>
                </c:pt>
                <c:pt idx="152">
                  <c:v>1.07117710641</c:v>
                </c:pt>
                <c:pt idx="153">
                  <c:v>1.00775974231</c:v>
                </c:pt>
                <c:pt idx="154">
                  <c:v>1.43560528635</c:v>
                </c:pt>
                <c:pt idx="155">
                  <c:v>0.182272696441</c:v>
                </c:pt>
                <c:pt idx="156">
                  <c:v>1.47029091512</c:v>
                </c:pt>
                <c:pt idx="157">
                  <c:v>0.609404578999</c:v>
                </c:pt>
                <c:pt idx="158">
                  <c:v>1.02932492939</c:v>
                </c:pt>
                <c:pt idx="159">
                  <c:v>1.54116563899</c:v>
                </c:pt>
                <c:pt idx="160">
                  <c:v>1.21980875139</c:v>
                </c:pt>
                <c:pt idx="161">
                  <c:v>0.998186642707</c:v>
                </c:pt>
                <c:pt idx="162">
                  <c:v>1.44645292963</c:v>
                </c:pt>
                <c:pt idx="163">
                  <c:v>1.19096891726</c:v>
                </c:pt>
                <c:pt idx="164">
                  <c:v>0.973973852694</c:v>
                </c:pt>
                <c:pt idx="165">
                  <c:v>1.22252918742</c:v>
                </c:pt>
                <c:pt idx="166">
                  <c:v>1.14109665455</c:v>
                </c:pt>
                <c:pt idx="167">
                  <c:v>1.51732546418</c:v>
                </c:pt>
                <c:pt idx="168">
                  <c:v>0.885252572624</c:v>
                </c:pt>
                <c:pt idx="169">
                  <c:v>1.46722145163</c:v>
                </c:pt>
                <c:pt idx="170">
                  <c:v>0.196386154876</c:v>
                </c:pt>
                <c:pt idx="171">
                  <c:v>1.04565776307</c:v>
                </c:pt>
                <c:pt idx="172">
                  <c:v>1.62235764928</c:v>
                </c:pt>
                <c:pt idx="173">
                  <c:v>1.43859187141</c:v>
                </c:pt>
                <c:pt idx="174">
                  <c:v>1.5958551286</c:v>
                </c:pt>
                <c:pt idx="175">
                  <c:v>1.38063595525</c:v>
                </c:pt>
                <c:pt idx="176">
                  <c:v>1.49759923127</c:v>
                </c:pt>
                <c:pt idx="177">
                  <c:v>1.57899588293</c:v>
                </c:pt>
                <c:pt idx="178">
                  <c:v>1.38063595525</c:v>
                </c:pt>
                <c:pt idx="179">
                  <c:v>1.48232046335</c:v>
                </c:pt>
                <c:pt idx="180">
                  <c:v>1.5097350686</c:v>
                </c:pt>
                <c:pt idx="181">
                  <c:v>1.41941222031</c:v>
                </c:pt>
                <c:pt idx="182">
                  <c:v>1.47894861421</c:v>
                </c:pt>
                <c:pt idx="183">
                  <c:v>1.52963179806</c:v>
                </c:pt>
                <c:pt idx="184">
                  <c:v>1.64076491247</c:v>
                </c:pt>
                <c:pt idx="185">
                  <c:v>0.695437068688</c:v>
                </c:pt>
                <c:pt idx="186">
                  <c:v>0.893936382801</c:v>
                </c:pt>
                <c:pt idx="187">
                  <c:v>0.712852078083</c:v>
                </c:pt>
                <c:pt idx="188">
                  <c:v>0.905398928417</c:v>
                </c:pt>
                <c:pt idx="189">
                  <c:v>1.01461388379</c:v>
                </c:pt>
                <c:pt idx="190">
                  <c:v>1.01461388379</c:v>
                </c:pt>
                <c:pt idx="191">
                  <c:v>1.01041280429</c:v>
                </c:pt>
                <c:pt idx="192">
                  <c:v>1.36476302272</c:v>
                </c:pt>
                <c:pt idx="193">
                  <c:v>1.46684620867</c:v>
                </c:pt>
                <c:pt idx="194">
                  <c:v>1.2774884974</c:v>
                </c:pt>
                <c:pt idx="195">
                  <c:v>0.796841864565</c:v>
                </c:pt>
                <c:pt idx="196">
                  <c:v>0.992321597228</c:v>
                </c:pt>
                <c:pt idx="197">
                  <c:v>0.992321597228</c:v>
                </c:pt>
                <c:pt idx="198">
                  <c:v>1.45471121363</c:v>
                </c:pt>
                <c:pt idx="199">
                  <c:v>1.57296097491</c:v>
                </c:pt>
                <c:pt idx="200">
                  <c:v>1.52235064838</c:v>
                </c:pt>
                <c:pt idx="201">
                  <c:v>1.38239695067</c:v>
                </c:pt>
                <c:pt idx="202">
                  <c:v>1.4638496025</c:v>
                </c:pt>
                <c:pt idx="203">
                  <c:v>1.43235387733</c:v>
                </c:pt>
                <c:pt idx="204">
                  <c:v>1.11941880499</c:v>
                </c:pt>
                <c:pt idx="205">
                  <c:v>1.58293861526</c:v>
                </c:pt>
                <c:pt idx="206">
                  <c:v>1.56234056559</c:v>
                </c:pt>
                <c:pt idx="207">
                  <c:v>1.37712619906</c:v>
                </c:pt>
                <c:pt idx="208">
                  <c:v>1.58850125087</c:v>
                </c:pt>
                <c:pt idx="209">
                  <c:v>1.46098261527</c:v>
                </c:pt>
                <c:pt idx="210">
                  <c:v>1.490855533</c:v>
                </c:pt>
                <c:pt idx="211">
                  <c:v>1.47996759769</c:v>
                </c:pt>
                <c:pt idx="212">
                  <c:v>1.5334759196</c:v>
                </c:pt>
                <c:pt idx="213">
                  <c:v>1.45988443105</c:v>
                </c:pt>
                <c:pt idx="214">
                  <c:v>1.40118631708</c:v>
                </c:pt>
                <c:pt idx="215">
                  <c:v>1.43949994255</c:v>
                </c:pt>
                <c:pt idx="216">
                  <c:v>1.26967504619</c:v>
                </c:pt>
                <c:pt idx="217">
                  <c:v>1.04825951783</c:v>
                </c:pt>
                <c:pt idx="218">
                  <c:v>1.26064437428</c:v>
                </c:pt>
                <c:pt idx="219">
                  <c:v>0.83544679078</c:v>
                </c:pt>
                <c:pt idx="220">
                  <c:v>1.2187968538</c:v>
                </c:pt>
                <c:pt idx="221">
                  <c:v>1.2187968538</c:v>
                </c:pt>
                <c:pt idx="222">
                  <c:v>1.205600758</c:v>
                </c:pt>
                <c:pt idx="223">
                  <c:v>1.601621692559998</c:v>
                </c:pt>
                <c:pt idx="224">
                  <c:v>0.740444419765</c:v>
                </c:pt>
                <c:pt idx="225">
                  <c:v>0.78357660363</c:v>
                </c:pt>
                <c:pt idx="226">
                  <c:v>1.36103934129</c:v>
                </c:pt>
                <c:pt idx="227">
                  <c:v>1.3138334534</c:v>
                </c:pt>
                <c:pt idx="228">
                  <c:v>1.45207926795</c:v>
                </c:pt>
                <c:pt idx="229">
                  <c:v>1.53300364719</c:v>
                </c:pt>
                <c:pt idx="230">
                  <c:v>1.516618126</c:v>
                </c:pt>
                <c:pt idx="231">
                  <c:v>1.57167446543</c:v>
                </c:pt>
                <c:pt idx="232">
                  <c:v>1.60721775995</c:v>
                </c:pt>
                <c:pt idx="233">
                  <c:v>1.06656829949</c:v>
                </c:pt>
                <c:pt idx="234">
                  <c:v>1.06656829949</c:v>
                </c:pt>
                <c:pt idx="235">
                  <c:v>1.25209785565</c:v>
                </c:pt>
                <c:pt idx="236">
                  <c:v>0.807477829163</c:v>
                </c:pt>
                <c:pt idx="237">
                  <c:v>0.907957102472</c:v>
                </c:pt>
                <c:pt idx="238">
                  <c:v>1.32126250703</c:v>
                </c:pt>
                <c:pt idx="239">
                  <c:v>0.90358009319</c:v>
                </c:pt>
                <c:pt idx="240">
                  <c:v>1.1216472073</c:v>
                </c:pt>
                <c:pt idx="241">
                  <c:v>1.01513567796</c:v>
                </c:pt>
                <c:pt idx="242">
                  <c:v>1.10575229197</c:v>
                </c:pt>
                <c:pt idx="243">
                  <c:v>1.10575229197</c:v>
                </c:pt>
                <c:pt idx="244">
                  <c:v>1.26056006799</c:v>
                </c:pt>
                <c:pt idx="245">
                  <c:v>1.52187837597</c:v>
                </c:pt>
                <c:pt idx="246">
                  <c:v>1.25449257046</c:v>
                </c:pt>
                <c:pt idx="247">
                  <c:v>1.07092559527</c:v>
                </c:pt>
                <c:pt idx="248">
                  <c:v>1.29933633304</c:v>
                </c:pt>
                <c:pt idx="249">
                  <c:v>1.20065605366</c:v>
                </c:pt>
                <c:pt idx="250">
                  <c:v>1.5430866051</c:v>
                </c:pt>
                <c:pt idx="251">
                  <c:v>1.1372836462</c:v>
                </c:pt>
                <c:pt idx="252">
                  <c:v>1.1372836462</c:v>
                </c:pt>
                <c:pt idx="253">
                  <c:v>1.44075006838</c:v>
                </c:pt>
                <c:pt idx="254">
                  <c:v>1.60689302743</c:v>
                </c:pt>
                <c:pt idx="255">
                  <c:v>1.56324484259</c:v>
                </c:pt>
                <c:pt idx="256">
                  <c:v>1.55650114432</c:v>
                </c:pt>
                <c:pt idx="257">
                  <c:v>-0.0519067225728</c:v>
                </c:pt>
                <c:pt idx="258">
                  <c:v>-0.0519067225728</c:v>
                </c:pt>
                <c:pt idx="259">
                  <c:v>1.07294504291</c:v>
                </c:pt>
                <c:pt idx="260">
                  <c:v>1.22970856386</c:v>
                </c:pt>
                <c:pt idx="261">
                  <c:v>1.22970856386</c:v>
                </c:pt>
                <c:pt idx="262">
                  <c:v>0.919714178349</c:v>
                </c:pt>
                <c:pt idx="263">
                  <c:v>0.919714178349</c:v>
                </c:pt>
                <c:pt idx="264">
                  <c:v>1.17289199047</c:v>
                </c:pt>
                <c:pt idx="265">
                  <c:v>1.17289199047</c:v>
                </c:pt>
                <c:pt idx="266">
                  <c:v>1.24437702306</c:v>
                </c:pt>
                <c:pt idx="267">
                  <c:v>1.24808239526</c:v>
                </c:pt>
                <c:pt idx="268">
                  <c:v>1.59248327947</c:v>
                </c:pt>
                <c:pt idx="269">
                  <c:v>1.17169705443</c:v>
                </c:pt>
                <c:pt idx="270">
                  <c:v>1.59359148481</c:v>
                </c:pt>
                <c:pt idx="271">
                  <c:v>1.61102844971</c:v>
                </c:pt>
              </c:numCache>
            </c:numRef>
          </c:xVal>
          <c:yVal>
            <c:numRef>
              <c:f>centroids!$C$415:$C$686</c:f>
              <c:numCache>
                <c:formatCode>General</c:formatCode>
                <c:ptCount val="272"/>
                <c:pt idx="0">
                  <c:v>-0.338274266902</c:v>
                </c:pt>
                <c:pt idx="1">
                  <c:v>0.734996117969</c:v>
                </c:pt>
                <c:pt idx="2">
                  <c:v>-0.597246815585</c:v>
                </c:pt>
                <c:pt idx="3">
                  <c:v>0.282098073398</c:v>
                </c:pt>
                <c:pt idx="4">
                  <c:v>0.866849289533</c:v>
                </c:pt>
                <c:pt idx="5">
                  <c:v>0.091408717423</c:v>
                </c:pt>
                <c:pt idx="6">
                  <c:v>0.491441894296</c:v>
                </c:pt>
                <c:pt idx="7">
                  <c:v>0.0339520986497</c:v>
                </c:pt>
                <c:pt idx="8">
                  <c:v>0.286872058149</c:v>
                </c:pt>
                <c:pt idx="9">
                  <c:v>-0.423224753469</c:v>
                </c:pt>
                <c:pt idx="10">
                  <c:v>0.0332022634906</c:v>
                </c:pt>
                <c:pt idx="11">
                  <c:v>0.195198620839</c:v>
                </c:pt>
                <c:pt idx="12">
                  <c:v>-0.12246192344</c:v>
                </c:pt>
                <c:pt idx="13">
                  <c:v>0.694763552434</c:v>
                </c:pt>
                <c:pt idx="14">
                  <c:v>-0.103326324847</c:v>
                </c:pt>
                <c:pt idx="15">
                  <c:v>-0.0758949660988</c:v>
                </c:pt>
                <c:pt idx="16">
                  <c:v>0.566436508342</c:v>
                </c:pt>
                <c:pt idx="17">
                  <c:v>0.386701030429</c:v>
                </c:pt>
                <c:pt idx="18">
                  <c:v>0.200622414106</c:v>
                </c:pt>
                <c:pt idx="19">
                  <c:v>-0.128199658741</c:v>
                </c:pt>
                <c:pt idx="20">
                  <c:v>-0.238686169375</c:v>
                </c:pt>
                <c:pt idx="21">
                  <c:v>-0.369301084173</c:v>
                </c:pt>
                <c:pt idx="22">
                  <c:v>-0.200159513092</c:v>
                </c:pt>
                <c:pt idx="23">
                  <c:v>0.501165033306</c:v>
                </c:pt>
                <c:pt idx="24">
                  <c:v>-0.16846721913</c:v>
                </c:pt>
                <c:pt idx="25">
                  <c:v>0.361549630922</c:v>
                </c:pt>
                <c:pt idx="26">
                  <c:v>0.257345304343</c:v>
                </c:pt>
                <c:pt idx="27">
                  <c:v>0.1587026782</c:v>
                </c:pt>
                <c:pt idx="28">
                  <c:v>0.0881421510857</c:v>
                </c:pt>
                <c:pt idx="29">
                  <c:v>0.363233538686</c:v>
                </c:pt>
                <c:pt idx="30">
                  <c:v>-0.0358905892663</c:v>
                </c:pt>
                <c:pt idx="31">
                  <c:v>0.519193556925</c:v>
                </c:pt>
                <c:pt idx="32">
                  <c:v>0.39899979662</c:v>
                </c:pt>
                <c:pt idx="33">
                  <c:v>-0.194265979705</c:v>
                </c:pt>
                <c:pt idx="34">
                  <c:v>0.250012153113</c:v>
                </c:pt>
                <c:pt idx="35">
                  <c:v>0.35549020549</c:v>
                </c:pt>
                <c:pt idx="36">
                  <c:v>0.125166719882</c:v>
                </c:pt>
                <c:pt idx="37">
                  <c:v>0.0259091348346</c:v>
                </c:pt>
                <c:pt idx="38">
                  <c:v>0.162031076409</c:v>
                </c:pt>
                <c:pt idx="39">
                  <c:v>0.182751881368</c:v>
                </c:pt>
                <c:pt idx="40">
                  <c:v>0.324234206414</c:v>
                </c:pt>
                <c:pt idx="41">
                  <c:v>-0.0498773609667</c:v>
                </c:pt>
                <c:pt idx="42">
                  <c:v>0.249239592367</c:v>
                </c:pt>
                <c:pt idx="43">
                  <c:v>0.190600507918</c:v>
                </c:pt>
                <c:pt idx="44">
                  <c:v>0.190600507918</c:v>
                </c:pt>
                <c:pt idx="45">
                  <c:v>-0.0811333600429</c:v>
                </c:pt>
                <c:pt idx="46">
                  <c:v>0.214839759266</c:v>
                </c:pt>
                <c:pt idx="47">
                  <c:v>-0.213534769868</c:v>
                </c:pt>
                <c:pt idx="48">
                  <c:v>-0.326772452774</c:v>
                </c:pt>
                <c:pt idx="49">
                  <c:v>-0.440178489191</c:v>
                </c:pt>
                <c:pt idx="50">
                  <c:v>0.614571069723</c:v>
                </c:pt>
                <c:pt idx="51">
                  <c:v>-0.346859175186</c:v>
                </c:pt>
                <c:pt idx="52">
                  <c:v>0.0912109211473</c:v>
                </c:pt>
                <c:pt idx="53">
                  <c:v>0.464202296716</c:v>
                </c:pt>
                <c:pt idx="54">
                  <c:v>-0.377468301616</c:v>
                </c:pt>
                <c:pt idx="55">
                  <c:v>-0.474114857357</c:v>
                </c:pt>
                <c:pt idx="56">
                  <c:v>0.0722294943119</c:v>
                </c:pt>
                <c:pt idx="57">
                  <c:v>0.571340258686</c:v>
                </c:pt>
                <c:pt idx="58">
                  <c:v>0.410754882454</c:v>
                </c:pt>
                <c:pt idx="59">
                  <c:v>0.3735954091</c:v>
                </c:pt>
                <c:pt idx="60">
                  <c:v>-0.701676923316</c:v>
                </c:pt>
                <c:pt idx="61">
                  <c:v>-0.701676923316</c:v>
                </c:pt>
                <c:pt idx="62">
                  <c:v>0.0956475508021</c:v>
                </c:pt>
                <c:pt idx="63">
                  <c:v>0.464018447012</c:v>
                </c:pt>
                <c:pt idx="64">
                  <c:v>1.48092106399</c:v>
                </c:pt>
                <c:pt idx="65">
                  <c:v>0.931259116848</c:v>
                </c:pt>
                <c:pt idx="66">
                  <c:v>0.368382528948</c:v>
                </c:pt>
                <c:pt idx="67">
                  <c:v>0.432309115855</c:v>
                </c:pt>
                <c:pt idx="68">
                  <c:v>0.697314466964</c:v>
                </c:pt>
                <c:pt idx="69">
                  <c:v>-0.171894649194</c:v>
                </c:pt>
                <c:pt idx="70">
                  <c:v>-0.0529347271781</c:v>
                </c:pt>
                <c:pt idx="71">
                  <c:v>0.143032603763</c:v>
                </c:pt>
                <c:pt idx="72">
                  <c:v>0.707114526377</c:v>
                </c:pt>
                <c:pt idx="73">
                  <c:v>0.598765582328</c:v>
                </c:pt>
                <c:pt idx="74">
                  <c:v>0.170642328218</c:v>
                </c:pt>
                <c:pt idx="75">
                  <c:v>0.546619191599</c:v>
                </c:pt>
                <c:pt idx="76">
                  <c:v>0.125626888212</c:v>
                </c:pt>
                <c:pt idx="77">
                  <c:v>0.333891435725</c:v>
                </c:pt>
                <c:pt idx="78">
                  <c:v>1.93211775823</c:v>
                </c:pt>
                <c:pt idx="79">
                  <c:v>-0.0800474950341</c:v>
                </c:pt>
                <c:pt idx="80">
                  <c:v>0.110360466313</c:v>
                </c:pt>
                <c:pt idx="81">
                  <c:v>-0.172533380598</c:v>
                </c:pt>
                <c:pt idx="82">
                  <c:v>-0.159137066925</c:v>
                </c:pt>
                <c:pt idx="83">
                  <c:v>0.744636023469</c:v>
                </c:pt>
                <c:pt idx="84">
                  <c:v>0.12886043274</c:v>
                </c:pt>
                <c:pt idx="85">
                  <c:v>0.717730627603</c:v>
                </c:pt>
                <c:pt idx="86">
                  <c:v>0.0759185583123</c:v>
                </c:pt>
                <c:pt idx="87">
                  <c:v>0.265206720993</c:v>
                </c:pt>
                <c:pt idx="88">
                  <c:v>0.304276026714</c:v>
                </c:pt>
                <c:pt idx="89">
                  <c:v>0.495593036981</c:v>
                </c:pt>
                <c:pt idx="90">
                  <c:v>0.391345867107</c:v>
                </c:pt>
                <c:pt idx="91">
                  <c:v>-0.0564392269945</c:v>
                </c:pt>
                <c:pt idx="92">
                  <c:v>0.291657757784</c:v>
                </c:pt>
                <c:pt idx="93">
                  <c:v>-0.384765057723</c:v>
                </c:pt>
                <c:pt idx="94">
                  <c:v>-0.170450545863</c:v>
                </c:pt>
                <c:pt idx="95">
                  <c:v>-0.289110151081</c:v>
                </c:pt>
                <c:pt idx="96">
                  <c:v>-0.167909245485</c:v>
                </c:pt>
                <c:pt idx="97">
                  <c:v>-0.228345672295</c:v>
                </c:pt>
                <c:pt idx="98">
                  <c:v>-0.237597205128</c:v>
                </c:pt>
                <c:pt idx="99">
                  <c:v>-0.209847255487</c:v>
                </c:pt>
                <c:pt idx="100">
                  <c:v>0.125468701445</c:v>
                </c:pt>
                <c:pt idx="101">
                  <c:v>-0.237939040307</c:v>
                </c:pt>
                <c:pt idx="102">
                  <c:v>-0.0880651895773</c:v>
                </c:pt>
                <c:pt idx="103">
                  <c:v>0.528762131031</c:v>
                </c:pt>
                <c:pt idx="104">
                  <c:v>-0.1244403376</c:v>
                </c:pt>
                <c:pt idx="105">
                  <c:v>0.394486601893</c:v>
                </c:pt>
                <c:pt idx="106">
                  <c:v>-0.0568279493004</c:v>
                </c:pt>
                <c:pt idx="107">
                  <c:v>-0.264265103479</c:v>
                </c:pt>
                <c:pt idx="108">
                  <c:v>0.223407616335</c:v>
                </c:pt>
                <c:pt idx="109">
                  <c:v>-0.241484065404</c:v>
                </c:pt>
                <c:pt idx="110">
                  <c:v>0.0612432322131</c:v>
                </c:pt>
                <c:pt idx="111">
                  <c:v>-0.164697151</c:v>
                </c:pt>
                <c:pt idx="112">
                  <c:v>0.48142967897</c:v>
                </c:pt>
                <c:pt idx="113">
                  <c:v>0.228367714889</c:v>
                </c:pt>
                <c:pt idx="114">
                  <c:v>0.994007311815</c:v>
                </c:pt>
                <c:pt idx="115">
                  <c:v>0.435313362467</c:v>
                </c:pt>
                <c:pt idx="116">
                  <c:v>-0.241103254563</c:v>
                </c:pt>
                <c:pt idx="117">
                  <c:v>0.417498213428</c:v>
                </c:pt>
                <c:pt idx="118">
                  <c:v>0.361365781219</c:v>
                </c:pt>
                <c:pt idx="119">
                  <c:v>0.472813548525</c:v>
                </c:pt>
                <c:pt idx="120">
                  <c:v>0.300952277363</c:v>
                </c:pt>
                <c:pt idx="121">
                  <c:v>0.34974937095</c:v>
                </c:pt>
                <c:pt idx="122">
                  <c:v>0.600995555205</c:v>
                </c:pt>
                <c:pt idx="123">
                  <c:v>0.764295397553</c:v>
                </c:pt>
                <c:pt idx="124">
                  <c:v>0.930142417421</c:v>
                </c:pt>
                <c:pt idx="125">
                  <c:v>0.493996983281</c:v>
                </c:pt>
                <c:pt idx="126">
                  <c:v>0.64229964603</c:v>
                </c:pt>
                <c:pt idx="127">
                  <c:v>0.704797024081</c:v>
                </c:pt>
                <c:pt idx="128">
                  <c:v>0.0294862654517</c:v>
                </c:pt>
                <c:pt idx="129">
                  <c:v>-0.315477732636</c:v>
                </c:pt>
                <c:pt idx="130">
                  <c:v>-0.265734164086</c:v>
                </c:pt>
                <c:pt idx="131">
                  <c:v>0.258459215565</c:v>
                </c:pt>
                <c:pt idx="132">
                  <c:v>-0.360130045384</c:v>
                </c:pt>
                <c:pt idx="133">
                  <c:v>0.271698028464</c:v>
                </c:pt>
                <c:pt idx="134">
                  <c:v>0.20055642139</c:v>
                </c:pt>
                <c:pt idx="135">
                  <c:v>0.900003117772</c:v>
                </c:pt>
                <c:pt idx="136">
                  <c:v>0.600527766391</c:v>
                </c:pt>
                <c:pt idx="137">
                  <c:v>0.213965805545</c:v>
                </c:pt>
                <c:pt idx="138">
                  <c:v>0.182072624684</c:v>
                </c:pt>
                <c:pt idx="139">
                  <c:v>0.221146415892</c:v>
                </c:pt>
                <c:pt idx="140">
                  <c:v>1.02996984008</c:v>
                </c:pt>
                <c:pt idx="141">
                  <c:v>0.647736554375</c:v>
                </c:pt>
                <c:pt idx="142">
                  <c:v>0.241584751007</c:v>
                </c:pt>
                <c:pt idx="143">
                  <c:v>0.303274168052</c:v>
                </c:pt>
                <c:pt idx="144">
                  <c:v>0.812101096364</c:v>
                </c:pt>
                <c:pt idx="145">
                  <c:v>0.378223607962</c:v>
                </c:pt>
                <c:pt idx="146">
                  <c:v>0.341138119141</c:v>
                </c:pt>
                <c:pt idx="147">
                  <c:v>0.306009844133</c:v>
                </c:pt>
                <c:pt idx="148">
                  <c:v>0.283046505974</c:v>
                </c:pt>
                <c:pt idx="149">
                  <c:v>0.242473453588</c:v>
                </c:pt>
                <c:pt idx="150">
                  <c:v>0.112864019314</c:v>
                </c:pt>
                <c:pt idx="151">
                  <c:v>-0.074683897694</c:v>
                </c:pt>
                <c:pt idx="152">
                  <c:v>-0.257416709262</c:v>
                </c:pt>
                <c:pt idx="153">
                  <c:v>-0.125704765683</c:v>
                </c:pt>
                <c:pt idx="154">
                  <c:v>0.225769802527</c:v>
                </c:pt>
                <c:pt idx="155">
                  <c:v>0.00905909410901</c:v>
                </c:pt>
                <c:pt idx="156">
                  <c:v>0.165220084571</c:v>
                </c:pt>
                <c:pt idx="157">
                  <c:v>-0.0350767547627</c:v>
                </c:pt>
                <c:pt idx="158">
                  <c:v>-0.220106845458</c:v>
                </c:pt>
                <c:pt idx="159">
                  <c:v>0.440600227153</c:v>
                </c:pt>
                <c:pt idx="160">
                  <c:v>0.26903291094</c:v>
                </c:pt>
                <c:pt idx="161">
                  <c:v>-0.291544675227</c:v>
                </c:pt>
                <c:pt idx="162">
                  <c:v>0.283180609391</c:v>
                </c:pt>
                <c:pt idx="163">
                  <c:v>0.00925403122453</c:v>
                </c:pt>
                <c:pt idx="164">
                  <c:v>-0.0714071217947</c:v>
                </c:pt>
                <c:pt idx="165">
                  <c:v>0.0163866467131</c:v>
                </c:pt>
                <c:pt idx="166">
                  <c:v>-0.232353327188</c:v>
                </c:pt>
                <c:pt idx="167">
                  <c:v>0.220715334995</c:v>
                </c:pt>
                <c:pt idx="168">
                  <c:v>0.363389931726</c:v>
                </c:pt>
                <c:pt idx="169">
                  <c:v>0.255549626749</c:v>
                </c:pt>
                <c:pt idx="170">
                  <c:v>1.18139348118</c:v>
                </c:pt>
                <c:pt idx="171">
                  <c:v>0.540996686286</c:v>
                </c:pt>
                <c:pt idx="172">
                  <c:v>0.391345867107</c:v>
                </c:pt>
                <c:pt idx="173">
                  <c:v>0.0784703846898</c:v>
                </c:pt>
                <c:pt idx="174">
                  <c:v>0.36697187457</c:v>
                </c:pt>
                <c:pt idx="175">
                  <c:v>-0.0094409102392</c:v>
                </c:pt>
                <c:pt idx="176">
                  <c:v>0.178934989136</c:v>
                </c:pt>
                <c:pt idx="177">
                  <c:v>0.338267701871</c:v>
                </c:pt>
                <c:pt idx="178">
                  <c:v>-0.0094409102392</c:v>
                </c:pt>
                <c:pt idx="179">
                  <c:v>0.283047417821</c:v>
                </c:pt>
                <c:pt idx="180">
                  <c:v>0.217026908767</c:v>
                </c:pt>
                <c:pt idx="181">
                  <c:v>0.056578686968</c:v>
                </c:pt>
                <c:pt idx="182">
                  <c:v>0.277306583281</c:v>
                </c:pt>
                <c:pt idx="183">
                  <c:v>0.233472917263</c:v>
                </c:pt>
                <c:pt idx="184">
                  <c:v>0.419366772036</c:v>
                </c:pt>
                <c:pt idx="185">
                  <c:v>-0.106073562743</c:v>
                </c:pt>
                <c:pt idx="186">
                  <c:v>0.851363688327</c:v>
                </c:pt>
                <c:pt idx="187">
                  <c:v>0.531264723964</c:v>
                </c:pt>
                <c:pt idx="188">
                  <c:v>-0.247493667841</c:v>
                </c:pt>
                <c:pt idx="189">
                  <c:v>-0.35656332562</c:v>
                </c:pt>
                <c:pt idx="190">
                  <c:v>-0.35656332562</c:v>
                </c:pt>
                <c:pt idx="191">
                  <c:v>-0.240792411766</c:v>
                </c:pt>
                <c:pt idx="192">
                  <c:v>0.0838895290989</c:v>
                </c:pt>
                <c:pt idx="193">
                  <c:v>0.260537411743</c:v>
                </c:pt>
                <c:pt idx="194">
                  <c:v>0.0935693221074</c:v>
                </c:pt>
                <c:pt idx="195">
                  <c:v>-0.284812191588</c:v>
                </c:pt>
                <c:pt idx="196">
                  <c:v>-0.414743593991</c:v>
                </c:pt>
                <c:pt idx="197">
                  <c:v>-0.414743593991</c:v>
                </c:pt>
                <c:pt idx="198">
                  <c:v>0.272656262608</c:v>
                </c:pt>
                <c:pt idx="199">
                  <c:v>0.315439104901</c:v>
                </c:pt>
                <c:pt idx="200">
                  <c:v>0.258214609207</c:v>
                </c:pt>
                <c:pt idx="201">
                  <c:v>0.256069391154</c:v>
                </c:pt>
                <c:pt idx="202">
                  <c:v>0.249808792209</c:v>
                </c:pt>
                <c:pt idx="203">
                  <c:v>0.109864147485</c:v>
                </c:pt>
                <c:pt idx="204">
                  <c:v>0.158318926086</c:v>
                </c:pt>
                <c:pt idx="205">
                  <c:v>0.329107923481</c:v>
                </c:pt>
                <c:pt idx="206">
                  <c:v>0.305551939903</c:v>
                </c:pt>
                <c:pt idx="207">
                  <c:v>-0.0187354298181</c:v>
                </c:pt>
                <c:pt idx="208">
                  <c:v>0.33038383667</c:v>
                </c:pt>
                <c:pt idx="209">
                  <c:v>0.236732619048</c:v>
                </c:pt>
                <c:pt idx="210">
                  <c:v>0.167453320056</c:v>
                </c:pt>
                <c:pt idx="211">
                  <c:v>0.156360023645</c:v>
                </c:pt>
                <c:pt idx="212">
                  <c:v>0.260766435584</c:v>
                </c:pt>
                <c:pt idx="213">
                  <c:v>0.283496738817</c:v>
                </c:pt>
                <c:pt idx="214">
                  <c:v>0.211462252543</c:v>
                </c:pt>
                <c:pt idx="215">
                  <c:v>0.243596954543</c:v>
                </c:pt>
                <c:pt idx="216">
                  <c:v>-0.094394932526</c:v>
                </c:pt>
                <c:pt idx="217">
                  <c:v>-0.19809681851</c:v>
                </c:pt>
                <c:pt idx="218">
                  <c:v>-0.0777413785351</c:v>
                </c:pt>
                <c:pt idx="219">
                  <c:v>-0.243669027513</c:v>
                </c:pt>
                <c:pt idx="220">
                  <c:v>-0.271480550715</c:v>
                </c:pt>
                <c:pt idx="221">
                  <c:v>-0.271480550715</c:v>
                </c:pt>
                <c:pt idx="222">
                  <c:v>-0.2854354268</c:v>
                </c:pt>
                <c:pt idx="223">
                  <c:v>0.364236198489</c:v>
                </c:pt>
                <c:pt idx="224">
                  <c:v>0.299438517021</c:v>
                </c:pt>
                <c:pt idx="225">
                  <c:v>0.521310876428</c:v>
                </c:pt>
                <c:pt idx="226">
                  <c:v>-0.0535688097246</c:v>
                </c:pt>
                <c:pt idx="227">
                  <c:v>-0.133940493281</c:v>
                </c:pt>
                <c:pt idx="228">
                  <c:v>0.101433722849</c:v>
                </c:pt>
                <c:pt idx="229">
                  <c:v>0.239213751803</c:v>
                </c:pt>
                <c:pt idx="230">
                  <c:v>0.331456388954</c:v>
                </c:pt>
                <c:pt idx="231">
                  <c:v>0.435179533125</c:v>
                </c:pt>
                <c:pt idx="232">
                  <c:v>0.386834859771</c:v>
                </c:pt>
                <c:pt idx="233">
                  <c:v>-0.296010508425</c:v>
                </c:pt>
                <c:pt idx="234">
                  <c:v>-0.296010508425</c:v>
                </c:pt>
                <c:pt idx="235">
                  <c:v>-0.193716815353</c:v>
                </c:pt>
                <c:pt idx="236">
                  <c:v>0.0972856794016</c:v>
                </c:pt>
                <c:pt idx="237">
                  <c:v>0.251969621083</c:v>
                </c:pt>
                <c:pt idx="238">
                  <c:v>-0.0229530916714</c:v>
                </c:pt>
                <c:pt idx="239">
                  <c:v>-0.366311815052</c:v>
                </c:pt>
                <c:pt idx="240">
                  <c:v>-0.379203424029</c:v>
                </c:pt>
                <c:pt idx="241">
                  <c:v>-0.0958286732265</c:v>
                </c:pt>
                <c:pt idx="242">
                  <c:v>-0.0756261982014</c:v>
                </c:pt>
                <c:pt idx="243">
                  <c:v>-0.0756261982014</c:v>
                </c:pt>
                <c:pt idx="244">
                  <c:v>-0.208252751406</c:v>
                </c:pt>
                <c:pt idx="245">
                  <c:v>0.236661925426</c:v>
                </c:pt>
                <c:pt idx="246">
                  <c:v>-0.202193325974</c:v>
                </c:pt>
                <c:pt idx="247">
                  <c:v>-0.244298461202</c:v>
                </c:pt>
                <c:pt idx="248">
                  <c:v>-0.142233154198</c:v>
                </c:pt>
                <c:pt idx="249">
                  <c:v>0.673239241605</c:v>
                </c:pt>
                <c:pt idx="250">
                  <c:v>0.285324277824</c:v>
                </c:pt>
                <c:pt idx="251">
                  <c:v>-0.413781622837</c:v>
                </c:pt>
                <c:pt idx="252">
                  <c:v>-0.413781622837</c:v>
                </c:pt>
                <c:pt idx="253">
                  <c:v>0.102893485741</c:v>
                </c:pt>
                <c:pt idx="254">
                  <c:v>0.356503649603</c:v>
                </c:pt>
                <c:pt idx="255">
                  <c:v>0.420827446775</c:v>
                </c:pt>
                <c:pt idx="256">
                  <c:v>0.409345777696</c:v>
                </c:pt>
                <c:pt idx="257">
                  <c:v>-0.705509311739</c:v>
                </c:pt>
                <c:pt idx="258">
                  <c:v>-0.705509311739</c:v>
                </c:pt>
                <c:pt idx="259">
                  <c:v>-0.273639815686</c:v>
                </c:pt>
                <c:pt idx="260">
                  <c:v>-0.252584923643</c:v>
                </c:pt>
                <c:pt idx="261">
                  <c:v>-0.252584923643</c:v>
                </c:pt>
                <c:pt idx="262">
                  <c:v>-0.241901363098</c:v>
                </c:pt>
                <c:pt idx="263">
                  <c:v>-0.241901363098</c:v>
                </c:pt>
                <c:pt idx="264">
                  <c:v>-0.357514449439</c:v>
                </c:pt>
                <c:pt idx="265">
                  <c:v>-0.357514449439</c:v>
                </c:pt>
                <c:pt idx="266">
                  <c:v>-0.219415829593</c:v>
                </c:pt>
                <c:pt idx="267">
                  <c:v>-0.245886766806</c:v>
                </c:pt>
                <c:pt idx="268">
                  <c:v>0.36123104003</c:v>
                </c:pt>
                <c:pt idx="269">
                  <c:v>1.08865318682</c:v>
                </c:pt>
                <c:pt idx="270">
                  <c:v>0.472494957633</c:v>
                </c:pt>
                <c:pt idx="271">
                  <c:v>0.392805629999</c:v>
                </c:pt>
              </c:numCache>
            </c:numRef>
          </c:yVal>
          <c:smooth val="0"/>
        </c:ser>
        <c:ser>
          <c:idx val="5"/>
          <c:order val="5"/>
          <c:tx>
            <c:v> Cluster 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rgbClr val="3366FF">
                  <a:alpha val="50000"/>
                </a:srgbClr>
              </a:solidFill>
              <a:ln w="9525">
                <a:noFill/>
              </a:ln>
              <a:effectLst/>
            </c:spPr>
          </c:marker>
          <c:xVal>
            <c:numRef>
              <c:f>centroids!$B$687:$B$1019</c:f>
              <c:numCache>
                <c:formatCode>General</c:formatCode>
                <c:ptCount val="333"/>
                <c:pt idx="0">
                  <c:v>-1.39286949917</c:v>
                </c:pt>
                <c:pt idx="1">
                  <c:v>-1.56325789099</c:v>
                </c:pt>
                <c:pt idx="2">
                  <c:v>-1.28468173459</c:v>
                </c:pt>
                <c:pt idx="3">
                  <c:v>-0.615403085689</c:v>
                </c:pt>
                <c:pt idx="4">
                  <c:v>0.856205083045</c:v>
                </c:pt>
                <c:pt idx="5">
                  <c:v>-0.371307689572</c:v>
                </c:pt>
                <c:pt idx="6">
                  <c:v>-0.00224542816112</c:v>
                </c:pt>
                <c:pt idx="7">
                  <c:v>0.651100847302</c:v>
                </c:pt>
                <c:pt idx="8">
                  <c:v>-0.593510086391</c:v>
                </c:pt>
                <c:pt idx="9">
                  <c:v>0.257442572753</c:v>
                </c:pt>
                <c:pt idx="10">
                  <c:v>-1.57333844526</c:v>
                </c:pt>
                <c:pt idx="11">
                  <c:v>0.628335446049</c:v>
                </c:pt>
                <c:pt idx="12">
                  <c:v>-0.655902420612</c:v>
                </c:pt>
                <c:pt idx="13">
                  <c:v>0.669314304175</c:v>
                </c:pt>
                <c:pt idx="14">
                  <c:v>0.70619951642</c:v>
                </c:pt>
                <c:pt idx="15">
                  <c:v>0.403091409777</c:v>
                </c:pt>
                <c:pt idx="16">
                  <c:v>-0.0420675007999</c:v>
                </c:pt>
                <c:pt idx="17">
                  <c:v>0.465690888977</c:v>
                </c:pt>
                <c:pt idx="18">
                  <c:v>0.027197918005</c:v>
                </c:pt>
                <c:pt idx="19">
                  <c:v>-0.609940233911</c:v>
                </c:pt>
                <c:pt idx="20">
                  <c:v>0.0334578040343</c:v>
                </c:pt>
                <c:pt idx="21">
                  <c:v>0.31752363677</c:v>
                </c:pt>
                <c:pt idx="22">
                  <c:v>-0.324686301165</c:v>
                </c:pt>
                <c:pt idx="23">
                  <c:v>0.205116483461</c:v>
                </c:pt>
                <c:pt idx="24">
                  <c:v>-0.475791428987</c:v>
                </c:pt>
                <c:pt idx="25">
                  <c:v>0.125630645925</c:v>
                </c:pt>
                <c:pt idx="26">
                  <c:v>0.404395608144</c:v>
                </c:pt>
                <c:pt idx="27">
                  <c:v>0.0646514511533</c:v>
                </c:pt>
                <c:pt idx="28">
                  <c:v>0.54966238483</c:v>
                </c:pt>
                <c:pt idx="29">
                  <c:v>0.0118285346551</c:v>
                </c:pt>
                <c:pt idx="30">
                  <c:v>0.313553107201</c:v>
                </c:pt>
                <c:pt idx="31">
                  <c:v>0.400963170948</c:v>
                </c:pt>
                <c:pt idx="32">
                  <c:v>-0.246858897055</c:v>
                </c:pt>
                <c:pt idx="33">
                  <c:v>0.554693058766</c:v>
                </c:pt>
                <c:pt idx="34">
                  <c:v>-0.288562942999</c:v>
                </c:pt>
                <c:pt idx="35">
                  <c:v>0.744936713561</c:v>
                </c:pt>
                <c:pt idx="36">
                  <c:v>-0.234259094475</c:v>
                </c:pt>
                <c:pt idx="37">
                  <c:v>-0.256509636922</c:v>
                </c:pt>
                <c:pt idx="38">
                  <c:v>-0.430926170514</c:v>
                </c:pt>
                <c:pt idx="39">
                  <c:v>0.332039601075</c:v>
                </c:pt>
                <c:pt idx="40">
                  <c:v>-0.167507467132</c:v>
                </c:pt>
                <c:pt idx="41">
                  <c:v>0.234914709927</c:v>
                </c:pt>
                <c:pt idx="42">
                  <c:v>0.270850609344</c:v>
                </c:pt>
                <c:pt idx="43">
                  <c:v>-0.372046595645</c:v>
                </c:pt>
                <c:pt idx="44">
                  <c:v>-0.437419734619</c:v>
                </c:pt>
                <c:pt idx="45">
                  <c:v>-2.34203148288</c:v>
                </c:pt>
                <c:pt idx="46">
                  <c:v>-1.36005094306</c:v>
                </c:pt>
                <c:pt idx="47">
                  <c:v>-0.433065005169</c:v>
                </c:pt>
                <c:pt idx="48">
                  <c:v>0.0227208815964</c:v>
                </c:pt>
                <c:pt idx="49">
                  <c:v>-0.656427744185</c:v>
                </c:pt>
                <c:pt idx="50">
                  <c:v>-0.0406128107399</c:v>
                </c:pt>
                <c:pt idx="51">
                  <c:v>-0.267898568587</c:v>
                </c:pt>
                <c:pt idx="52">
                  <c:v>0.432352126485</c:v>
                </c:pt>
                <c:pt idx="53">
                  <c:v>0.591880939167</c:v>
                </c:pt>
                <c:pt idx="54">
                  <c:v>0.0425374387898</c:v>
                </c:pt>
                <c:pt idx="55">
                  <c:v>0.116318242014</c:v>
                </c:pt>
                <c:pt idx="56">
                  <c:v>-0.840392859458</c:v>
                </c:pt>
                <c:pt idx="57">
                  <c:v>-0.106318475402</c:v>
                </c:pt>
                <c:pt idx="58">
                  <c:v>-1.47866638837</c:v>
                </c:pt>
                <c:pt idx="59">
                  <c:v>0.322112324765</c:v>
                </c:pt>
                <c:pt idx="60">
                  <c:v>-0.743877712413</c:v>
                </c:pt>
                <c:pt idx="61">
                  <c:v>0.462208622459</c:v>
                </c:pt>
                <c:pt idx="62">
                  <c:v>-0.377465356256</c:v>
                </c:pt>
                <c:pt idx="63">
                  <c:v>0.38672671634</c:v>
                </c:pt>
                <c:pt idx="64">
                  <c:v>-0.0840679329543</c:v>
                </c:pt>
                <c:pt idx="65">
                  <c:v>-0.103622827016</c:v>
                </c:pt>
                <c:pt idx="66">
                  <c:v>0.11771868897</c:v>
                </c:pt>
                <c:pt idx="67">
                  <c:v>-0.0896305685662</c:v>
                </c:pt>
                <c:pt idx="68">
                  <c:v>0.563307636737</c:v>
                </c:pt>
                <c:pt idx="69">
                  <c:v>0.538018768222</c:v>
                </c:pt>
                <c:pt idx="70">
                  <c:v>-0.0785052973425</c:v>
                </c:pt>
                <c:pt idx="71">
                  <c:v>-0.330486269603</c:v>
                </c:pt>
                <c:pt idx="72">
                  <c:v>-0.330486269603</c:v>
                </c:pt>
                <c:pt idx="73">
                  <c:v>-0.330486269603</c:v>
                </c:pt>
                <c:pt idx="74">
                  <c:v>-0.330486269603</c:v>
                </c:pt>
                <c:pt idx="75">
                  <c:v>0.19157262714</c:v>
                </c:pt>
                <c:pt idx="76">
                  <c:v>-1.09247802152</c:v>
                </c:pt>
                <c:pt idx="77">
                  <c:v>0.519683245048</c:v>
                </c:pt>
                <c:pt idx="78">
                  <c:v>-0.180973581221</c:v>
                </c:pt>
                <c:pt idx="79">
                  <c:v>-0.323261264264</c:v>
                </c:pt>
                <c:pt idx="80">
                  <c:v>0.263143957704</c:v>
                </c:pt>
                <c:pt idx="81">
                  <c:v>0.122516711232</c:v>
                </c:pt>
                <c:pt idx="82">
                  <c:v>-1.17954229294</c:v>
                </c:pt>
                <c:pt idx="83">
                  <c:v>-0.0840679329543</c:v>
                </c:pt>
                <c:pt idx="84">
                  <c:v>-1.4593128507</c:v>
                </c:pt>
                <c:pt idx="85">
                  <c:v>-0.977709585145</c:v>
                </c:pt>
                <c:pt idx="86">
                  <c:v>0.686638143945</c:v>
                </c:pt>
                <c:pt idx="87">
                  <c:v>0.198691592594</c:v>
                </c:pt>
                <c:pt idx="88">
                  <c:v>-0.336472217855</c:v>
                </c:pt>
                <c:pt idx="89">
                  <c:v>0.106781790806</c:v>
                </c:pt>
                <c:pt idx="90">
                  <c:v>-1.3753706712</c:v>
                </c:pt>
                <c:pt idx="91">
                  <c:v>0.181180016446</c:v>
                </c:pt>
                <c:pt idx="92">
                  <c:v>-1.09018660108</c:v>
                </c:pt>
                <c:pt idx="93">
                  <c:v>-0.664579306355</c:v>
                </c:pt>
                <c:pt idx="94">
                  <c:v>-0.0840679329543</c:v>
                </c:pt>
                <c:pt idx="95">
                  <c:v>0.42156303031</c:v>
                </c:pt>
                <c:pt idx="96">
                  <c:v>0.590282429819</c:v>
                </c:pt>
                <c:pt idx="97">
                  <c:v>0.564993561304</c:v>
                </c:pt>
                <c:pt idx="98">
                  <c:v>0.594762484296</c:v>
                </c:pt>
                <c:pt idx="99">
                  <c:v>0.104030217359</c:v>
                </c:pt>
                <c:pt idx="100">
                  <c:v>0.793297577245</c:v>
                </c:pt>
                <c:pt idx="101">
                  <c:v>-0.475590816608</c:v>
                </c:pt>
                <c:pt idx="102">
                  <c:v>-0.00167451913284</c:v>
                </c:pt>
                <c:pt idx="103">
                  <c:v>-0.084248204493</c:v>
                </c:pt>
                <c:pt idx="104">
                  <c:v>0.120857870914</c:v>
                </c:pt>
                <c:pt idx="105">
                  <c:v>-0.303829342342</c:v>
                </c:pt>
                <c:pt idx="106">
                  <c:v>0.579420198699</c:v>
                </c:pt>
                <c:pt idx="107">
                  <c:v>0.15675799413</c:v>
                </c:pt>
                <c:pt idx="108">
                  <c:v>0.590383285695</c:v>
                </c:pt>
                <c:pt idx="109">
                  <c:v>0.589030884196</c:v>
                </c:pt>
                <c:pt idx="110">
                  <c:v>0.0873459598841</c:v>
                </c:pt>
                <c:pt idx="111">
                  <c:v>0.220876678409</c:v>
                </c:pt>
                <c:pt idx="112">
                  <c:v>-0.544724255467</c:v>
                </c:pt>
                <c:pt idx="113">
                  <c:v>-0.0360417473947</c:v>
                </c:pt>
                <c:pt idx="114">
                  <c:v>0.551264342958</c:v>
                </c:pt>
                <c:pt idx="115">
                  <c:v>-0.223522052085</c:v>
                </c:pt>
                <c:pt idx="116">
                  <c:v>0.155576931471</c:v>
                </c:pt>
                <c:pt idx="117">
                  <c:v>0.185580896007</c:v>
                </c:pt>
                <c:pt idx="118">
                  <c:v>0.167883265353</c:v>
                </c:pt>
                <c:pt idx="119">
                  <c:v>0.584640156629</c:v>
                </c:pt>
                <c:pt idx="120">
                  <c:v>0.463949252792</c:v>
                </c:pt>
                <c:pt idx="121">
                  <c:v>0.0532113988141</c:v>
                </c:pt>
                <c:pt idx="122">
                  <c:v>0.431592317552</c:v>
                </c:pt>
                <c:pt idx="123">
                  <c:v>0.744640806328</c:v>
                </c:pt>
                <c:pt idx="124">
                  <c:v>0.510478939936</c:v>
                </c:pt>
                <c:pt idx="125">
                  <c:v>0.498172606054</c:v>
                </c:pt>
                <c:pt idx="126">
                  <c:v>0.508793015368</c:v>
                </c:pt>
                <c:pt idx="127">
                  <c:v>0.492105108533</c:v>
                </c:pt>
                <c:pt idx="128">
                  <c:v>0.746695495446</c:v>
                </c:pt>
                <c:pt idx="129">
                  <c:v>0.732027036246</c:v>
                </c:pt>
                <c:pt idx="130">
                  <c:v>0.962987737702</c:v>
                </c:pt>
                <c:pt idx="131">
                  <c:v>-1.03682420156</c:v>
                </c:pt>
                <c:pt idx="132">
                  <c:v>0.603198609768</c:v>
                </c:pt>
                <c:pt idx="133">
                  <c:v>-0.593333341626</c:v>
                </c:pt>
                <c:pt idx="134">
                  <c:v>-0.759185753909</c:v>
                </c:pt>
                <c:pt idx="135">
                  <c:v>-1.46219174385</c:v>
                </c:pt>
                <c:pt idx="136">
                  <c:v>-0.14582654239</c:v>
                </c:pt>
                <c:pt idx="137">
                  <c:v>-0.521652260297</c:v>
                </c:pt>
                <c:pt idx="138">
                  <c:v>-0.451316497663</c:v>
                </c:pt>
                <c:pt idx="139">
                  <c:v>-0.221456831381</c:v>
                </c:pt>
                <c:pt idx="140">
                  <c:v>-1.08365895055</c:v>
                </c:pt>
                <c:pt idx="141">
                  <c:v>0.132650188274</c:v>
                </c:pt>
                <c:pt idx="142">
                  <c:v>0.824278805362</c:v>
                </c:pt>
                <c:pt idx="143">
                  <c:v>-0.900091975358</c:v>
                </c:pt>
                <c:pt idx="144">
                  <c:v>-0.239588840979</c:v>
                </c:pt>
                <c:pt idx="145">
                  <c:v>0.380832932012</c:v>
                </c:pt>
                <c:pt idx="146">
                  <c:v>-0.110204119144</c:v>
                </c:pt>
                <c:pt idx="147">
                  <c:v>0.0355258746637</c:v>
                </c:pt>
                <c:pt idx="148">
                  <c:v>0.435773932768</c:v>
                </c:pt>
                <c:pt idx="149">
                  <c:v>-0.00925660238044</c:v>
                </c:pt>
                <c:pt idx="150">
                  <c:v>0.0295196626753</c:v>
                </c:pt>
                <c:pt idx="151">
                  <c:v>0.219669528882</c:v>
                </c:pt>
                <c:pt idx="152">
                  <c:v>-0.727650271391</c:v>
                </c:pt>
                <c:pt idx="153">
                  <c:v>-0.654522333356</c:v>
                </c:pt>
                <c:pt idx="154">
                  <c:v>0.39211123285</c:v>
                </c:pt>
                <c:pt idx="155">
                  <c:v>-0.668309388455</c:v>
                </c:pt>
                <c:pt idx="156">
                  <c:v>0.330083856142</c:v>
                </c:pt>
                <c:pt idx="157">
                  <c:v>-0.212531501247</c:v>
                </c:pt>
                <c:pt idx="158">
                  <c:v>-0.476517993777</c:v>
                </c:pt>
                <c:pt idx="159">
                  <c:v>0.118387112079</c:v>
                </c:pt>
                <c:pt idx="160">
                  <c:v>0.160292027492</c:v>
                </c:pt>
                <c:pt idx="161">
                  <c:v>0.0684581119583</c:v>
                </c:pt>
                <c:pt idx="162">
                  <c:v>0.261303626551</c:v>
                </c:pt>
                <c:pt idx="163">
                  <c:v>0.345616787188</c:v>
                </c:pt>
                <c:pt idx="164">
                  <c:v>0.157091517198</c:v>
                </c:pt>
                <c:pt idx="165">
                  <c:v>-0.202758631523</c:v>
                </c:pt>
                <c:pt idx="166">
                  <c:v>0.209526517635</c:v>
                </c:pt>
                <c:pt idx="167">
                  <c:v>0.403236504073</c:v>
                </c:pt>
                <c:pt idx="168">
                  <c:v>0.842081753569</c:v>
                </c:pt>
                <c:pt idx="169">
                  <c:v>-1.21607787017</c:v>
                </c:pt>
                <c:pt idx="170">
                  <c:v>-0.77433023684</c:v>
                </c:pt>
                <c:pt idx="171">
                  <c:v>0.428869427242</c:v>
                </c:pt>
                <c:pt idx="172">
                  <c:v>0.531025470504</c:v>
                </c:pt>
                <c:pt idx="173">
                  <c:v>-0.972406238313</c:v>
                </c:pt>
                <c:pt idx="174">
                  <c:v>0.478980295153</c:v>
                </c:pt>
                <c:pt idx="175">
                  <c:v>-0.136007004181</c:v>
                </c:pt>
                <c:pt idx="176">
                  <c:v>-0.0108261958073</c:v>
                </c:pt>
                <c:pt idx="177">
                  <c:v>-0.568512719201</c:v>
                </c:pt>
                <c:pt idx="178">
                  <c:v>-0.666297718461</c:v>
                </c:pt>
                <c:pt idx="179">
                  <c:v>0.445560085386</c:v>
                </c:pt>
                <c:pt idx="180">
                  <c:v>0.00453823036005</c:v>
                </c:pt>
                <c:pt idx="181">
                  <c:v>0.0657272220905</c:v>
                </c:pt>
                <c:pt idx="182">
                  <c:v>-0.206841922891</c:v>
                </c:pt>
                <c:pt idx="183">
                  <c:v>0.150852680836</c:v>
                </c:pt>
                <c:pt idx="184">
                  <c:v>0.318556795476</c:v>
                </c:pt>
                <c:pt idx="185">
                  <c:v>0.715470200436</c:v>
                </c:pt>
                <c:pt idx="186">
                  <c:v>0.346672359182</c:v>
                </c:pt>
                <c:pt idx="187">
                  <c:v>0.407225442198</c:v>
                </c:pt>
                <c:pt idx="188">
                  <c:v>0.462156290959</c:v>
                </c:pt>
                <c:pt idx="189">
                  <c:v>0.257901404504</c:v>
                </c:pt>
                <c:pt idx="190">
                  <c:v>0.751680411832</c:v>
                </c:pt>
                <c:pt idx="191">
                  <c:v>0.456495173823</c:v>
                </c:pt>
                <c:pt idx="192">
                  <c:v>-0.400138932874</c:v>
                </c:pt>
                <c:pt idx="193">
                  <c:v>-0.758424789919</c:v>
                </c:pt>
                <c:pt idx="194">
                  <c:v>-0.988216390408</c:v>
                </c:pt>
                <c:pt idx="195">
                  <c:v>0.117307062972</c:v>
                </c:pt>
                <c:pt idx="196">
                  <c:v>-0.32630577172</c:v>
                </c:pt>
                <c:pt idx="197">
                  <c:v>-0.712947003434</c:v>
                </c:pt>
                <c:pt idx="198">
                  <c:v>-1.05670611606</c:v>
                </c:pt>
                <c:pt idx="199">
                  <c:v>-0.502847699311</c:v>
                </c:pt>
                <c:pt idx="200">
                  <c:v>0.396524397925</c:v>
                </c:pt>
                <c:pt idx="201">
                  <c:v>0.452399513872</c:v>
                </c:pt>
                <c:pt idx="202">
                  <c:v>-0.274744397742</c:v>
                </c:pt>
                <c:pt idx="203">
                  <c:v>-0.179195647827</c:v>
                </c:pt>
                <c:pt idx="204">
                  <c:v>0.571343860236</c:v>
                </c:pt>
                <c:pt idx="205">
                  <c:v>-1.22403947147</c:v>
                </c:pt>
                <c:pt idx="206">
                  <c:v>0.0661784532714</c:v>
                </c:pt>
                <c:pt idx="207">
                  <c:v>-0.221280089251</c:v>
                </c:pt>
                <c:pt idx="208">
                  <c:v>-0.860936416802</c:v>
                </c:pt>
                <c:pt idx="209">
                  <c:v>-0.860936416802</c:v>
                </c:pt>
                <c:pt idx="210">
                  <c:v>-1.23144243824</c:v>
                </c:pt>
                <c:pt idx="211">
                  <c:v>-1.23144243824</c:v>
                </c:pt>
                <c:pt idx="212">
                  <c:v>-0.111873544182</c:v>
                </c:pt>
                <c:pt idx="213">
                  <c:v>0.22301941943</c:v>
                </c:pt>
                <c:pt idx="214">
                  <c:v>0.249923815196</c:v>
                </c:pt>
                <c:pt idx="215">
                  <c:v>0.395362919501</c:v>
                </c:pt>
                <c:pt idx="216">
                  <c:v>-0.721870526505</c:v>
                </c:pt>
                <c:pt idx="217">
                  <c:v>-0.7663716114</c:v>
                </c:pt>
                <c:pt idx="218">
                  <c:v>0.59975520826</c:v>
                </c:pt>
                <c:pt idx="219">
                  <c:v>0.0712727676854</c:v>
                </c:pt>
                <c:pt idx="220">
                  <c:v>0.39016639646</c:v>
                </c:pt>
                <c:pt idx="221">
                  <c:v>0.905226490232</c:v>
                </c:pt>
                <c:pt idx="222">
                  <c:v>-1.2088897052</c:v>
                </c:pt>
                <c:pt idx="223">
                  <c:v>-0.0456006918796</c:v>
                </c:pt>
                <c:pt idx="224">
                  <c:v>0.00351516784946</c:v>
                </c:pt>
                <c:pt idx="225">
                  <c:v>-0.515740166743</c:v>
                </c:pt>
                <c:pt idx="226">
                  <c:v>0.0551384048974</c:v>
                </c:pt>
                <c:pt idx="227">
                  <c:v>-1.35160810936</c:v>
                </c:pt>
                <c:pt idx="228">
                  <c:v>0.0966977335585</c:v>
                </c:pt>
                <c:pt idx="229">
                  <c:v>0.104985855749</c:v>
                </c:pt>
                <c:pt idx="230">
                  <c:v>-0.189364967858</c:v>
                </c:pt>
                <c:pt idx="231">
                  <c:v>0.589791415459</c:v>
                </c:pt>
                <c:pt idx="232">
                  <c:v>0.426138580193</c:v>
                </c:pt>
                <c:pt idx="233">
                  <c:v>-0.475055174894</c:v>
                </c:pt>
                <c:pt idx="234">
                  <c:v>0.906179476642</c:v>
                </c:pt>
                <c:pt idx="235">
                  <c:v>-1.20394850033</c:v>
                </c:pt>
                <c:pt idx="236">
                  <c:v>-0.59966343215</c:v>
                </c:pt>
                <c:pt idx="237">
                  <c:v>0.310660033106</c:v>
                </c:pt>
                <c:pt idx="238">
                  <c:v>0.841438142321</c:v>
                </c:pt>
                <c:pt idx="239">
                  <c:v>0.710816997421</c:v>
                </c:pt>
                <c:pt idx="240">
                  <c:v>-1.51305838266</c:v>
                </c:pt>
                <c:pt idx="241">
                  <c:v>0.336124807184</c:v>
                </c:pt>
                <c:pt idx="242">
                  <c:v>0.812101223922</c:v>
                </c:pt>
                <c:pt idx="243">
                  <c:v>-0.530979350591</c:v>
                </c:pt>
                <c:pt idx="244">
                  <c:v>0.924048446136</c:v>
                </c:pt>
                <c:pt idx="245">
                  <c:v>0.964339296918</c:v>
                </c:pt>
                <c:pt idx="246">
                  <c:v>0.902432360323</c:v>
                </c:pt>
                <c:pt idx="247">
                  <c:v>0.944108202107</c:v>
                </c:pt>
                <c:pt idx="248">
                  <c:v>0.603297553953</c:v>
                </c:pt>
                <c:pt idx="249">
                  <c:v>0.96588731443</c:v>
                </c:pt>
                <c:pt idx="250">
                  <c:v>-1.33557471452</c:v>
                </c:pt>
                <c:pt idx="251">
                  <c:v>0.515098527658</c:v>
                </c:pt>
                <c:pt idx="252">
                  <c:v>-0.527853101233</c:v>
                </c:pt>
                <c:pt idx="253">
                  <c:v>0.0650637695168</c:v>
                </c:pt>
                <c:pt idx="254">
                  <c:v>0.216940855605</c:v>
                </c:pt>
                <c:pt idx="255">
                  <c:v>0.653138604165</c:v>
                </c:pt>
                <c:pt idx="256">
                  <c:v>0.385814661699</c:v>
                </c:pt>
                <c:pt idx="257">
                  <c:v>0.0092362363643</c:v>
                </c:pt>
                <c:pt idx="258">
                  <c:v>-0.490639846952</c:v>
                </c:pt>
                <c:pt idx="259">
                  <c:v>0.259756015932</c:v>
                </c:pt>
                <c:pt idx="260">
                  <c:v>0.400096047122</c:v>
                </c:pt>
                <c:pt idx="261">
                  <c:v>-0.253331242891</c:v>
                </c:pt>
                <c:pt idx="262">
                  <c:v>0.316321612904</c:v>
                </c:pt>
                <c:pt idx="263">
                  <c:v>-0.140137065996</c:v>
                </c:pt>
                <c:pt idx="264">
                  <c:v>-0.0107803427208</c:v>
                </c:pt>
                <c:pt idx="265">
                  <c:v>0.70374158578</c:v>
                </c:pt>
                <c:pt idx="266">
                  <c:v>0.565629494239</c:v>
                </c:pt>
                <c:pt idx="267">
                  <c:v>0.522845447113</c:v>
                </c:pt>
                <c:pt idx="268">
                  <c:v>0.342682910559</c:v>
                </c:pt>
                <c:pt idx="269">
                  <c:v>0.276843060229</c:v>
                </c:pt>
                <c:pt idx="270">
                  <c:v>0.411957548218</c:v>
                </c:pt>
                <c:pt idx="271">
                  <c:v>-0.904079971901</c:v>
                </c:pt>
                <c:pt idx="272">
                  <c:v>-0.552872528974</c:v>
                </c:pt>
                <c:pt idx="273">
                  <c:v>-0.113756921344</c:v>
                </c:pt>
                <c:pt idx="274">
                  <c:v>-0.322519764558</c:v>
                </c:pt>
                <c:pt idx="275">
                  <c:v>-0.5663181814</c:v>
                </c:pt>
                <c:pt idx="276">
                  <c:v>-0.292070411284</c:v>
                </c:pt>
                <c:pt idx="277">
                  <c:v>0.326906780736</c:v>
                </c:pt>
                <c:pt idx="278">
                  <c:v>0.484329570181</c:v>
                </c:pt>
                <c:pt idx="279">
                  <c:v>0.403080822479</c:v>
                </c:pt>
                <c:pt idx="280">
                  <c:v>0.796937057427</c:v>
                </c:pt>
                <c:pt idx="281">
                  <c:v>0.859478450657</c:v>
                </c:pt>
                <c:pt idx="282">
                  <c:v>0.482732437805</c:v>
                </c:pt>
                <c:pt idx="283">
                  <c:v>0.169887997324</c:v>
                </c:pt>
                <c:pt idx="284">
                  <c:v>-0.0601247413902</c:v>
                </c:pt>
                <c:pt idx="285">
                  <c:v>-1.15874447315</c:v>
                </c:pt>
                <c:pt idx="286">
                  <c:v>-0.251094683347</c:v>
                </c:pt>
                <c:pt idx="287">
                  <c:v>0.0293349851418</c:v>
                </c:pt>
                <c:pt idx="288">
                  <c:v>-0.678935607167</c:v>
                </c:pt>
                <c:pt idx="289">
                  <c:v>-0.964161137881</c:v>
                </c:pt>
                <c:pt idx="290">
                  <c:v>-0.232733977162</c:v>
                </c:pt>
                <c:pt idx="291">
                  <c:v>0.069180085776</c:v>
                </c:pt>
                <c:pt idx="292">
                  <c:v>-0.280944241297</c:v>
                </c:pt>
                <c:pt idx="293">
                  <c:v>0.278761219263</c:v>
                </c:pt>
                <c:pt idx="294">
                  <c:v>0.536564770557</c:v>
                </c:pt>
                <c:pt idx="295">
                  <c:v>0.495210645247</c:v>
                </c:pt>
                <c:pt idx="296">
                  <c:v>-0.72945663607</c:v>
                </c:pt>
                <c:pt idx="297">
                  <c:v>0.49005439002</c:v>
                </c:pt>
                <c:pt idx="298">
                  <c:v>0.28832794139</c:v>
                </c:pt>
                <c:pt idx="299">
                  <c:v>0.898759577621</c:v>
                </c:pt>
                <c:pt idx="300">
                  <c:v>0.307523503143</c:v>
                </c:pt>
                <c:pt idx="301">
                  <c:v>0.906684338551</c:v>
                </c:pt>
                <c:pt idx="302">
                  <c:v>0.538018768222</c:v>
                </c:pt>
                <c:pt idx="303">
                  <c:v>-0.168765194144</c:v>
                </c:pt>
                <c:pt idx="304">
                  <c:v>0.283578980858</c:v>
                </c:pt>
                <c:pt idx="305">
                  <c:v>-0.287816259284</c:v>
                </c:pt>
                <c:pt idx="306">
                  <c:v>-0.609712972644</c:v>
                </c:pt>
                <c:pt idx="307">
                  <c:v>0.0551943299592</c:v>
                </c:pt>
                <c:pt idx="308">
                  <c:v>-1.29717771654</c:v>
                </c:pt>
                <c:pt idx="309">
                  <c:v>0.322795028148</c:v>
                </c:pt>
                <c:pt idx="310">
                  <c:v>-0.643946726245</c:v>
                </c:pt>
                <c:pt idx="311">
                  <c:v>-0.289992514288</c:v>
                </c:pt>
                <c:pt idx="312">
                  <c:v>-0.612183979825</c:v>
                </c:pt>
                <c:pt idx="313">
                  <c:v>-0.60910472283</c:v>
                </c:pt>
                <c:pt idx="314">
                  <c:v>-1.23832741524</c:v>
                </c:pt>
                <c:pt idx="315">
                  <c:v>0.0417316433148</c:v>
                </c:pt>
                <c:pt idx="316">
                  <c:v>-0.285580541993</c:v>
                </c:pt>
                <c:pt idx="317">
                  <c:v>-0.944009463753</c:v>
                </c:pt>
                <c:pt idx="318">
                  <c:v>-0.319559699097</c:v>
                </c:pt>
                <c:pt idx="319">
                  <c:v>-0.277483287167</c:v>
                </c:pt>
                <c:pt idx="320">
                  <c:v>-0.103509843302</c:v>
                </c:pt>
                <c:pt idx="321">
                  <c:v>-0.0686377531309</c:v>
                </c:pt>
                <c:pt idx="322">
                  <c:v>-0.127731787928</c:v>
                </c:pt>
                <c:pt idx="323">
                  <c:v>0.160070731504</c:v>
                </c:pt>
                <c:pt idx="324">
                  <c:v>-0.488056018754</c:v>
                </c:pt>
                <c:pt idx="325">
                  <c:v>-0.819846448842</c:v>
                </c:pt>
                <c:pt idx="326">
                  <c:v>-0.149136065794</c:v>
                </c:pt>
                <c:pt idx="327">
                  <c:v>-0.322760209392</c:v>
                </c:pt>
                <c:pt idx="328">
                  <c:v>-1.04954048212</c:v>
                </c:pt>
                <c:pt idx="329">
                  <c:v>0.17619244808</c:v>
                </c:pt>
                <c:pt idx="330">
                  <c:v>0.101669089422</c:v>
                </c:pt>
                <c:pt idx="331">
                  <c:v>-0.0249086985294</c:v>
                </c:pt>
                <c:pt idx="332">
                  <c:v>-0.0204643182895</c:v>
                </c:pt>
              </c:numCache>
            </c:numRef>
          </c:xVal>
          <c:yVal>
            <c:numRef>
              <c:f>centroids!$C$687:$C$1019</c:f>
              <c:numCache>
                <c:formatCode>General</c:formatCode>
                <c:ptCount val="333"/>
                <c:pt idx="0">
                  <c:v>0.719961027624</c:v>
                </c:pt>
                <c:pt idx="1">
                  <c:v>1.18720634632</c:v>
                </c:pt>
                <c:pt idx="2">
                  <c:v>1.34144990939</c:v>
                </c:pt>
                <c:pt idx="3">
                  <c:v>2.13685727745</c:v>
                </c:pt>
                <c:pt idx="4">
                  <c:v>1.20267268093</c:v>
                </c:pt>
                <c:pt idx="5">
                  <c:v>1.37171752197</c:v>
                </c:pt>
                <c:pt idx="6">
                  <c:v>0.97193996216</c:v>
                </c:pt>
                <c:pt idx="7">
                  <c:v>0.794299044166</c:v>
                </c:pt>
                <c:pt idx="8">
                  <c:v>-0.175087246703</c:v>
                </c:pt>
                <c:pt idx="9">
                  <c:v>0.0106874451861</c:v>
                </c:pt>
                <c:pt idx="10">
                  <c:v>0.976669331822</c:v>
                </c:pt>
                <c:pt idx="11">
                  <c:v>0.664355321518</c:v>
                </c:pt>
                <c:pt idx="12">
                  <c:v>0.2889761438</c:v>
                </c:pt>
                <c:pt idx="13">
                  <c:v>1.26876192485</c:v>
                </c:pt>
                <c:pt idx="14">
                  <c:v>0.974429530668</c:v>
                </c:pt>
                <c:pt idx="15">
                  <c:v>1.91455066519</c:v>
                </c:pt>
                <c:pt idx="16">
                  <c:v>0.438381004648</c:v>
                </c:pt>
                <c:pt idx="17">
                  <c:v>0.531629760096</c:v>
                </c:pt>
                <c:pt idx="18">
                  <c:v>1.46412975641</c:v>
                </c:pt>
                <c:pt idx="19">
                  <c:v>0.940389763507</c:v>
                </c:pt>
                <c:pt idx="20">
                  <c:v>0.41365620055</c:v>
                </c:pt>
                <c:pt idx="21">
                  <c:v>1.33940255793</c:v>
                </c:pt>
                <c:pt idx="22">
                  <c:v>0.513461372027</c:v>
                </c:pt>
                <c:pt idx="23">
                  <c:v>0.669755313981</c:v>
                </c:pt>
                <c:pt idx="24">
                  <c:v>0.436123056512</c:v>
                </c:pt>
                <c:pt idx="25">
                  <c:v>1.13409799474</c:v>
                </c:pt>
                <c:pt idx="26">
                  <c:v>0.597330128638</c:v>
                </c:pt>
                <c:pt idx="27">
                  <c:v>0.662092724525</c:v>
                </c:pt>
                <c:pt idx="28">
                  <c:v>0.644819413422</c:v>
                </c:pt>
                <c:pt idx="29">
                  <c:v>-0.0656941858045</c:v>
                </c:pt>
                <c:pt idx="30">
                  <c:v>0.81723865823</c:v>
                </c:pt>
                <c:pt idx="31">
                  <c:v>1.35854125576</c:v>
                </c:pt>
                <c:pt idx="32">
                  <c:v>0.798923015909</c:v>
                </c:pt>
                <c:pt idx="33">
                  <c:v>0.552044371116</c:v>
                </c:pt>
                <c:pt idx="34">
                  <c:v>-0.216558136015</c:v>
                </c:pt>
                <c:pt idx="35">
                  <c:v>1.47411243057</c:v>
                </c:pt>
                <c:pt idx="36">
                  <c:v>0.949492256384</c:v>
                </c:pt>
                <c:pt idx="37">
                  <c:v>0.944388603629</c:v>
                </c:pt>
                <c:pt idx="38">
                  <c:v>0.966548308305</c:v>
                </c:pt>
                <c:pt idx="39">
                  <c:v>0.527666641568</c:v>
                </c:pt>
                <c:pt idx="40">
                  <c:v>0.964803214649</c:v>
                </c:pt>
                <c:pt idx="41">
                  <c:v>1.09461139673</c:v>
                </c:pt>
                <c:pt idx="42">
                  <c:v>0.513631596492</c:v>
                </c:pt>
                <c:pt idx="43">
                  <c:v>0.676283246352</c:v>
                </c:pt>
                <c:pt idx="44">
                  <c:v>1.04608910614</c:v>
                </c:pt>
                <c:pt idx="45">
                  <c:v>4.13570008456</c:v>
                </c:pt>
                <c:pt idx="46">
                  <c:v>0.516474833338</c:v>
                </c:pt>
                <c:pt idx="47">
                  <c:v>2.15267473375</c:v>
                </c:pt>
                <c:pt idx="48">
                  <c:v>1.53984914994</c:v>
                </c:pt>
                <c:pt idx="49">
                  <c:v>0.615846656173</c:v>
                </c:pt>
                <c:pt idx="50">
                  <c:v>1.43773660902</c:v>
                </c:pt>
                <c:pt idx="51">
                  <c:v>0.476637698745</c:v>
                </c:pt>
                <c:pt idx="52">
                  <c:v>1.36665006697</c:v>
                </c:pt>
                <c:pt idx="53">
                  <c:v>0.461529905499</c:v>
                </c:pt>
                <c:pt idx="54">
                  <c:v>0.764683471786</c:v>
                </c:pt>
                <c:pt idx="55">
                  <c:v>0.645329113691</c:v>
                </c:pt>
                <c:pt idx="56">
                  <c:v>1.01615867988</c:v>
                </c:pt>
                <c:pt idx="57">
                  <c:v>0.978838259725</c:v>
                </c:pt>
                <c:pt idx="58">
                  <c:v>3.40790479467</c:v>
                </c:pt>
                <c:pt idx="59">
                  <c:v>0.803390562096</c:v>
                </c:pt>
                <c:pt idx="60">
                  <c:v>0.0403686005265</c:v>
                </c:pt>
                <c:pt idx="61">
                  <c:v>0.0194902947948</c:v>
                </c:pt>
                <c:pt idx="62">
                  <c:v>0.45398985224</c:v>
                </c:pt>
                <c:pt idx="63">
                  <c:v>1.4190949848</c:v>
                </c:pt>
                <c:pt idx="64">
                  <c:v>0.98394191248</c:v>
                </c:pt>
                <c:pt idx="65">
                  <c:v>0.967037999753</c:v>
                </c:pt>
                <c:pt idx="66">
                  <c:v>0.7943465164</c:v>
                </c:pt>
                <c:pt idx="67">
                  <c:v>0.982665999291</c:v>
                </c:pt>
                <c:pt idx="68">
                  <c:v>1.54480133703</c:v>
                </c:pt>
                <c:pt idx="69">
                  <c:v>1.50174507798</c:v>
                </c:pt>
                <c:pt idx="70">
                  <c:v>0.985217825669</c:v>
                </c:pt>
                <c:pt idx="71">
                  <c:v>1.00165512787</c:v>
                </c:pt>
                <c:pt idx="72">
                  <c:v>1.00165512787</c:v>
                </c:pt>
                <c:pt idx="73">
                  <c:v>1.00165512787</c:v>
                </c:pt>
                <c:pt idx="74">
                  <c:v>1.00165512787</c:v>
                </c:pt>
                <c:pt idx="75">
                  <c:v>1.99987798186</c:v>
                </c:pt>
                <c:pt idx="76">
                  <c:v>0.870824977834</c:v>
                </c:pt>
                <c:pt idx="77">
                  <c:v>1.21639915095</c:v>
                </c:pt>
                <c:pt idx="78">
                  <c:v>1.31445166586</c:v>
                </c:pt>
                <c:pt idx="79">
                  <c:v>0.929077645364</c:v>
                </c:pt>
                <c:pt idx="80">
                  <c:v>0.0657278139094</c:v>
                </c:pt>
                <c:pt idx="81">
                  <c:v>0.506928790798</c:v>
                </c:pt>
                <c:pt idx="82">
                  <c:v>0.9632044085</c:v>
                </c:pt>
                <c:pt idx="83">
                  <c:v>0.98394191248</c:v>
                </c:pt>
                <c:pt idx="84">
                  <c:v>2.10077699622</c:v>
                </c:pt>
                <c:pt idx="85">
                  <c:v>0.681066595226</c:v>
                </c:pt>
                <c:pt idx="86">
                  <c:v>1.36230089823</c:v>
                </c:pt>
                <c:pt idx="87">
                  <c:v>2.032224494799999</c:v>
                </c:pt>
                <c:pt idx="88">
                  <c:v>0.865579157129</c:v>
                </c:pt>
                <c:pt idx="89">
                  <c:v>0.415572394762</c:v>
                </c:pt>
                <c:pt idx="90">
                  <c:v>0.43834774276</c:v>
                </c:pt>
                <c:pt idx="91">
                  <c:v>0.661781243956</c:v>
                </c:pt>
                <c:pt idx="92">
                  <c:v>0.508830201539</c:v>
                </c:pt>
                <c:pt idx="93">
                  <c:v>1.06145282327</c:v>
                </c:pt>
                <c:pt idx="94">
                  <c:v>0.98394191248</c:v>
                </c:pt>
                <c:pt idx="95">
                  <c:v>1.79277375829</c:v>
                </c:pt>
                <c:pt idx="96">
                  <c:v>1.59072801335</c:v>
                </c:pt>
                <c:pt idx="97">
                  <c:v>1.5476717543</c:v>
                </c:pt>
                <c:pt idx="98">
                  <c:v>1.70773276549</c:v>
                </c:pt>
                <c:pt idx="99">
                  <c:v>0.79650080746</c:v>
                </c:pt>
                <c:pt idx="100">
                  <c:v>1.21465524098</c:v>
                </c:pt>
                <c:pt idx="101">
                  <c:v>1.11756992266</c:v>
                </c:pt>
                <c:pt idx="102">
                  <c:v>0.208300489453</c:v>
                </c:pt>
                <c:pt idx="103">
                  <c:v>0.395508595303</c:v>
                </c:pt>
                <c:pt idx="104">
                  <c:v>-0.00682297827663</c:v>
                </c:pt>
                <c:pt idx="105">
                  <c:v>0.782835562521</c:v>
                </c:pt>
                <c:pt idx="106">
                  <c:v>0.691965881112</c:v>
                </c:pt>
                <c:pt idx="107">
                  <c:v>-0.0358441922486</c:v>
                </c:pt>
                <c:pt idx="108">
                  <c:v>0.751605912375</c:v>
                </c:pt>
                <c:pt idx="109">
                  <c:v>0.716523723352</c:v>
                </c:pt>
                <c:pt idx="110">
                  <c:v>0.39264437651</c:v>
                </c:pt>
                <c:pt idx="111">
                  <c:v>0.669160207095</c:v>
                </c:pt>
                <c:pt idx="112">
                  <c:v>1.02205889155</c:v>
                </c:pt>
                <c:pt idx="113">
                  <c:v>0.379244963599</c:v>
                </c:pt>
                <c:pt idx="114">
                  <c:v>0.635833448903</c:v>
                </c:pt>
                <c:pt idx="115">
                  <c:v>0.0108757803773</c:v>
                </c:pt>
                <c:pt idx="116">
                  <c:v>-0.0460499481394</c:v>
                </c:pt>
                <c:pt idx="117">
                  <c:v>-0.0441353035467</c:v>
                </c:pt>
                <c:pt idx="118">
                  <c:v>-0.0332923658712</c:v>
                </c:pt>
                <c:pt idx="119">
                  <c:v>0.643488928035</c:v>
                </c:pt>
                <c:pt idx="120">
                  <c:v>0.995740786202</c:v>
                </c:pt>
                <c:pt idx="121">
                  <c:v>1.37049917987</c:v>
                </c:pt>
                <c:pt idx="122">
                  <c:v>1.05537926785</c:v>
                </c:pt>
                <c:pt idx="123">
                  <c:v>0.97326677356</c:v>
                </c:pt>
                <c:pt idx="124">
                  <c:v>1.05857137525</c:v>
                </c:pt>
                <c:pt idx="125">
                  <c:v>1.04581379298</c:v>
                </c:pt>
                <c:pt idx="126">
                  <c:v>1.05570095798</c:v>
                </c:pt>
                <c:pt idx="127">
                  <c:v>1.05187321841</c:v>
                </c:pt>
                <c:pt idx="128">
                  <c:v>1.37592468613</c:v>
                </c:pt>
                <c:pt idx="129">
                  <c:v>1.34275559208</c:v>
                </c:pt>
                <c:pt idx="130">
                  <c:v>1.24336160107</c:v>
                </c:pt>
                <c:pt idx="131">
                  <c:v>1.12947802378</c:v>
                </c:pt>
                <c:pt idx="132">
                  <c:v>1.3431622004</c:v>
                </c:pt>
                <c:pt idx="133">
                  <c:v>0.102395045929</c:v>
                </c:pt>
                <c:pt idx="134">
                  <c:v>0.317516964039</c:v>
                </c:pt>
                <c:pt idx="135">
                  <c:v>1.31546142568</c:v>
                </c:pt>
                <c:pt idx="136">
                  <c:v>0.113644755299</c:v>
                </c:pt>
                <c:pt idx="137">
                  <c:v>0.719545442918</c:v>
                </c:pt>
                <c:pt idx="138">
                  <c:v>0.159225430597</c:v>
                </c:pt>
                <c:pt idx="139">
                  <c:v>0.391357615987</c:v>
                </c:pt>
                <c:pt idx="140">
                  <c:v>0.483837139704</c:v>
                </c:pt>
                <c:pt idx="141">
                  <c:v>-0.0686946954061</c:v>
                </c:pt>
                <c:pt idx="142">
                  <c:v>1.06839933918</c:v>
                </c:pt>
                <c:pt idx="143">
                  <c:v>0.525942274932</c:v>
                </c:pt>
                <c:pt idx="144">
                  <c:v>1.27353442639</c:v>
                </c:pt>
                <c:pt idx="145">
                  <c:v>0.48497414755</c:v>
                </c:pt>
                <c:pt idx="146">
                  <c:v>0.416875879762</c:v>
                </c:pt>
                <c:pt idx="147">
                  <c:v>0.633340680211</c:v>
                </c:pt>
                <c:pt idx="148">
                  <c:v>0.398227546907</c:v>
                </c:pt>
                <c:pt idx="149">
                  <c:v>0.236365930747</c:v>
                </c:pt>
                <c:pt idx="150">
                  <c:v>0.302385527955</c:v>
                </c:pt>
                <c:pt idx="151">
                  <c:v>0.308919822172</c:v>
                </c:pt>
                <c:pt idx="152">
                  <c:v>0.565495583783</c:v>
                </c:pt>
                <c:pt idx="153">
                  <c:v>0.0883600008533</c:v>
                </c:pt>
                <c:pt idx="154">
                  <c:v>0.348473131023</c:v>
                </c:pt>
                <c:pt idx="155">
                  <c:v>0.633748416476</c:v>
                </c:pt>
                <c:pt idx="156">
                  <c:v>0.373985196321</c:v>
                </c:pt>
                <c:pt idx="157">
                  <c:v>0.316409725697</c:v>
                </c:pt>
                <c:pt idx="158">
                  <c:v>0.129189222893</c:v>
                </c:pt>
                <c:pt idx="159">
                  <c:v>0.625782257916</c:v>
                </c:pt>
                <c:pt idx="160">
                  <c:v>-0.0871915625949</c:v>
                </c:pt>
                <c:pt idx="161">
                  <c:v>0.311316920276</c:v>
                </c:pt>
                <c:pt idx="162">
                  <c:v>0.306050954521</c:v>
                </c:pt>
                <c:pt idx="163">
                  <c:v>0.717641809029</c:v>
                </c:pt>
                <c:pt idx="164">
                  <c:v>-0.0680559640021</c:v>
                </c:pt>
                <c:pt idx="165">
                  <c:v>0.283879363051</c:v>
                </c:pt>
                <c:pt idx="166">
                  <c:v>0.0458034044967</c:v>
                </c:pt>
                <c:pt idx="167">
                  <c:v>0.3510249574</c:v>
                </c:pt>
                <c:pt idx="168">
                  <c:v>1.08999810895</c:v>
                </c:pt>
                <c:pt idx="169">
                  <c:v>1.88867712441</c:v>
                </c:pt>
                <c:pt idx="170">
                  <c:v>1.331992597</c:v>
                </c:pt>
                <c:pt idx="171">
                  <c:v>0.339693367737</c:v>
                </c:pt>
                <c:pt idx="172">
                  <c:v>0.415283088669</c:v>
                </c:pt>
                <c:pt idx="173">
                  <c:v>0.509355403479</c:v>
                </c:pt>
                <c:pt idx="174">
                  <c:v>1.55541525086</c:v>
                </c:pt>
                <c:pt idx="175">
                  <c:v>0.299190321316</c:v>
                </c:pt>
                <c:pt idx="176">
                  <c:v>1.71085207872</c:v>
                </c:pt>
                <c:pt idx="177">
                  <c:v>1.37920138498</c:v>
                </c:pt>
                <c:pt idx="178">
                  <c:v>0.418301708997</c:v>
                </c:pt>
                <c:pt idx="179">
                  <c:v>1.03379586666</c:v>
                </c:pt>
                <c:pt idx="180">
                  <c:v>-0.12291713188</c:v>
                </c:pt>
                <c:pt idx="181">
                  <c:v>-0.108882086804</c:v>
                </c:pt>
                <c:pt idx="182">
                  <c:v>-0.171401833052</c:v>
                </c:pt>
                <c:pt idx="183">
                  <c:v>-0.0868729717025</c:v>
                </c:pt>
                <c:pt idx="184">
                  <c:v>1.21387922026</c:v>
                </c:pt>
                <c:pt idx="185">
                  <c:v>1.43597442495</c:v>
                </c:pt>
                <c:pt idx="186">
                  <c:v>1.31632916293</c:v>
                </c:pt>
                <c:pt idx="187">
                  <c:v>1.26650560304</c:v>
                </c:pt>
                <c:pt idx="188">
                  <c:v>1.95871034521</c:v>
                </c:pt>
                <c:pt idx="189">
                  <c:v>2.00343075505</c:v>
                </c:pt>
                <c:pt idx="190">
                  <c:v>1.48559409965</c:v>
                </c:pt>
                <c:pt idx="191">
                  <c:v>1.83149983718</c:v>
                </c:pt>
                <c:pt idx="192">
                  <c:v>1.96951129894</c:v>
                </c:pt>
                <c:pt idx="193">
                  <c:v>1.00623929421</c:v>
                </c:pt>
                <c:pt idx="194">
                  <c:v>1.48411386497</c:v>
                </c:pt>
                <c:pt idx="195">
                  <c:v>1.01482191294</c:v>
                </c:pt>
                <c:pt idx="196">
                  <c:v>1.01784291438</c:v>
                </c:pt>
                <c:pt idx="197">
                  <c:v>0.51584671095</c:v>
                </c:pt>
                <c:pt idx="198">
                  <c:v>0.765863231369</c:v>
                </c:pt>
                <c:pt idx="199">
                  <c:v>0.254938418415</c:v>
                </c:pt>
                <c:pt idx="200">
                  <c:v>1.17157124676</c:v>
                </c:pt>
                <c:pt idx="201">
                  <c:v>0.480937371227</c:v>
                </c:pt>
                <c:pt idx="202">
                  <c:v>0.739250126205</c:v>
                </c:pt>
                <c:pt idx="203">
                  <c:v>1.43040396795</c:v>
                </c:pt>
                <c:pt idx="204">
                  <c:v>0.908725425115</c:v>
                </c:pt>
                <c:pt idx="205">
                  <c:v>2.0207233934</c:v>
                </c:pt>
                <c:pt idx="206">
                  <c:v>1.23212199171</c:v>
                </c:pt>
                <c:pt idx="207">
                  <c:v>1.56739609793</c:v>
                </c:pt>
                <c:pt idx="208">
                  <c:v>1.86812947979</c:v>
                </c:pt>
                <c:pt idx="209">
                  <c:v>1.86812947979</c:v>
                </c:pt>
                <c:pt idx="210">
                  <c:v>2.25977062082</c:v>
                </c:pt>
                <c:pt idx="211">
                  <c:v>2.25977062082</c:v>
                </c:pt>
                <c:pt idx="212">
                  <c:v>0.167258219571</c:v>
                </c:pt>
                <c:pt idx="213">
                  <c:v>0.550760072059</c:v>
                </c:pt>
                <c:pt idx="214">
                  <c:v>1.24844908411</c:v>
                </c:pt>
                <c:pt idx="215">
                  <c:v>1.89032277133</c:v>
                </c:pt>
                <c:pt idx="216">
                  <c:v>1.90002730951</c:v>
                </c:pt>
                <c:pt idx="217">
                  <c:v>1.889820004</c:v>
                </c:pt>
                <c:pt idx="218">
                  <c:v>1.61173217055</c:v>
                </c:pt>
                <c:pt idx="219">
                  <c:v>2.26361314386</c:v>
                </c:pt>
                <c:pt idx="220">
                  <c:v>1.82794706399</c:v>
                </c:pt>
                <c:pt idx="221">
                  <c:v>1.25771459927</c:v>
                </c:pt>
                <c:pt idx="222">
                  <c:v>1.96983333586</c:v>
                </c:pt>
                <c:pt idx="223">
                  <c:v>0.539939145489</c:v>
                </c:pt>
                <c:pt idx="224">
                  <c:v>1.19377545204</c:v>
                </c:pt>
                <c:pt idx="225">
                  <c:v>1.81759555621</c:v>
                </c:pt>
                <c:pt idx="226">
                  <c:v>0.713258706634</c:v>
                </c:pt>
                <c:pt idx="227">
                  <c:v>1.47631896003</c:v>
                </c:pt>
                <c:pt idx="228">
                  <c:v>1.89954656899</c:v>
                </c:pt>
                <c:pt idx="229">
                  <c:v>1.16985944044</c:v>
                </c:pt>
                <c:pt idx="230">
                  <c:v>1.29884516727</c:v>
                </c:pt>
                <c:pt idx="231">
                  <c:v>0.890428819592</c:v>
                </c:pt>
                <c:pt idx="232">
                  <c:v>1.03854283443</c:v>
                </c:pt>
                <c:pt idx="233">
                  <c:v>0.670670042678</c:v>
                </c:pt>
                <c:pt idx="234">
                  <c:v>1.1701859428</c:v>
                </c:pt>
                <c:pt idx="235">
                  <c:v>1.20698847077</c:v>
                </c:pt>
                <c:pt idx="236">
                  <c:v>1.9442952247</c:v>
                </c:pt>
                <c:pt idx="237">
                  <c:v>0.454127856037</c:v>
                </c:pt>
                <c:pt idx="238">
                  <c:v>1.04356899203</c:v>
                </c:pt>
                <c:pt idx="239">
                  <c:v>0.883416720721</c:v>
                </c:pt>
                <c:pt idx="240">
                  <c:v>3.19674727792</c:v>
                </c:pt>
                <c:pt idx="241">
                  <c:v>1.20538383622</c:v>
                </c:pt>
                <c:pt idx="242">
                  <c:v>0.977230803935</c:v>
                </c:pt>
                <c:pt idx="243">
                  <c:v>2.43756939087</c:v>
                </c:pt>
                <c:pt idx="244">
                  <c:v>1.18421943826</c:v>
                </c:pt>
                <c:pt idx="245">
                  <c:v>1.2282330196</c:v>
                </c:pt>
                <c:pt idx="246">
                  <c:v>1.1435802644</c:v>
                </c:pt>
                <c:pt idx="247">
                  <c:v>1.19378801236</c:v>
                </c:pt>
                <c:pt idx="248">
                  <c:v>1.59213866772</c:v>
                </c:pt>
                <c:pt idx="249">
                  <c:v>1.22754975183</c:v>
                </c:pt>
                <c:pt idx="250">
                  <c:v>1.24312860444</c:v>
                </c:pt>
                <c:pt idx="251">
                  <c:v>1.10017767928</c:v>
                </c:pt>
                <c:pt idx="252">
                  <c:v>0.924446272315</c:v>
                </c:pt>
                <c:pt idx="253">
                  <c:v>1.5256333544</c:v>
                </c:pt>
                <c:pt idx="254">
                  <c:v>1.56295342776</c:v>
                </c:pt>
                <c:pt idx="255">
                  <c:v>0.928886965719</c:v>
                </c:pt>
                <c:pt idx="256">
                  <c:v>1.11771412493</c:v>
                </c:pt>
                <c:pt idx="257">
                  <c:v>2.20716057114</c:v>
                </c:pt>
                <c:pt idx="258">
                  <c:v>0.141761405839</c:v>
                </c:pt>
                <c:pt idx="259">
                  <c:v>1.570290316</c:v>
                </c:pt>
                <c:pt idx="260">
                  <c:v>0.587166447647</c:v>
                </c:pt>
                <c:pt idx="261">
                  <c:v>-0.0770150915034</c:v>
                </c:pt>
                <c:pt idx="262">
                  <c:v>0.704380236546</c:v>
                </c:pt>
                <c:pt idx="263">
                  <c:v>0.295001915958</c:v>
                </c:pt>
                <c:pt idx="264">
                  <c:v>0.176407308591</c:v>
                </c:pt>
                <c:pt idx="265">
                  <c:v>1.31482334235</c:v>
                </c:pt>
                <c:pt idx="266">
                  <c:v>1.63738298812</c:v>
                </c:pt>
                <c:pt idx="267">
                  <c:v>1.47591132255</c:v>
                </c:pt>
                <c:pt idx="268">
                  <c:v>1.41065899946</c:v>
                </c:pt>
                <c:pt idx="269">
                  <c:v>0.270784915794</c:v>
                </c:pt>
                <c:pt idx="270">
                  <c:v>0.798412631332</c:v>
                </c:pt>
                <c:pt idx="271">
                  <c:v>0.719666237535</c:v>
                </c:pt>
                <c:pt idx="272">
                  <c:v>0.275425775383</c:v>
                </c:pt>
                <c:pt idx="273">
                  <c:v>1.49178666843</c:v>
                </c:pt>
                <c:pt idx="274">
                  <c:v>1.07641916845</c:v>
                </c:pt>
                <c:pt idx="275">
                  <c:v>0.305539052841</c:v>
                </c:pt>
                <c:pt idx="276">
                  <c:v>0.0905270139194</c:v>
                </c:pt>
                <c:pt idx="277">
                  <c:v>0.282268134493</c:v>
                </c:pt>
                <c:pt idx="278">
                  <c:v>0.0527941300337</c:v>
                </c:pt>
                <c:pt idx="279">
                  <c:v>0.0291905108516</c:v>
                </c:pt>
                <c:pt idx="280">
                  <c:v>1.03336168652</c:v>
                </c:pt>
                <c:pt idx="281">
                  <c:v>1.08247892062</c:v>
                </c:pt>
                <c:pt idx="282">
                  <c:v>1.0778515229</c:v>
                </c:pt>
                <c:pt idx="283">
                  <c:v>1.3435289013</c:v>
                </c:pt>
                <c:pt idx="284">
                  <c:v>0.131401085044</c:v>
                </c:pt>
                <c:pt idx="285">
                  <c:v>0.788390119888</c:v>
                </c:pt>
                <c:pt idx="286">
                  <c:v>0.328343177238</c:v>
                </c:pt>
                <c:pt idx="287">
                  <c:v>1.5795310015</c:v>
                </c:pt>
                <c:pt idx="288">
                  <c:v>1.48667473323</c:v>
                </c:pt>
                <c:pt idx="289">
                  <c:v>0.0601198442006</c:v>
                </c:pt>
                <c:pt idx="290">
                  <c:v>0.905310163563</c:v>
                </c:pt>
                <c:pt idx="291">
                  <c:v>0.73868120488</c:v>
                </c:pt>
                <c:pt idx="292">
                  <c:v>0.0832349747643</c:v>
                </c:pt>
                <c:pt idx="293">
                  <c:v>0.565748428346</c:v>
                </c:pt>
                <c:pt idx="294">
                  <c:v>0.756799132182</c:v>
                </c:pt>
                <c:pt idx="295">
                  <c:v>0.131527684991</c:v>
                </c:pt>
                <c:pt idx="296">
                  <c:v>0.672789987016</c:v>
                </c:pt>
                <c:pt idx="297">
                  <c:v>-0.00301816166356</c:v>
                </c:pt>
                <c:pt idx="298">
                  <c:v>0.591159599451</c:v>
                </c:pt>
                <c:pt idx="299">
                  <c:v>1.14116317921</c:v>
                </c:pt>
                <c:pt idx="300">
                  <c:v>1.71618464017</c:v>
                </c:pt>
                <c:pt idx="301">
                  <c:v>1.16285060418</c:v>
                </c:pt>
                <c:pt idx="302">
                  <c:v>1.50174507798</c:v>
                </c:pt>
                <c:pt idx="303">
                  <c:v>0.217316799968</c:v>
                </c:pt>
                <c:pt idx="304">
                  <c:v>0.0961612318785</c:v>
                </c:pt>
                <c:pt idx="305">
                  <c:v>0.664981492599</c:v>
                </c:pt>
                <c:pt idx="306">
                  <c:v>1.49469423322</c:v>
                </c:pt>
                <c:pt idx="307">
                  <c:v>0.344130553908</c:v>
                </c:pt>
                <c:pt idx="308">
                  <c:v>1.13988661795</c:v>
                </c:pt>
                <c:pt idx="309">
                  <c:v>0.442009005172</c:v>
                </c:pt>
                <c:pt idx="310">
                  <c:v>1.59825879134</c:v>
                </c:pt>
                <c:pt idx="311">
                  <c:v>0.795667076826</c:v>
                </c:pt>
                <c:pt idx="312">
                  <c:v>1.50198569149</c:v>
                </c:pt>
                <c:pt idx="313">
                  <c:v>0.921547609706</c:v>
                </c:pt>
                <c:pt idx="314">
                  <c:v>1.02265749082</c:v>
                </c:pt>
                <c:pt idx="315">
                  <c:v>0.775342559758</c:v>
                </c:pt>
                <c:pt idx="316">
                  <c:v>0.190522623004</c:v>
                </c:pt>
                <c:pt idx="317">
                  <c:v>0.795824037087</c:v>
                </c:pt>
                <c:pt idx="318">
                  <c:v>0.0642678876479</c:v>
                </c:pt>
                <c:pt idx="319">
                  <c:v>0.614538012156</c:v>
                </c:pt>
                <c:pt idx="320">
                  <c:v>0.418563050133</c:v>
                </c:pt>
                <c:pt idx="321">
                  <c:v>0.240283237365</c:v>
                </c:pt>
                <c:pt idx="322">
                  <c:v>0.556735965547</c:v>
                </c:pt>
                <c:pt idx="323">
                  <c:v>0.862095358877</c:v>
                </c:pt>
                <c:pt idx="324">
                  <c:v>0.47644208986</c:v>
                </c:pt>
                <c:pt idx="325">
                  <c:v>0.185293919922</c:v>
                </c:pt>
                <c:pt idx="326">
                  <c:v>0.0290218360056</c:v>
                </c:pt>
                <c:pt idx="327">
                  <c:v>0.0834034862407</c:v>
                </c:pt>
                <c:pt idx="328">
                  <c:v>1.01628567297</c:v>
                </c:pt>
                <c:pt idx="329">
                  <c:v>0.0912245409808</c:v>
                </c:pt>
                <c:pt idx="330">
                  <c:v>-0.084826685159</c:v>
                </c:pt>
                <c:pt idx="331">
                  <c:v>0.567902142972</c:v>
                </c:pt>
                <c:pt idx="332">
                  <c:v>0.56769676197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6972592"/>
        <c:axId val="2116975136"/>
      </c:scatterChart>
      <c:valAx>
        <c:axId val="2116972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6975136"/>
        <c:crosses val="autoZero"/>
        <c:crossBetween val="midCat"/>
      </c:valAx>
      <c:valAx>
        <c:axId val="2116975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6972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1E49-D80C-604C-9433-87F60D1E7D63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9EE02-AE17-A144-90F3-CE2349A6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2305-D1DE-334F-BF5C-F42A5CAC55CD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D82-789E-FF44-867D-6CF4474E9ECA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20B3-07A6-FB40-A881-B74AD1D03E6C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1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4A51-7735-454F-82C7-878CDDF2105B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0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E1F7-3F59-DE4E-BDDF-C2D27BD2EF3F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5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420-3DC7-504F-817E-EDCF5826B4DD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AD8-EA0A-CC45-8A6C-D7DF96BF4563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780B-4C43-5144-953A-4FDF2CD3A0C8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71D2-BF53-B14D-A529-CB8A494682BC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6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35B6-05DC-4346-A41B-2567D8A26CC4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15D4-297F-8840-B667-5E25243CFCEE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DD-1A84-E341-A9DE-2672DA1924EE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3DA1-22E4-774E-AF26-0D022AA11492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0A5F-B44C-A64A-BA09-83AC0258528B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55846" y="6492875"/>
            <a:ext cx="536154" cy="36512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3" y="6256104"/>
            <a:ext cx="1146469" cy="6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1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CFB-1DD0-5443-9324-1CE34CDAB654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3C8A-F033-724F-A50B-F38606601FC4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F1FCB1-0EEA-3C49-8358-D2D68B6EAC74}" type="datetime1">
              <a:rPr lang="en-US" smtClean="0"/>
              <a:t>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8595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166706"/>
            <a:ext cx="58320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Question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339" y="2644170"/>
            <a:ext cx="108433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Are there any similarities between customers that churn? </a:t>
            </a:r>
            <a:endParaRPr lang="en-US" sz="48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8595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166706"/>
            <a:ext cx="58320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Feature Set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97925"/>
              </p:ext>
            </p:extLst>
          </p:nvPr>
        </p:nvGraphicFramePr>
        <p:xfrm>
          <a:off x="712748" y="1460498"/>
          <a:ext cx="10751636" cy="42926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87909"/>
                <a:gridCol w="2687909"/>
                <a:gridCol w="2687909"/>
                <a:gridCol w="2687909"/>
              </a:tblGrid>
              <a:tr h="214630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Case Volume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# of Languages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Account</a:t>
                      </a:r>
                      <a:r>
                        <a:rPr lang="en-US" sz="2400" b="0" i="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 Age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# of Features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</a:tr>
              <a:tr h="214630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Geographic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Support Tier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Executive Sponsor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 Light" charset="0"/>
                          <a:ea typeface="Lato Light" charset="0"/>
                          <a:cs typeface="Lato Light" charset="0"/>
                        </a:rPr>
                        <a:t>SSO Enabled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9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8595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166706"/>
            <a:ext cx="58320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Algorithms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73716" y="1092200"/>
            <a:ext cx="9029700" cy="5029200"/>
            <a:chOff x="1326066" y="1003300"/>
            <a:chExt cx="9029700" cy="5029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326066" y="1003300"/>
              <a:ext cx="5029200" cy="5029200"/>
            </a:xfrm>
            <a:prstGeom prst="ellipse">
              <a:avLst/>
            </a:prstGeom>
            <a:solidFill>
              <a:srgbClr val="32C5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326566" y="1003300"/>
              <a:ext cx="5029200" cy="5029200"/>
            </a:xfrm>
            <a:prstGeom prst="ellipse">
              <a:avLst/>
            </a:prstGeom>
            <a:solidFill>
              <a:srgbClr val="CA698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1495" y="2917733"/>
              <a:ext cx="335834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K-Means Clustering</a:t>
              </a:r>
              <a:endPara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1995" y="3194733"/>
              <a:ext cx="335834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smtClean="0">
                  <a:solidFill>
                    <a:schemeClr val="bg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PCA</a:t>
              </a:r>
              <a:endPara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5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8595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166706"/>
            <a:ext cx="58320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n_clusters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511562"/>
              </p:ext>
            </p:extLst>
          </p:nvPr>
        </p:nvGraphicFramePr>
        <p:xfrm>
          <a:off x="543346" y="1295400"/>
          <a:ext cx="11112500" cy="471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Oval 12"/>
          <p:cNvSpPr/>
          <p:nvPr/>
        </p:nvSpPr>
        <p:spPr>
          <a:xfrm>
            <a:off x="4462966" y="1574800"/>
            <a:ext cx="406400" cy="406400"/>
          </a:xfrm>
          <a:prstGeom prst="ellipse">
            <a:avLst/>
          </a:prstGeom>
          <a:noFill/>
          <a:ln>
            <a:solidFill>
              <a:srgbClr val="DF63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8595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166706"/>
            <a:ext cx="58320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Results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930"/>
              </p:ext>
            </p:extLst>
          </p:nvPr>
        </p:nvGraphicFramePr>
        <p:xfrm>
          <a:off x="256478" y="1193800"/>
          <a:ext cx="1169422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9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8595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166706"/>
            <a:ext cx="58320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Results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01410"/>
              </p:ext>
            </p:extLst>
          </p:nvPr>
        </p:nvGraphicFramePr>
        <p:xfrm>
          <a:off x="367556" y="1309030"/>
          <a:ext cx="11570440" cy="468536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92944"/>
                <a:gridCol w="1943100"/>
                <a:gridCol w="1922716"/>
                <a:gridCol w="1652920"/>
                <a:gridCol w="1652920"/>
                <a:gridCol w="1652920"/>
                <a:gridCol w="1652920"/>
              </a:tblGrid>
              <a:tr h="62686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#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Volume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Volume – %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On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Off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On</a:t>
                      </a:r>
                      <a:r>
                        <a:rPr lang="en-US" sz="2400" b="0" i="0" baseline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 – %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Off - %</a:t>
                      </a:r>
                      <a:endParaRPr lang="en-US" sz="2400" b="0" i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66FF">
                        <a:alpha val="25000"/>
                      </a:srgbClr>
                    </a:solidFill>
                  </a:tcPr>
                </a:tc>
              </a:tr>
              <a:tr h="101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254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24.95%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186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68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73.23%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26.77%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01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248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24.36%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49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199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19.76%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80.24%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01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3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214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21.02%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167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47</a:t>
                      </a: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78.04%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21.96%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01462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4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179</a:t>
                      </a:r>
                    </a:p>
                  </a:txBody>
                  <a:tcPr marL="50800" marR="50800" marT="50800" marB="508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17.58%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130</a:t>
                      </a:r>
                    </a:p>
                  </a:txBody>
                  <a:tcPr marL="50800" marR="50800" marT="50800" marB="508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49</a:t>
                      </a:r>
                    </a:p>
                  </a:txBody>
                  <a:tcPr marL="50800" marR="50800" marT="50800" marB="508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72.63%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 smtClean="0">
                          <a:effectLst/>
                          <a:latin typeface="Lato Light" charset="0"/>
                          <a:ea typeface="Lato Light" charset="0"/>
                          <a:cs typeface="Lato Light" charset="0"/>
                        </a:rPr>
                        <a:t>27.37%</a:t>
                      </a:r>
                      <a:endParaRPr lang="en-US" b="0" i="0" dirty="0">
                        <a:effectLst/>
                        <a:latin typeface="Lato Light" charset="0"/>
                        <a:ea typeface="Lato Light" charset="0"/>
                        <a:cs typeface="Lato Light" charset="0"/>
                      </a:endParaRPr>
                    </a:p>
                  </a:txBody>
                  <a:tcPr marL="50800" marR="50800" marT="50800" marB="508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8595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166706"/>
            <a:ext cx="58320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Next Step</a:t>
            </a:r>
            <a:endParaRPr lang="en-US" sz="36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339" y="3013501"/>
            <a:ext cx="108433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Experiment</a:t>
            </a:r>
            <a:endParaRPr lang="en-US" sz="4800" dirty="0">
              <a:solidFill>
                <a:schemeClr val="bg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230</TotalTime>
  <Words>106</Words>
  <Application>Microsoft Macintosh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Lato</vt:lpstr>
      <vt:lpstr>Lato Light</vt:lpstr>
      <vt:lpstr>Arial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111</cp:revision>
  <dcterms:created xsi:type="dcterms:W3CDTF">2016-02-25T02:43:36Z</dcterms:created>
  <dcterms:modified xsi:type="dcterms:W3CDTF">2016-03-01T04:00:53Z</dcterms:modified>
</cp:coreProperties>
</file>