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35" r:id="rId5"/>
    <p:sldId id="336" r:id="rId6"/>
    <p:sldId id="352" r:id="rId7"/>
    <p:sldId id="353" r:id="rId8"/>
    <p:sldId id="354" r:id="rId9"/>
    <p:sldId id="348" r:id="rId10"/>
    <p:sldId id="349" r:id="rId11"/>
    <p:sldId id="350" r:id="rId12"/>
    <p:sldId id="351" r:id="rId13"/>
    <p:sldId id="355" r:id="rId14"/>
    <p:sldId id="356" r:id="rId15"/>
    <p:sldId id="347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willi11@uccs.edu" TargetMode="External"/><Relationship Id="rId2" Type="http://schemas.openxmlformats.org/officeDocument/2006/relationships/hyperlink" Target="mailto:jking4@uccs.edu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License asset management system</a:t>
            </a:r>
            <a:br>
              <a:rPr lang="en-US" sz="1800" dirty="0"/>
            </a:br>
            <a:r>
              <a:rPr lang="en-US" sz="1800" dirty="0"/>
              <a:t>CS 5320 software design</a:t>
            </a:r>
            <a:br>
              <a:rPr lang="en-US" sz="1800" dirty="0"/>
            </a:br>
            <a:r>
              <a:rPr lang="en-US" sz="1800" dirty="0"/>
              <a:t>fall 2024</a:t>
            </a:r>
            <a:br>
              <a:rPr lang="en-US" sz="1800" dirty="0"/>
            </a:br>
            <a:r>
              <a:rPr lang="en-US" sz="1800" dirty="0"/>
              <a:t>team 2: johnny king &amp; john Williams</a:t>
            </a:r>
            <a:br>
              <a:rPr lang="en-US" sz="1800" dirty="0"/>
            </a:br>
            <a:r>
              <a:rPr lang="en-US" sz="1800" dirty="0"/>
              <a:t>instructor: dr. A. Moin</a:t>
            </a:r>
            <a:br>
              <a:rPr lang="en-US" sz="1800" dirty="0"/>
            </a:br>
            <a:r>
              <a:rPr lang="en-US" sz="1800" dirty="0"/>
              <a:t>TA: Aryan Padiyal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8550-8F08-0E91-DDBC-E8BFAC33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BC981-0DB5-F366-6478-A04C4D331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F3-25CF-137D-3AB7-31E78ED5C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1442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Johnny King &amp; John Williams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jking4@uccs.edu</a:t>
            </a:r>
            <a:endParaRPr lang="en-US" dirty="0"/>
          </a:p>
          <a:p>
            <a:r>
              <a:rPr lang="en-US" dirty="0">
                <a:hlinkClick r:id="rId3"/>
              </a:rPr>
              <a:t>jwilli11@uccs.edu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2" y="2072640"/>
            <a:ext cx="3615834" cy="3493008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with Why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915260D-A3F2-27CD-9D22-2F9CD3A0DCAA}"/>
              </a:ext>
            </a:extLst>
          </p:cNvPr>
          <p:cNvSpPr txBox="1">
            <a:spLocks/>
          </p:cNvSpPr>
          <p:nvPr/>
        </p:nvSpPr>
        <p:spPr>
          <a:xfrm>
            <a:off x="4974397" y="1980596"/>
            <a:ext cx="3615834" cy="349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 Breakdown, Task Distribution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Planning and Progress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832E-9055-65F1-CA27-4EDB77F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B887-719C-6B4B-9AA5-3413CC93AE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F25B-1F67-931A-D2B0-1F030A91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5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C187-BFC2-B4B6-DCDC-582161F6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5B0C-1CA5-B010-46E9-EBFC616013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2942-427F-23B7-2F17-2F501DE3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7662-07E8-A1B7-3240-8B58B327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5D55-4589-70F7-AA50-E45049AF04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DC83-70C1-8772-E119-E1B579F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2C80-10F8-FFE6-7F74-526AFB7D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45C3-E396-69F8-110A-CCA7B3F329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453-0BA3-6752-BEAA-8BC102C2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F8A12-E947-9A33-3870-A6B8A5328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3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02C-84BE-9845-9180-F12D712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7E59B-2E2F-7218-DE88-5722FB936C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6F20-E1E0-114F-644B-966EDCE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progress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5A0A-F99C-39A7-B54A-984A6613E3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10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{8A6D9DB4-0D5B-4BBB-8F2E-97616A5C769B}tf16411248_win32</Template>
  <TotalTime>64</TotalTime>
  <Words>480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 Light</vt:lpstr>
      <vt:lpstr>Calibri</vt:lpstr>
      <vt:lpstr>Posterama</vt:lpstr>
      <vt:lpstr>Custom</vt:lpstr>
      <vt:lpstr>License asset management system CS 5320 software design fall 2024 team 2: johnny king &amp; john Williams instructor: dr. A. Moin TA: Aryan Padiyal</vt:lpstr>
      <vt:lpstr>Agenda </vt:lpstr>
      <vt:lpstr>Why</vt:lpstr>
      <vt:lpstr>What</vt:lpstr>
      <vt:lpstr>How</vt:lpstr>
      <vt:lpstr>analysis</vt:lpstr>
      <vt:lpstr>Work breakdown</vt:lpstr>
      <vt:lpstr>Task distribution</vt:lpstr>
      <vt:lpstr>Planning and progress</vt:lpstr>
      <vt:lpstr>conclusion</vt:lpstr>
      <vt:lpstr>Q &amp; A</vt:lpstr>
      <vt:lpstr>Thank you 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Williams</dc:creator>
  <cp:lastModifiedBy>John Williams</cp:lastModifiedBy>
  <cp:revision>7</cp:revision>
  <dcterms:created xsi:type="dcterms:W3CDTF">2024-10-14T01:24:25Z</dcterms:created>
  <dcterms:modified xsi:type="dcterms:W3CDTF">2024-10-14T02:28:26Z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