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52"/>
    <p:restoredTop sz="94714"/>
  </p:normalViewPr>
  <p:slideViewPr>
    <p:cSldViewPr snapToGrid="0">
      <p:cViewPr varScale="1">
        <p:scale>
          <a:sx n="63" d="100"/>
          <a:sy n="63" d="100"/>
        </p:scale>
        <p:origin x="184" y="2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11/29/24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03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6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33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72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62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11/29/24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37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11/29/24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60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11/29/24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7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09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20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11/29/24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78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BB9C94-4EB2-BE78-55E6-F4B39D56E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5639" y="768334"/>
            <a:ext cx="7317540" cy="277837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License Asset Management System</a:t>
            </a:r>
            <a:br>
              <a:rPr lang="en-US" sz="4000" dirty="0"/>
            </a:br>
            <a:r>
              <a:rPr lang="en-US" sz="2800" b="0" dirty="0"/>
              <a:t>CS 5320 Software Design</a:t>
            </a:r>
            <a:br>
              <a:rPr lang="en-US" sz="2800" b="0" dirty="0"/>
            </a:br>
            <a:r>
              <a:rPr lang="en-US" sz="2800" b="0" dirty="0"/>
              <a:t>Fall 2024</a:t>
            </a:r>
            <a:br>
              <a:rPr lang="en-US" sz="2800" b="0" dirty="0"/>
            </a:br>
            <a:r>
              <a:rPr lang="en-US" sz="2800" b="0" dirty="0"/>
              <a:t>Team 10: Colby King and John Williams</a:t>
            </a:r>
            <a:br>
              <a:rPr lang="en-US" sz="2800" b="0" dirty="0"/>
            </a:br>
            <a:endParaRPr lang="en-US" sz="28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317EA-F67C-9C1C-35E3-4ED47E300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5639" y="3600869"/>
            <a:ext cx="6479629" cy="8047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Instructor: Dr. A Moin</a:t>
            </a:r>
          </a:p>
          <a:p>
            <a:r>
              <a:rPr lang="en-US" dirty="0"/>
              <a:t>TA: Aryan </a:t>
            </a:r>
            <a:r>
              <a:rPr lang="en-US" dirty="0" err="1"/>
              <a:t>Padiyal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03186-7CE3-9F4B-FA78-71041A034E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523" r="38050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6FA4F74-E449-A237-589D-CCE023BB49C4}"/>
              </a:ext>
            </a:extLst>
          </p:cNvPr>
          <p:cNvSpPr txBox="1"/>
          <p:nvPr/>
        </p:nvSpPr>
        <p:spPr>
          <a:xfrm>
            <a:off x="7861514" y="6173964"/>
            <a:ext cx="4857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Permission is granted for publication on UCCS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0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E4AD-876F-1E30-04B7-D3376058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2F74-ACA5-9CEB-3637-A33C35525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55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7FB8D-77EC-10ED-DF38-0F27922C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CB5B8-2560-885B-CAE0-DB5AD9D26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3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B344-77F6-B080-5318-5F71DC1E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3AA35-6866-E5C4-FB70-27E3A054A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079E-65C1-4FD6-EE38-0242A3EB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C303B-B2E0-3EE7-3344-ADBEEA2C6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F07C-74B1-83FE-D6F0-F6A9524C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898F5-206F-DA2F-4965-56FBE93E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8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EE4D-79BA-E14C-E10C-DA3AC8E9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C3046-7F60-38E1-B1D8-5D8F1A505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15543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40</Words>
  <Application>Microsoft Macintosh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Helvetica</vt:lpstr>
      <vt:lpstr>Neue Haas Grotesk Text Pro</vt:lpstr>
      <vt:lpstr>PunchcardVTI</vt:lpstr>
      <vt:lpstr>License Asset Management System CS 5320 Software Design Fall 2024 Team 10: Colby King and John Williams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Colby King</dc:creator>
  <cp:lastModifiedBy>Colby King</cp:lastModifiedBy>
  <cp:revision>1</cp:revision>
  <dcterms:created xsi:type="dcterms:W3CDTF">2024-11-29T18:25:53Z</dcterms:created>
  <dcterms:modified xsi:type="dcterms:W3CDTF">2024-11-29T18:29:07Z</dcterms:modified>
</cp:coreProperties>
</file>