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80" r:id="rId3"/>
    <p:sldId id="281" r:id="rId4"/>
    <p:sldId id="282" r:id="rId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anose="020B0503030101060003" pitchFamily="34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19E"/>
    <a:srgbClr val="A26DC2"/>
    <a:srgbClr val="1BA3C6"/>
    <a:srgbClr val="21B087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857" autoAdjust="0"/>
  </p:normalViewPr>
  <p:slideViewPr>
    <p:cSldViewPr snapToGrid="0" snapToObjects="1">
      <p:cViewPr varScale="1">
        <p:scale>
          <a:sx n="158" d="100"/>
          <a:sy n="158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626</TotalTime>
  <Words>256</Words>
  <Application>Microsoft Macintosh PowerPoint</Application>
  <PresentationFormat>On-screen Show (16:9)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Lato</vt:lpstr>
      <vt:lpstr>Raleway</vt:lpstr>
      <vt:lpstr>Swiss</vt:lpstr>
      <vt:lpstr>Gitting Started</vt:lpstr>
      <vt:lpstr>What is Git?</vt:lpstr>
      <vt:lpstr>Commands</vt:lpstr>
      <vt:lpstr>Various Tools to Git it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Ford, Colby</cp:lastModifiedBy>
  <cp:revision>71</cp:revision>
  <dcterms:created xsi:type="dcterms:W3CDTF">2019-01-02T02:35:54Z</dcterms:created>
  <dcterms:modified xsi:type="dcterms:W3CDTF">2019-10-19T22:10:11Z</dcterms:modified>
</cp:coreProperties>
</file>