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487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8014" autoAdjust="0"/>
  </p:normalViewPr>
  <p:slideViewPr>
    <p:cSldViewPr snapToGrid="0" snapToObjects="1">
      <p:cViewPr varScale="1">
        <p:scale>
          <a:sx n="133" d="100"/>
          <a:sy n="133" d="100"/>
        </p:scale>
        <p:origin x="984" y="120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1487423"/>
            <a:ext cx="6331500" cy="1515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Review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6190-U91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F317-0615-43D0-9F96-65CC963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B26D-E8A1-424D-B1E0-6EC84DB63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Wednesday, 5/8/2019</a:t>
            </a:r>
          </a:p>
          <a:p>
            <a:pPr lvl="1">
              <a:spcBef>
                <a:spcPts val="0"/>
              </a:spcBef>
            </a:pPr>
            <a:r>
              <a:rPr lang="en-US" dirty="0"/>
              <a:t>6:00pm – 8:45pm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Packard Place</a:t>
            </a:r>
          </a:p>
          <a:p>
            <a:r>
              <a:rPr lang="en-US" dirty="0"/>
              <a:t>What: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Cumulative, but plenty of focus on newer material.</a:t>
            </a:r>
          </a:p>
          <a:p>
            <a:r>
              <a:rPr lang="en-US" dirty="0"/>
              <a:t>How: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 paper, using your own brain and nothing else (except a writing utensil)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D4856-CCB1-4695-B5BD-B7B68000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76498"/>
              </p:ext>
            </p:extLst>
          </p:nvPr>
        </p:nvGraphicFramePr>
        <p:xfrm>
          <a:off x="3780031" y="919704"/>
          <a:ext cx="5042854" cy="273304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444943">
                  <a:extLst>
                    <a:ext uri="{9D8B030D-6E8A-4147-A177-3AD203B41FA5}">
                      <a16:colId xmlns:a16="http://schemas.microsoft.com/office/drawing/2014/main" val="3619503860"/>
                    </a:ext>
                  </a:extLst>
                </a:gridCol>
                <a:gridCol w="1924368">
                  <a:extLst>
                    <a:ext uri="{9D8B030D-6E8A-4147-A177-3AD203B41FA5}">
                      <a16:colId xmlns:a16="http://schemas.microsoft.com/office/drawing/2014/main" val="3259756475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39493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@ 4pts each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@ 3pts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+ 18 =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2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Answer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@ 15pts each</a:t>
                      </a:r>
                    </a:p>
                    <a:p>
                      <a:r>
                        <a:rPr lang="en-US" dirty="0"/>
                        <a:t>2 @ 5pts each</a:t>
                      </a:r>
                    </a:p>
                    <a:p>
                      <a:r>
                        <a:rPr lang="en-US" dirty="0"/>
                        <a:t>3 @ 20pts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+ 10 + 60 =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6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75 + 75 + 50 + 100 = 300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8347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2567</TotalTime>
  <Words>120</Words>
  <Application>Microsoft Office PowerPoint</Application>
  <PresentationFormat>On-screen Show 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Lato</vt:lpstr>
      <vt:lpstr>Arial</vt:lpstr>
      <vt:lpstr>Segoe UI</vt:lpstr>
      <vt:lpstr>Raleway</vt:lpstr>
      <vt:lpstr>Swiss</vt:lpstr>
      <vt:lpstr>Review</vt:lpstr>
      <vt:lpstr>Final Exam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Ford, Colby</cp:lastModifiedBy>
  <cp:revision>163</cp:revision>
  <dcterms:created xsi:type="dcterms:W3CDTF">2019-01-02T02:35:54Z</dcterms:created>
  <dcterms:modified xsi:type="dcterms:W3CDTF">2019-11-07T23:52:57Z</dcterms:modified>
</cp:coreProperties>
</file>