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Lst>
  <p:sldSz cx="9144000" cy="5143500" type="screen16x9"/>
  <p:notesSz cx="6858000" cy="9144000"/>
  <p:embeddedFontLst>
    <p:embeddedFont>
      <p:font typeface="Cambria Math" panose="02040503050406030204" pitchFamily="18" charset="0"/>
      <p:regular r:id="rId33"/>
    </p:embeddedFont>
    <p:embeddedFont>
      <p:font typeface="Consolas" panose="020B0609020204030204" pitchFamily="49" charset="0"/>
      <p:regular r:id="rId34"/>
      <p:bold r:id="rId35"/>
      <p:italic r:id="rId36"/>
      <p:boldItalic r:id="rId37"/>
    </p:embeddedFont>
    <p:embeddedFont>
      <p:font typeface="Lato" panose="020B0604020202020204" charset="0"/>
      <p:regular r:id="rId38"/>
      <p:bold r:id="rId39"/>
      <p:italic r:id="rId40"/>
      <p:boldItalic r:id="rId41"/>
    </p:embeddedFont>
    <p:embeddedFont>
      <p:font typeface="Raleway" panose="020B060402020202020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94"/>
  </p:normalViewPr>
  <p:slideViewPr>
    <p:cSldViewPr snapToGrid="0" snapToObjects="1">
      <p:cViewPr varScale="1">
        <p:scale>
          <a:sx n="151" d="100"/>
          <a:sy n="151" d="100"/>
        </p:scale>
        <p:origin x="4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9/12/2019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extLst/>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80"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81"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04"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05"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962</TotalTime>
  <Words>2127</Words>
  <Application>Microsoft Office PowerPoint</Application>
  <PresentationFormat>On-screen Show (16:9)</PresentationFormat>
  <Paragraphs>450</Paragraphs>
  <Slides>30</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Cambria Math</vt:lpstr>
      <vt:lpstr>Consolas</vt:lpstr>
      <vt:lpstr>Segoe UI</vt:lpstr>
      <vt:lpstr>Raleway</vt:lpstr>
      <vt:lpstr>Wingdings</vt:lpstr>
      <vt:lpstr>Arial</vt:lpstr>
      <vt:lpstr>Lato</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111</cp:revision>
  <dcterms:created xsi:type="dcterms:W3CDTF">2019-01-02T02:35:54Z</dcterms:created>
  <dcterms:modified xsi:type="dcterms:W3CDTF">2019-09-12T21:11:17Z</dcterms:modified>
</cp:coreProperties>
</file>