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80" r:id="rId3"/>
    <p:sldId id="281" r:id="rId4"/>
    <p:sldId id="282" r:id="rId5"/>
    <p:sldId id="283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19E"/>
    <a:srgbClr val="A26DC2"/>
    <a:srgbClr val="1BA3C6"/>
    <a:srgbClr val="21B087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23" autoAdjust="0"/>
  </p:normalViewPr>
  <p:slideViewPr>
    <p:cSldViewPr snapToGrid="0" snapToObjects="1">
      <p:cViewPr varScale="1">
        <p:scale>
          <a:sx n="133" d="100"/>
          <a:sy n="133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lab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4790-ACD0-BE4B-B7FA-F54732AB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894618" y="2485016"/>
            <a:ext cx="3301998" cy="18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795A-8F51-C446-8363-E45B862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3" y="1928124"/>
            <a:ext cx="3828321" cy="12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1F1B6-5A70-3243-91AC-E076625B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87"/>
          <a:stretch/>
        </p:blipFill>
        <p:spPr>
          <a:xfrm>
            <a:off x="894618" y="1493575"/>
            <a:ext cx="3301998" cy="991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587467" y="425977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https://lab.github.com/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499192" y="3215376"/>
            <a:ext cx="428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631</TotalTime>
  <Words>278</Words>
  <Application>Microsoft Macintosh PowerPoint</Application>
  <PresentationFormat>On-screen Show (16:9)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Consolas</vt:lpstr>
      <vt:lpstr>Raleway</vt:lpstr>
      <vt:lpstr>Lato</vt:lpstr>
      <vt:lpstr>Arial</vt:lpstr>
      <vt:lpstr>Swiss</vt:lpstr>
      <vt:lpstr>Gitting Started</vt:lpstr>
      <vt:lpstr>What is Git?</vt:lpstr>
      <vt:lpstr>Commands</vt:lpstr>
      <vt:lpstr>Various Tools to Git it Done</vt:lpstr>
      <vt:lpstr>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72</cp:revision>
  <dcterms:created xsi:type="dcterms:W3CDTF">2019-01-02T02:35:54Z</dcterms:created>
  <dcterms:modified xsi:type="dcterms:W3CDTF">2019-11-24T19:36:02Z</dcterms:modified>
</cp:coreProperties>
</file>