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487" r:id="rId3"/>
  </p:sldIdLst>
  <p:sldSz cx="9144000" cy="5143500" type="screen16x9"/>
  <p:notesSz cx="6858000" cy="9144000"/>
  <p:embeddedFontLst>
    <p:embeddedFont>
      <p:font typeface="Lato" panose="020B0604020202020204" charset="0"/>
      <p:regular r:id="rId5"/>
      <p:bold r:id="rId6"/>
      <p:italic r:id="rId7"/>
      <p:boldItalic r:id="rId8"/>
    </p:embeddedFont>
    <p:embeddedFont>
      <p:font typeface="Raleway" panose="020B0604020202020204" charset="0"/>
      <p:regular r:id="rId9"/>
      <p:bold r:id="rId10"/>
      <p:italic r:id="rId11"/>
      <p:boldItalic r:id="rId12"/>
    </p:embeddedFont>
    <p:embeddedFont>
      <p:font typeface="Segoe UI" panose="020B0502040204020203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014" autoAdjust="0"/>
  </p:normalViewPr>
  <p:slideViewPr>
    <p:cSldViewPr snapToGrid="0" snapToObjects="1">
      <p:cViewPr varScale="1">
        <p:scale>
          <a:sx n="133" d="100"/>
          <a:sy n="133" d="100"/>
        </p:scale>
        <p:origin x="984" y="120"/>
      </p:cViewPr>
      <p:guideLst/>
    </p:cSldViewPr>
  </p:slideViewPr>
  <p:outlineViewPr>
    <p:cViewPr>
      <p:scale>
        <a:sx n="33" d="100"/>
        <a:sy n="33" d="100"/>
      </p:scale>
      <p:origin x="0" y="-156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589431"/>
            <a:ext cx="7886700" cy="2139553"/>
          </a:xfrm>
        </p:spPr>
        <p:txBody>
          <a:bodyPr anchor="b">
            <a:noAutofit/>
          </a:bodyPr>
          <a:lstStyle>
            <a:lvl1pPr algn="ctr">
              <a:defRPr sz="3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756129"/>
            <a:ext cx="7886700" cy="1125140"/>
          </a:xfrm>
        </p:spPr>
        <p:txBody>
          <a:bodyPr>
            <a:noAutofit/>
          </a:bodyPr>
          <a:lstStyle>
            <a:lvl1pPr marL="0" indent="0" algn="ctr">
              <a:buNone/>
              <a:defRPr sz="1350" baseline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75185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1487423"/>
            <a:ext cx="6331500" cy="15158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Review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6190-U91 | Colby T. Ford, Ph.D.</a:t>
            </a:r>
            <a:endParaRPr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BB79DA9-E528-4E11-A659-9FECE294BE3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</a:blip>
          <a:stretch>
            <a:fillRect/>
          </a:stretch>
        </p:blipFill>
        <p:spPr>
          <a:xfrm>
            <a:off x="422233" y="3151559"/>
            <a:ext cx="1728167" cy="132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F317-0615-43D0-9F96-65CC96362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 Breakdown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CB26D-E8A1-424D-B1E0-6EC84DB63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Where:</a:t>
            </a:r>
          </a:p>
          <a:p>
            <a:pPr lvl="1">
              <a:spcBef>
                <a:spcPts val="0"/>
              </a:spcBef>
            </a:pPr>
            <a:r>
              <a:rPr lang="en-US" dirty="0"/>
              <a:t>Thursday, 11/21/19</a:t>
            </a:r>
          </a:p>
          <a:p>
            <a:pPr lvl="1">
              <a:spcBef>
                <a:spcPts val="0"/>
              </a:spcBef>
            </a:pPr>
            <a:r>
              <a:rPr lang="en-US" dirty="0"/>
              <a:t>5:30pm – 8:15pm</a:t>
            </a:r>
          </a:p>
          <a:p>
            <a:pPr lvl="1">
              <a:spcBef>
                <a:spcPts val="0"/>
              </a:spcBef>
            </a:pPr>
            <a:r>
              <a:rPr lang="en-US"/>
              <a:t>Center City</a:t>
            </a:r>
            <a:endParaRPr lang="en-US" dirty="0"/>
          </a:p>
          <a:p>
            <a:r>
              <a:rPr lang="en-US" dirty="0"/>
              <a:t>What:</a:t>
            </a:r>
          </a:p>
          <a:p>
            <a:pPr lvl="1">
              <a:spcBef>
                <a:spcPts val="0"/>
              </a:spcBef>
            </a:pPr>
            <a:r>
              <a:rPr lang="en-US" dirty="0"/>
              <a:t>Cumulative, but plenty of focus on newer material.</a:t>
            </a:r>
          </a:p>
          <a:p>
            <a:r>
              <a:rPr lang="en-US" dirty="0"/>
              <a:t>How:</a:t>
            </a:r>
          </a:p>
          <a:p>
            <a:pPr lvl="1">
              <a:spcBef>
                <a:spcPts val="0"/>
              </a:spcBef>
            </a:pPr>
            <a:r>
              <a:rPr lang="en-US" dirty="0"/>
              <a:t>On paper, using your own brain and nothing else (except a writing utensil)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BD4856-CCB1-4695-B5BD-B7B680002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180123"/>
              </p:ext>
            </p:extLst>
          </p:nvPr>
        </p:nvGraphicFramePr>
        <p:xfrm>
          <a:off x="3780031" y="919704"/>
          <a:ext cx="5042854" cy="2733040"/>
        </p:xfrm>
        <a:graphic>
          <a:graphicData uri="http://schemas.openxmlformats.org/drawingml/2006/table">
            <a:tbl>
              <a:tblPr firstRow="1" lastRow="1" bandRow="1">
                <a:tableStyleId>{073A0DAA-6AF3-43AB-8588-CEC1D06C72B9}</a:tableStyleId>
              </a:tblPr>
              <a:tblGrid>
                <a:gridCol w="1444943">
                  <a:extLst>
                    <a:ext uri="{9D8B030D-6E8A-4147-A177-3AD203B41FA5}">
                      <a16:colId xmlns:a16="http://schemas.microsoft.com/office/drawing/2014/main" val="3619503860"/>
                    </a:ext>
                  </a:extLst>
                </a:gridCol>
                <a:gridCol w="1924368">
                  <a:extLst>
                    <a:ext uri="{9D8B030D-6E8A-4147-A177-3AD203B41FA5}">
                      <a16:colId xmlns:a16="http://schemas.microsoft.com/office/drawing/2014/main" val="3259756475"/>
                    </a:ext>
                  </a:extLst>
                </a:gridCol>
                <a:gridCol w="1673543">
                  <a:extLst>
                    <a:ext uri="{9D8B030D-6E8A-4147-A177-3AD203B41FA5}">
                      <a16:colId xmlns:a16="http://schemas.microsoft.com/office/drawing/2014/main" val="394936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5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Multiple Choice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@ 5pts 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546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True/False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@ 5pts 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17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Matching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 @ 4pts each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 @ 3pts 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 + 18 = 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269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 Answer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@ 15pts each</a:t>
                      </a:r>
                    </a:p>
                    <a:p>
                      <a:r>
                        <a:rPr lang="en-US" dirty="0"/>
                        <a:t>2 @ 5pts each</a:t>
                      </a:r>
                    </a:p>
                    <a:p>
                      <a:r>
                        <a:rPr lang="en-US" dirty="0"/>
                        <a:t>3 @ 20pts each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+ 10 + 60 = 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8675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US" dirty="0"/>
                        <a:t>75 + 75 + 50 + 100 = 300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7519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88347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2569</TotalTime>
  <Words>120</Words>
  <Application>Microsoft Office PowerPoint</Application>
  <PresentationFormat>On-screen Show (16:9)</PresentationFormat>
  <Paragraphs>31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Raleway</vt:lpstr>
      <vt:lpstr>Segoe UI</vt:lpstr>
      <vt:lpstr>Lato</vt:lpstr>
      <vt:lpstr>Swiss</vt:lpstr>
      <vt:lpstr>Review</vt:lpstr>
      <vt:lpstr>Final Exam Breakdown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Ford, Colby</cp:lastModifiedBy>
  <cp:revision>164</cp:revision>
  <dcterms:created xsi:type="dcterms:W3CDTF">2019-01-02T02:35:54Z</dcterms:created>
  <dcterms:modified xsi:type="dcterms:W3CDTF">2019-11-15T00:21:27Z</dcterms:modified>
</cp:coreProperties>
</file>