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79" r:id="rId6"/>
    <p:sldId id="278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Raleway" panose="020B000303010106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19E"/>
    <a:srgbClr val="A26DC2"/>
    <a:srgbClr val="1BA3C6"/>
    <a:srgbClr val="21B087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32" autoAdjust="0"/>
  </p:normalViewPr>
  <p:slideViewPr>
    <p:cSldViewPr snapToGrid="0" snapToObjects="1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044F3-CD35-479A-A373-C6697B089B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6ACAE0-BA1A-4DC2-B0C1-1CF885F4C42E}">
      <dgm:prSet phldrT="[Text]"/>
      <dgm:spPr>
        <a:solidFill>
          <a:srgbClr val="F8B620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dirty="0"/>
        </a:p>
      </dgm:t>
    </dgm:pt>
    <dgm:pt modelId="{B9D4CCF1-8294-4052-95B4-F2116E35E2B2}" type="parTrans" cxnId="{F4059F20-712E-435E-9BE7-456E44737C2D}">
      <dgm:prSet/>
      <dgm:spPr/>
      <dgm:t>
        <a:bodyPr/>
        <a:lstStyle/>
        <a:p>
          <a:endParaRPr lang="en-US"/>
        </a:p>
      </dgm:t>
    </dgm:pt>
    <dgm:pt modelId="{AACFEBC3-994F-4C17-9579-1111C81F5FC7}" type="sibTrans" cxnId="{F4059F20-712E-435E-9BE7-456E44737C2D}">
      <dgm:prSet/>
      <dgm:spPr/>
      <dgm:t>
        <a:bodyPr/>
        <a:lstStyle/>
        <a:p>
          <a:endParaRPr lang="en-US"/>
        </a:p>
      </dgm:t>
    </dgm:pt>
    <dgm:pt modelId="{11E72B1A-E553-4542-BE6B-21365445D99C}">
      <dgm:prSet phldrT="[Text]"/>
      <dgm:spPr>
        <a:solidFill>
          <a:srgbClr val="57A33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dirty="0"/>
        </a:p>
      </dgm:t>
    </dgm:pt>
    <dgm:pt modelId="{A10C0C07-0606-4E1C-90AF-AF762CEF28D9}" type="parTrans" cxnId="{5856E88B-AF12-48D3-A0E2-15C2A8654028}">
      <dgm:prSet/>
      <dgm:spPr/>
      <dgm:t>
        <a:bodyPr/>
        <a:lstStyle/>
        <a:p>
          <a:endParaRPr lang="en-US"/>
        </a:p>
      </dgm:t>
    </dgm:pt>
    <dgm:pt modelId="{1A25B44E-4D2F-4365-A3A3-35229C59545E}" type="sibTrans" cxnId="{5856E88B-AF12-48D3-A0E2-15C2A8654028}">
      <dgm:prSet/>
      <dgm:spPr/>
      <dgm:t>
        <a:bodyPr/>
        <a:lstStyle/>
        <a:p>
          <a:endParaRPr lang="en-US"/>
        </a:p>
      </dgm:t>
    </dgm:pt>
    <dgm:pt modelId="{8E7D9E13-633C-4FCF-8AF6-6623CD8CCD97}">
      <dgm:prSet phldrT="[Text]"/>
      <dgm:spPr>
        <a:solidFill>
          <a:srgbClr val="21B08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dirty="0"/>
        </a:p>
      </dgm:t>
    </dgm:pt>
    <dgm:pt modelId="{D84FB5FF-E421-4505-A93D-8A4B71CBD663}" type="parTrans" cxnId="{00D62695-FE7F-4408-97B8-43863ADEB6F7}">
      <dgm:prSet/>
      <dgm:spPr/>
      <dgm:t>
        <a:bodyPr/>
        <a:lstStyle/>
        <a:p>
          <a:endParaRPr lang="en-US"/>
        </a:p>
      </dgm:t>
    </dgm:pt>
    <dgm:pt modelId="{FBFAB953-43C2-4E27-BC19-C35103CF2F73}" type="sibTrans" cxnId="{00D62695-FE7F-4408-97B8-43863ADEB6F7}">
      <dgm:prSet/>
      <dgm:spPr/>
      <dgm:t>
        <a:bodyPr/>
        <a:lstStyle/>
        <a:p>
          <a:endParaRPr lang="en-US"/>
        </a:p>
      </dgm:t>
    </dgm:pt>
    <dgm:pt modelId="{00471D14-6476-48EE-A1B4-4CFC3AD92E25}">
      <dgm:prSet phldrT="[Text]"/>
      <dgm:spPr>
        <a:solidFill>
          <a:srgbClr val="1BA3C6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dirty="0"/>
        </a:p>
      </dgm:t>
    </dgm:pt>
    <dgm:pt modelId="{FE426ECB-195B-43CA-808B-7740DECEA430}" type="parTrans" cxnId="{EC565707-AE6B-4ED2-80AE-97D83845C3A4}">
      <dgm:prSet/>
      <dgm:spPr/>
      <dgm:t>
        <a:bodyPr/>
        <a:lstStyle/>
        <a:p>
          <a:endParaRPr lang="en-US"/>
        </a:p>
      </dgm:t>
    </dgm:pt>
    <dgm:pt modelId="{19657034-478A-44DF-83D8-6E3FCD614D97}" type="sibTrans" cxnId="{EC565707-AE6B-4ED2-80AE-97D83845C3A4}">
      <dgm:prSet/>
      <dgm:spPr/>
      <dgm:t>
        <a:bodyPr/>
        <a:lstStyle/>
        <a:p>
          <a:endParaRPr lang="en-US"/>
        </a:p>
      </dgm:t>
    </dgm:pt>
    <dgm:pt modelId="{BADA3647-C8C8-4C7D-B5FA-13805DA26F03}">
      <dgm:prSet phldrT="[Text]"/>
      <dgm:spPr>
        <a:solidFill>
          <a:srgbClr val="A26DC2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dirty="0"/>
        </a:p>
      </dgm:t>
    </dgm:pt>
    <dgm:pt modelId="{CD6059D3-B5AB-421B-A14D-708C23E64449}" type="parTrans" cxnId="{1C8EB971-93F2-4EDA-B97B-AE68B091425F}">
      <dgm:prSet/>
      <dgm:spPr/>
      <dgm:t>
        <a:bodyPr/>
        <a:lstStyle/>
        <a:p>
          <a:endParaRPr lang="en-US"/>
        </a:p>
      </dgm:t>
    </dgm:pt>
    <dgm:pt modelId="{50B7490E-3CD0-4B27-9FE0-DB707E8E4DD2}" type="sibTrans" cxnId="{1C8EB971-93F2-4EDA-B97B-AE68B091425F}">
      <dgm:prSet/>
      <dgm:spPr/>
      <dgm:t>
        <a:bodyPr/>
        <a:lstStyle/>
        <a:p>
          <a:endParaRPr lang="en-US"/>
        </a:p>
      </dgm:t>
    </dgm:pt>
    <dgm:pt modelId="{6E262F86-1AA1-4382-9DF1-02E036360AE6}">
      <dgm:prSet phldrT="[Text]"/>
      <dgm:spPr>
        <a:solidFill>
          <a:srgbClr val="FC719E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dirty="0"/>
        </a:p>
      </dgm:t>
    </dgm:pt>
    <dgm:pt modelId="{DC288B33-C9A9-49CE-A213-45DC209E912F}" type="parTrans" cxnId="{E9CE0145-D386-4AD9-A2A9-63CF9AA68010}">
      <dgm:prSet/>
      <dgm:spPr/>
      <dgm:t>
        <a:bodyPr/>
        <a:lstStyle/>
        <a:p>
          <a:endParaRPr lang="en-US"/>
        </a:p>
      </dgm:t>
    </dgm:pt>
    <dgm:pt modelId="{14B132AB-CDED-4F61-8F6A-D55655D756D4}" type="sibTrans" cxnId="{E9CE0145-D386-4AD9-A2A9-63CF9AA68010}">
      <dgm:prSet/>
      <dgm:spPr/>
      <dgm:t>
        <a:bodyPr/>
        <a:lstStyle/>
        <a:p>
          <a:endParaRPr lang="en-US"/>
        </a:p>
      </dgm:t>
    </dgm:pt>
    <dgm:pt modelId="{30D880B2-2CCF-49DE-A703-26C02AA0BC23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Xia, Chunqiu</a:t>
          </a:r>
        </a:p>
      </dgm:t>
    </dgm:pt>
    <dgm:pt modelId="{2115BA1D-5BAD-4834-A6D2-7E8D8CF49F51}" type="parTrans" cxnId="{62562C6C-2AED-4AF4-AB60-8601EB74AE7F}">
      <dgm:prSet/>
      <dgm:spPr/>
      <dgm:t>
        <a:bodyPr/>
        <a:lstStyle/>
        <a:p>
          <a:endParaRPr lang="en-US"/>
        </a:p>
      </dgm:t>
    </dgm:pt>
    <dgm:pt modelId="{A7FB355C-22E7-4D5D-BBC0-D17AFBA233A7}" type="sibTrans" cxnId="{62562C6C-2AED-4AF4-AB60-8601EB74AE7F}">
      <dgm:prSet/>
      <dgm:spPr/>
      <dgm:t>
        <a:bodyPr/>
        <a:lstStyle/>
        <a:p>
          <a:endParaRPr lang="en-US"/>
        </a:p>
      </dgm:t>
    </dgm:pt>
    <dgm:pt modelId="{EA9880E0-3FB9-4DEC-88D9-A727194863B8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Xiao, Diwen</a:t>
          </a:r>
        </a:p>
      </dgm:t>
    </dgm:pt>
    <dgm:pt modelId="{F3ECEF44-A86A-4B24-B90F-9CF153EDCC7D}" type="parTrans" cxnId="{643264EE-A0A0-4154-A855-143F47C912AF}">
      <dgm:prSet/>
      <dgm:spPr/>
      <dgm:t>
        <a:bodyPr/>
        <a:lstStyle/>
        <a:p>
          <a:endParaRPr lang="en-US"/>
        </a:p>
      </dgm:t>
    </dgm:pt>
    <dgm:pt modelId="{26377AE1-8AF4-41F9-B84E-589590E2762F}" type="sibTrans" cxnId="{643264EE-A0A0-4154-A855-143F47C912AF}">
      <dgm:prSet/>
      <dgm:spPr/>
      <dgm:t>
        <a:bodyPr/>
        <a:lstStyle/>
        <a:p>
          <a:endParaRPr lang="en-US"/>
        </a:p>
      </dgm:t>
    </dgm:pt>
    <dgm:pt modelId="{AB63E24E-55E5-45F2-9C71-FD43FFC8E15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Jiang, Jiang</a:t>
          </a:r>
        </a:p>
      </dgm:t>
    </dgm:pt>
    <dgm:pt modelId="{4F13C33D-4227-47AE-B56D-4BC84CFE3AC9}" type="parTrans" cxnId="{0608A390-FE5E-408B-9831-523F9A73F77D}">
      <dgm:prSet/>
      <dgm:spPr/>
      <dgm:t>
        <a:bodyPr/>
        <a:lstStyle/>
        <a:p>
          <a:endParaRPr lang="en-US"/>
        </a:p>
      </dgm:t>
    </dgm:pt>
    <dgm:pt modelId="{5FCDCE54-9AC1-4B0B-A15E-2D8277C0C124}" type="sibTrans" cxnId="{0608A390-FE5E-408B-9831-523F9A73F77D}">
      <dgm:prSet/>
      <dgm:spPr/>
      <dgm:t>
        <a:bodyPr/>
        <a:lstStyle/>
        <a:p>
          <a:endParaRPr lang="en-US"/>
        </a:p>
      </dgm:t>
    </dgm:pt>
    <dgm:pt modelId="{4274C3A5-CD8E-4916-9A32-079C0372776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Kamtam, Nivedita</a:t>
          </a:r>
        </a:p>
      </dgm:t>
    </dgm:pt>
    <dgm:pt modelId="{B8A85C2A-E1E4-4635-9BA5-21DC39551AEB}" type="parTrans" cxnId="{7A624F6D-A601-4C74-8530-CD3CA7A3E7D8}">
      <dgm:prSet/>
      <dgm:spPr/>
      <dgm:t>
        <a:bodyPr/>
        <a:lstStyle/>
        <a:p>
          <a:endParaRPr lang="en-US"/>
        </a:p>
      </dgm:t>
    </dgm:pt>
    <dgm:pt modelId="{29F69F13-B3FA-475F-84FD-CA0F64C60C2B}" type="sibTrans" cxnId="{7A624F6D-A601-4C74-8530-CD3CA7A3E7D8}">
      <dgm:prSet/>
      <dgm:spPr/>
      <dgm:t>
        <a:bodyPr/>
        <a:lstStyle/>
        <a:p>
          <a:endParaRPr lang="en-US"/>
        </a:p>
      </dgm:t>
    </dgm:pt>
    <dgm:pt modelId="{3E1519E0-A8AD-4350-AF24-3A5054E4E48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Vavilala, Srivan</a:t>
          </a:r>
        </a:p>
      </dgm:t>
    </dgm:pt>
    <dgm:pt modelId="{2D7BB3CC-5FF9-47E7-9DF7-3A4966E810D6}" type="parTrans" cxnId="{61E551DA-2BDF-45E0-95C0-28F2CA30BE12}">
      <dgm:prSet/>
      <dgm:spPr/>
      <dgm:t>
        <a:bodyPr/>
        <a:lstStyle/>
        <a:p>
          <a:endParaRPr lang="en-US"/>
        </a:p>
      </dgm:t>
    </dgm:pt>
    <dgm:pt modelId="{40F2811B-4A6E-4C61-9B08-6DEEC8380042}" type="sibTrans" cxnId="{61E551DA-2BDF-45E0-95C0-28F2CA30BE12}">
      <dgm:prSet/>
      <dgm:spPr/>
      <dgm:t>
        <a:bodyPr/>
        <a:lstStyle/>
        <a:p>
          <a:endParaRPr lang="en-US"/>
        </a:p>
      </dgm:t>
    </dgm:pt>
    <dgm:pt modelId="{EC2A0235-BD80-4EF4-92D7-071279A4E41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Lai, Xinxin</a:t>
          </a:r>
        </a:p>
      </dgm:t>
    </dgm:pt>
    <dgm:pt modelId="{577DC454-7924-420D-BC29-B3F90CE138E4}" type="parTrans" cxnId="{5A56312A-F9AB-480D-8409-CA99F0C981AD}">
      <dgm:prSet/>
      <dgm:spPr/>
      <dgm:t>
        <a:bodyPr/>
        <a:lstStyle/>
        <a:p>
          <a:endParaRPr lang="en-US"/>
        </a:p>
      </dgm:t>
    </dgm:pt>
    <dgm:pt modelId="{516CE34E-E4C5-4330-B22B-35DA8516990C}" type="sibTrans" cxnId="{5A56312A-F9AB-480D-8409-CA99F0C981AD}">
      <dgm:prSet/>
      <dgm:spPr/>
      <dgm:t>
        <a:bodyPr/>
        <a:lstStyle/>
        <a:p>
          <a:endParaRPr lang="en-US"/>
        </a:p>
      </dgm:t>
    </dgm:pt>
    <dgm:pt modelId="{A497DB76-2181-4375-A260-6D4957610602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Gulley, Alexander J.</a:t>
          </a:r>
        </a:p>
      </dgm:t>
    </dgm:pt>
    <dgm:pt modelId="{BB53F544-9696-445A-AD2A-2E3A4D78DD4D}" type="parTrans" cxnId="{756667AB-72AC-4622-A061-F5B45A286032}">
      <dgm:prSet/>
      <dgm:spPr/>
      <dgm:t>
        <a:bodyPr/>
        <a:lstStyle/>
        <a:p>
          <a:endParaRPr lang="en-US"/>
        </a:p>
      </dgm:t>
    </dgm:pt>
    <dgm:pt modelId="{68A99BF1-950F-43A6-A8D8-35F5678AB6C9}" type="sibTrans" cxnId="{756667AB-72AC-4622-A061-F5B45A286032}">
      <dgm:prSet/>
      <dgm:spPr/>
      <dgm:t>
        <a:bodyPr/>
        <a:lstStyle/>
        <a:p>
          <a:endParaRPr lang="en-US"/>
        </a:p>
      </dgm:t>
    </dgm:pt>
    <dgm:pt modelId="{DCD0EF43-2640-4A71-B651-4055A4061320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Kuppusamy, Balavigneswaran</a:t>
          </a:r>
        </a:p>
      </dgm:t>
    </dgm:pt>
    <dgm:pt modelId="{85223FEB-A110-4C69-9809-3EA1E92126C9}" type="parTrans" cxnId="{86E20E4B-5BFF-45C7-8219-93307E5ED77D}">
      <dgm:prSet/>
      <dgm:spPr/>
      <dgm:t>
        <a:bodyPr/>
        <a:lstStyle/>
        <a:p>
          <a:endParaRPr lang="en-US"/>
        </a:p>
      </dgm:t>
    </dgm:pt>
    <dgm:pt modelId="{26DC9994-A629-4A42-B8F3-72898D2AFCDF}" type="sibTrans" cxnId="{86E20E4B-5BFF-45C7-8219-93307E5ED77D}">
      <dgm:prSet/>
      <dgm:spPr/>
      <dgm:t>
        <a:bodyPr/>
        <a:lstStyle/>
        <a:p>
          <a:endParaRPr lang="en-US"/>
        </a:p>
      </dgm:t>
    </dgm:pt>
    <dgm:pt modelId="{52CD6E9A-32B7-4DBD-B5EC-131E11A754F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Sheng, Haomin</a:t>
          </a:r>
        </a:p>
      </dgm:t>
    </dgm:pt>
    <dgm:pt modelId="{91581C13-7A62-41B1-B270-09FEE9AFF436}" type="parTrans" cxnId="{283C6095-A192-4549-B833-C8D38EA70D66}">
      <dgm:prSet/>
      <dgm:spPr/>
      <dgm:t>
        <a:bodyPr/>
        <a:lstStyle/>
        <a:p>
          <a:endParaRPr lang="en-US"/>
        </a:p>
      </dgm:t>
    </dgm:pt>
    <dgm:pt modelId="{4709CDB0-26F9-46F5-AAA7-1868F8FD20D5}" type="sibTrans" cxnId="{283C6095-A192-4549-B833-C8D38EA70D66}">
      <dgm:prSet/>
      <dgm:spPr/>
      <dgm:t>
        <a:bodyPr/>
        <a:lstStyle/>
        <a:p>
          <a:endParaRPr lang="en-US"/>
        </a:p>
      </dgm:t>
    </dgm:pt>
    <dgm:pt modelId="{F7FE4892-BEAD-47D4-AEFB-F867F3B4382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Lei, Jiamin</a:t>
          </a:r>
        </a:p>
      </dgm:t>
    </dgm:pt>
    <dgm:pt modelId="{EB9FFF8D-8FEC-4601-8222-2506865B8B6F}" type="parTrans" cxnId="{8314D984-C3BA-4454-B1C7-76B3A3FC5607}">
      <dgm:prSet/>
      <dgm:spPr/>
      <dgm:t>
        <a:bodyPr/>
        <a:lstStyle/>
        <a:p>
          <a:endParaRPr lang="en-US"/>
        </a:p>
      </dgm:t>
    </dgm:pt>
    <dgm:pt modelId="{E8FCD218-C699-49B8-B64B-AF5C3C5D9AD4}" type="sibTrans" cxnId="{8314D984-C3BA-4454-B1C7-76B3A3FC5607}">
      <dgm:prSet/>
      <dgm:spPr/>
      <dgm:t>
        <a:bodyPr/>
        <a:lstStyle/>
        <a:p>
          <a:endParaRPr lang="en-US"/>
        </a:p>
      </dgm:t>
    </dgm:pt>
    <dgm:pt modelId="{FCD22513-8142-4E57-A21E-D186BFCDC21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Huang, Lei</a:t>
          </a:r>
        </a:p>
      </dgm:t>
    </dgm:pt>
    <dgm:pt modelId="{9BE9EBD4-D525-4CA0-B3F0-CD318F9AD39F}" type="parTrans" cxnId="{148E0FC6-9E9B-4235-8B43-72DB7C171848}">
      <dgm:prSet/>
      <dgm:spPr/>
      <dgm:t>
        <a:bodyPr/>
        <a:lstStyle/>
        <a:p>
          <a:endParaRPr lang="en-US"/>
        </a:p>
      </dgm:t>
    </dgm:pt>
    <dgm:pt modelId="{9F901DC0-065E-4524-A00F-0AE37B9D7128}" type="sibTrans" cxnId="{148E0FC6-9E9B-4235-8B43-72DB7C171848}">
      <dgm:prSet/>
      <dgm:spPr/>
      <dgm:t>
        <a:bodyPr/>
        <a:lstStyle/>
        <a:p>
          <a:endParaRPr lang="en-US"/>
        </a:p>
      </dgm:t>
    </dgm:pt>
    <dgm:pt modelId="{F31454C2-3079-44FA-9912-749BCD7AF6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Zheng, Wen</a:t>
          </a:r>
        </a:p>
      </dgm:t>
    </dgm:pt>
    <dgm:pt modelId="{5C4BFB71-5C6B-44D2-B987-693A87BADF5C}" type="parTrans" cxnId="{C138F6DC-B542-4E2E-8018-59258649FE56}">
      <dgm:prSet/>
      <dgm:spPr/>
      <dgm:t>
        <a:bodyPr/>
        <a:lstStyle/>
        <a:p>
          <a:endParaRPr lang="en-US"/>
        </a:p>
      </dgm:t>
    </dgm:pt>
    <dgm:pt modelId="{656FC3CF-C1BF-4014-A67D-2D2AADD4B89C}" type="sibTrans" cxnId="{C138F6DC-B542-4E2E-8018-59258649FE56}">
      <dgm:prSet/>
      <dgm:spPr/>
      <dgm:t>
        <a:bodyPr/>
        <a:lstStyle/>
        <a:p>
          <a:endParaRPr lang="en-US"/>
        </a:p>
      </dgm:t>
    </dgm:pt>
    <dgm:pt modelId="{B2CC09E2-1E9B-4B6E-B4F1-FF73D2979F18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Kanumuri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Akshata</a:t>
          </a:r>
          <a:r>
            <a:rPr lang="en-US" sz="900" u="none" dirty="0">
              <a:solidFill>
                <a:schemeClr val="bg2"/>
              </a:solidFill>
            </a:rPr>
            <a:t> L.</a:t>
          </a:r>
        </a:p>
      </dgm:t>
    </dgm:pt>
    <dgm:pt modelId="{04328728-D8DC-43DC-A179-DB22A0B40E7A}" type="parTrans" cxnId="{32667680-022C-4D89-A96D-81DEBD9FC164}">
      <dgm:prSet/>
      <dgm:spPr/>
      <dgm:t>
        <a:bodyPr/>
        <a:lstStyle/>
        <a:p>
          <a:endParaRPr lang="en-US"/>
        </a:p>
      </dgm:t>
    </dgm:pt>
    <dgm:pt modelId="{FC36FB56-445A-46EA-B4C9-76B5794CE257}" type="sibTrans" cxnId="{32667680-022C-4D89-A96D-81DEBD9FC164}">
      <dgm:prSet/>
      <dgm:spPr/>
      <dgm:t>
        <a:bodyPr/>
        <a:lstStyle/>
        <a:p>
          <a:endParaRPr lang="en-US"/>
        </a:p>
      </dgm:t>
    </dgm:pt>
    <dgm:pt modelId="{5ED32A80-93AE-4327-8AAE-ABF3393BAB39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Vellore Prabhakar, Krithika</a:t>
          </a:r>
        </a:p>
      </dgm:t>
    </dgm:pt>
    <dgm:pt modelId="{D7E4E119-7B0A-422E-A62E-6108B6EF5E88}" type="parTrans" cxnId="{3ABF2F99-521E-46EC-98F6-F54B1A7890E3}">
      <dgm:prSet/>
      <dgm:spPr/>
      <dgm:t>
        <a:bodyPr/>
        <a:lstStyle/>
        <a:p>
          <a:endParaRPr lang="en-US"/>
        </a:p>
      </dgm:t>
    </dgm:pt>
    <dgm:pt modelId="{A4268648-173B-4645-BEBC-9AC070C30E53}" type="sibTrans" cxnId="{3ABF2F99-521E-46EC-98F6-F54B1A7890E3}">
      <dgm:prSet/>
      <dgm:spPr/>
      <dgm:t>
        <a:bodyPr/>
        <a:lstStyle/>
        <a:p>
          <a:endParaRPr lang="en-US"/>
        </a:p>
      </dgm:t>
    </dgm:pt>
    <dgm:pt modelId="{1B362B26-A887-4C03-A2B1-6DAF2C476E2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Singaravel, Muralidharan</a:t>
          </a:r>
        </a:p>
      </dgm:t>
    </dgm:pt>
    <dgm:pt modelId="{65718AA5-AD1D-40E4-A164-540A335C4809}" type="parTrans" cxnId="{7D11D552-0D5A-48A0-8909-3A540F1B7DCA}">
      <dgm:prSet/>
      <dgm:spPr/>
      <dgm:t>
        <a:bodyPr/>
        <a:lstStyle/>
        <a:p>
          <a:endParaRPr lang="en-US"/>
        </a:p>
      </dgm:t>
    </dgm:pt>
    <dgm:pt modelId="{8B6AC99F-5114-47A7-BB94-3596D94718A1}" type="sibTrans" cxnId="{7D11D552-0D5A-48A0-8909-3A540F1B7DCA}">
      <dgm:prSet/>
      <dgm:spPr/>
      <dgm:t>
        <a:bodyPr/>
        <a:lstStyle/>
        <a:p>
          <a:endParaRPr lang="en-US"/>
        </a:p>
      </dgm:t>
    </dgm:pt>
    <dgm:pt modelId="{30860CBD-A389-4C29-B92D-14FC32F3958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Ramakrishnan, Sthanu Subramanian</a:t>
          </a:r>
        </a:p>
      </dgm:t>
    </dgm:pt>
    <dgm:pt modelId="{31D94D4D-509F-43EE-9828-0A7E4751B4D6}" type="parTrans" cxnId="{8044FBF2-8BFB-460A-833B-66E72507E763}">
      <dgm:prSet/>
      <dgm:spPr/>
      <dgm:t>
        <a:bodyPr/>
        <a:lstStyle/>
        <a:p>
          <a:endParaRPr lang="en-US"/>
        </a:p>
      </dgm:t>
    </dgm:pt>
    <dgm:pt modelId="{71961249-A048-451E-A97F-E7B08D761B53}" type="sibTrans" cxnId="{8044FBF2-8BFB-460A-833B-66E72507E763}">
      <dgm:prSet/>
      <dgm:spPr/>
      <dgm:t>
        <a:bodyPr/>
        <a:lstStyle/>
        <a:p>
          <a:endParaRPr lang="en-US"/>
        </a:p>
      </dgm:t>
    </dgm:pt>
    <dgm:pt modelId="{C31515A2-A444-4FB9-B792-C9849BA7C6C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Sharma, Tarun</a:t>
          </a:r>
        </a:p>
      </dgm:t>
    </dgm:pt>
    <dgm:pt modelId="{327133FB-359C-4C18-9024-CCF9D2BD63FC}" type="parTrans" cxnId="{2F65B03A-71C4-425D-92E6-86EFDA1DD13F}">
      <dgm:prSet/>
      <dgm:spPr/>
      <dgm:t>
        <a:bodyPr/>
        <a:lstStyle/>
        <a:p>
          <a:endParaRPr lang="en-US"/>
        </a:p>
      </dgm:t>
    </dgm:pt>
    <dgm:pt modelId="{E0CE44D4-4C62-4637-A647-F4FF10E38F31}" type="sibTrans" cxnId="{2F65B03A-71C4-425D-92E6-86EFDA1DD13F}">
      <dgm:prSet/>
      <dgm:spPr/>
      <dgm:t>
        <a:bodyPr/>
        <a:lstStyle/>
        <a:p>
          <a:endParaRPr lang="en-US"/>
        </a:p>
      </dgm:t>
    </dgm:pt>
    <dgm:pt modelId="{A3DE7E57-949B-4157-95CE-F602C37403F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Osei-Fosu, Augustine K.</a:t>
          </a:r>
          <a:endParaRPr lang="en-US" sz="900" u="none" dirty="0">
            <a:solidFill>
              <a:schemeClr val="bg2"/>
            </a:solidFill>
          </a:endParaRPr>
        </a:p>
      </dgm:t>
    </dgm:pt>
    <dgm:pt modelId="{7DBC3CD2-C641-4558-863C-114F186F2BCA}" type="parTrans" cxnId="{2EF66309-177A-41F8-9B04-4A22F5361FF3}">
      <dgm:prSet/>
      <dgm:spPr/>
      <dgm:t>
        <a:bodyPr/>
        <a:lstStyle/>
        <a:p>
          <a:endParaRPr lang="en-US"/>
        </a:p>
      </dgm:t>
    </dgm:pt>
    <dgm:pt modelId="{8A97971C-26BA-4234-BA53-6DD8FC171AE2}" type="sibTrans" cxnId="{2EF66309-177A-41F8-9B04-4A22F5361FF3}">
      <dgm:prSet/>
      <dgm:spPr/>
      <dgm:t>
        <a:bodyPr/>
        <a:lstStyle/>
        <a:p>
          <a:endParaRPr lang="en-US"/>
        </a:p>
      </dgm:t>
    </dgm:pt>
    <dgm:pt modelId="{1DE58521-31CD-4950-A4FB-971B21DE3B6D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Cope, Blake W.</a:t>
          </a:r>
        </a:p>
      </dgm:t>
    </dgm:pt>
    <dgm:pt modelId="{389AC2D7-D760-447F-94BE-BE00332D61E3}" type="parTrans" cxnId="{D5DFCC65-C934-41A2-B27B-B8A1EF60558C}">
      <dgm:prSet/>
      <dgm:spPr/>
      <dgm:t>
        <a:bodyPr/>
        <a:lstStyle/>
        <a:p>
          <a:endParaRPr lang="en-US"/>
        </a:p>
      </dgm:t>
    </dgm:pt>
    <dgm:pt modelId="{BB081286-BD05-4EB2-8B7C-AE1BC1BBD309}" type="sibTrans" cxnId="{D5DFCC65-C934-41A2-B27B-B8A1EF60558C}">
      <dgm:prSet/>
      <dgm:spPr/>
      <dgm:t>
        <a:bodyPr/>
        <a:lstStyle/>
        <a:p>
          <a:endParaRPr lang="en-US"/>
        </a:p>
      </dgm:t>
    </dgm:pt>
    <dgm:pt modelId="{CDA5072B-13EF-4CCD-81C8-28BE0ABD583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Helfrich, Eric</a:t>
          </a:r>
        </a:p>
      </dgm:t>
    </dgm:pt>
    <dgm:pt modelId="{7DAE83BE-CEBC-46D4-A727-08F0E161C48A}" type="parTrans" cxnId="{DD66D07A-8206-4DA7-88ED-3F2AA7BB9111}">
      <dgm:prSet/>
      <dgm:spPr/>
      <dgm:t>
        <a:bodyPr/>
        <a:lstStyle/>
        <a:p>
          <a:endParaRPr lang="en-US"/>
        </a:p>
      </dgm:t>
    </dgm:pt>
    <dgm:pt modelId="{C0E4CF00-FECA-4DD7-8FFE-AFE3B1EEA686}" type="sibTrans" cxnId="{DD66D07A-8206-4DA7-88ED-3F2AA7BB9111}">
      <dgm:prSet/>
      <dgm:spPr/>
      <dgm:t>
        <a:bodyPr/>
        <a:lstStyle/>
        <a:p>
          <a:endParaRPr lang="en-US"/>
        </a:p>
      </dgm:t>
    </dgm:pt>
    <dgm:pt modelId="{59DDFFFF-B664-4B52-A35C-CBC6AB445F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Ranjbar, Layla P.</a:t>
          </a:r>
        </a:p>
      </dgm:t>
    </dgm:pt>
    <dgm:pt modelId="{40CF9485-F6A8-43DC-8B0D-28E616BA4344}" type="parTrans" cxnId="{1F1B6A48-2970-45EA-83B4-B153945DF908}">
      <dgm:prSet/>
      <dgm:spPr/>
      <dgm:t>
        <a:bodyPr/>
        <a:lstStyle/>
        <a:p>
          <a:endParaRPr lang="en-US"/>
        </a:p>
      </dgm:t>
    </dgm:pt>
    <dgm:pt modelId="{61440A41-3416-4E59-8285-3AC8315F61BF}" type="sibTrans" cxnId="{1F1B6A48-2970-45EA-83B4-B153945DF908}">
      <dgm:prSet/>
      <dgm:spPr/>
      <dgm:t>
        <a:bodyPr/>
        <a:lstStyle/>
        <a:p>
          <a:endParaRPr lang="en-US"/>
        </a:p>
      </dgm:t>
    </dgm:pt>
    <dgm:pt modelId="{A4A2B8F6-9F0D-4F61-B5E2-926C196AF5B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Joy, Noble</a:t>
          </a:r>
        </a:p>
      </dgm:t>
    </dgm:pt>
    <dgm:pt modelId="{84513D0F-7B61-4C99-A994-E71A7DE963E9}" type="parTrans" cxnId="{0EC5F380-9E87-47B6-8D1A-3547061A3510}">
      <dgm:prSet/>
      <dgm:spPr/>
      <dgm:t>
        <a:bodyPr/>
        <a:lstStyle/>
        <a:p>
          <a:endParaRPr lang="en-US"/>
        </a:p>
      </dgm:t>
    </dgm:pt>
    <dgm:pt modelId="{61194A35-10C4-427F-9267-63CA3DF0D37C}" type="sibTrans" cxnId="{0EC5F380-9E87-47B6-8D1A-3547061A3510}">
      <dgm:prSet/>
      <dgm:spPr/>
      <dgm:t>
        <a:bodyPr/>
        <a:lstStyle/>
        <a:p>
          <a:endParaRPr lang="en-US"/>
        </a:p>
      </dgm:t>
    </dgm:pt>
    <dgm:pt modelId="{64700B90-7842-440F-803D-7B892D72365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Thomas, Philip</a:t>
          </a:r>
        </a:p>
      </dgm:t>
    </dgm:pt>
    <dgm:pt modelId="{BF8843DB-DF63-4CF6-B5EA-D72AD442A710}" type="parTrans" cxnId="{1B2862E8-4114-4D82-9DBD-90708A8FE7E4}">
      <dgm:prSet/>
      <dgm:spPr/>
      <dgm:t>
        <a:bodyPr/>
        <a:lstStyle/>
        <a:p>
          <a:endParaRPr lang="en-US"/>
        </a:p>
      </dgm:t>
    </dgm:pt>
    <dgm:pt modelId="{6AD65F04-7EF1-4C6D-8020-CFABA1E0431F}" type="sibTrans" cxnId="{1B2862E8-4114-4D82-9DBD-90708A8FE7E4}">
      <dgm:prSet/>
      <dgm:spPr/>
      <dgm:t>
        <a:bodyPr/>
        <a:lstStyle/>
        <a:p>
          <a:endParaRPr lang="en-US"/>
        </a:p>
      </dgm:t>
    </dgm:pt>
    <dgm:pt modelId="{A0AF13C9-4C87-40B9-85B3-287F062EE9D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Garg, Divya</a:t>
          </a:r>
          <a:endParaRPr lang="en-US" sz="900" u="none" dirty="0">
            <a:solidFill>
              <a:schemeClr val="bg2"/>
            </a:solidFill>
          </a:endParaRPr>
        </a:p>
      </dgm:t>
    </dgm:pt>
    <dgm:pt modelId="{F1D31867-2095-4A88-825F-888899D262C9}" type="parTrans" cxnId="{72680846-98EF-40CD-A305-7CE3245C90CE}">
      <dgm:prSet/>
      <dgm:spPr/>
      <dgm:t>
        <a:bodyPr/>
        <a:lstStyle/>
        <a:p>
          <a:endParaRPr lang="en-US"/>
        </a:p>
      </dgm:t>
    </dgm:pt>
    <dgm:pt modelId="{75DC3A94-7307-4F21-95C5-87E1CD2FC91D}" type="sibTrans" cxnId="{72680846-98EF-40CD-A305-7CE3245C90CE}">
      <dgm:prSet/>
      <dgm:spPr/>
      <dgm:t>
        <a:bodyPr/>
        <a:lstStyle/>
        <a:p>
          <a:endParaRPr lang="en-US"/>
        </a:p>
      </dgm:t>
    </dgm:pt>
    <dgm:pt modelId="{33BC6716-82AA-4C80-992C-B00430DFBE54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Chavan, Kshitija</a:t>
          </a:r>
        </a:p>
      </dgm:t>
    </dgm:pt>
    <dgm:pt modelId="{08F99552-B22A-48BD-9206-BCA380921A46}" type="parTrans" cxnId="{223B7538-3E95-4858-94F8-248A0CE714CD}">
      <dgm:prSet/>
      <dgm:spPr/>
      <dgm:t>
        <a:bodyPr/>
        <a:lstStyle/>
        <a:p>
          <a:endParaRPr lang="en-US"/>
        </a:p>
      </dgm:t>
    </dgm:pt>
    <dgm:pt modelId="{EA2E41EE-1F85-4B3E-A678-BC14C895B6B4}" type="sibTrans" cxnId="{223B7538-3E95-4858-94F8-248A0CE714CD}">
      <dgm:prSet/>
      <dgm:spPr/>
      <dgm:t>
        <a:bodyPr/>
        <a:lstStyle/>
        <a:p>
          <a:endParaRPr lang="en-US"/>
        </a:p>
      </dgm:t>
    </dgm:pt>
    <dgm:pt modelId="{26300399-591E-49E3-B99E-21A54179A97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Kurundachalam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Muraleetharan</a:t>
          </a:r>
          <a:endParaRPr lang="en-US" sz="900" u="none" dirty="0">
            <a:solidFill>
              <a:schemeClr val="bg2"/>
            </a:solidFill>
          </a:endParaRPr>
        </a:p>
      </dgm:t>
    </dgm:pt>
    <dgm:pt modelId="{149AB3F9-EE0D-4813-9028-9B948DD627E2}" type="parTrans" cxnId="{A5FAF7A7-8A97-4B5C-A4D0-1C7166741B01}">
      <dgm:prSet/>
      <dgm:spPr/>
      <dgm:t>
        <a:bodyPr/>
        <a:lstStyle/>
        <a:p>
          <a:endParaRPr lang="en-US"/>
        </a:p>
      </dgm:t>
    </dgm:pt>
    <dgm:pt modelId="{92201CFA-BEA3-48E7-B92A-0F37E22789A1}" type="sibTrans" cxnId="{A5FAF7A7-8A97-4B5C-A4D0-1C7166741B01}">
      <dgm:prSet/>
      <dgm:spPr/>
      <dgm:t>
        <a:bodyPr/>
        <a:lstStyle/>
        <a:p>
          <a:endParaRPr lang="en-US"/>
        </a:p>
      </dgm:t>
    </dgm:pt>
    <dgm:pt modelId="{100F2141-B243-4044-B8E3-1E0BEE4E1D5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Nottath, Ramkumar</a:t>
          </a:r>
        </a:p>
      </dgm:t>
    </dgm:pt>
    <dgm:pt modelId="{FB189029-4E0E-484F-BE32-25CDF4517DA8}" type="parTrans" cxnId="{BC360FB7-3748-494E-B3D1-E8998BE8E417}">
      <dgm:prSet/>
      <dgm:spPr/>
      <dgm:t>
        <a:bodyPr/>
        <a:lstStyle/>
        <a:p>
          <a:endParaRPr lang="en-US"/>
        </a:p>
      </dgm:t>
    </dgm:pt>
    <dgm:pt modelId="{B8E459E9-474D-400D-91F0-5F617BDA3BC4}" type="sibTrans" cxnId="{BC360FB7-3748-494E-B3D1-E8998BE8E417}">
      <dgm:prSet/>
      <dgm:spPr/>
      <dgm:t>
        <a:bodyPr/>
        <a:lstStyle/>
        <a:p>
          <a:endParaRPr lang="en-US"/>
        </a:p>
      </dgm:t>
    </dgm:pt>
    <dgm:pt modelId="{C5AB8773-FB73-416E-A6A1-FADAF5A5B30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Agrawal, Shruti</a:t>
          </a:r>
        </a:p>
      </dgm:t>
    </dgm:pt>
    <dgm:pt modelId="{E392614C-993D-43AB-AB6A-AF093AD953F7}" type="parTrans" cxnId="{0FF66AF4-BB4D-48CD-8549-DAB1623E223A}">
      <dgm:prSet/>
      <dgm:spPr/>
      <dgm:t>
        <a:bodyPr/>
        <a:lstStyle/>
        <a:p>
          <a:endParaRPr lang="en-US"/>
        </a:p>
      </dgm:t>
    </dgm:pt>
    <dgm:pt modelId="{3E5FBDCF-E7D4-4534-9EE1-27A4F413A582}" type="sibTrans" cxnId="{0FF66AF4-BB4D-48CD-8549-DAB1623E223A}">
      <dgm:prSet/>
      <dgm:spPr/>
      <dgm:t>
        <a:bodyPr/>
        <a:lstStyle/>
        <a:p>
          <a:endParaRPr lang="en-US"/>
        </a:p>
      </dgm:t>
    </dgm:pt>
    <dgm:pt modelId="{F47F5F78-616B-40D7-9E7E-20AEEC7143FF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Bapat, Anjali</a:t>
          </a:r>
        </a:p>
      </dgm:t>
    </dgm:pt>
    <dgm:pt modelId="{7A46737F-6C09-4ECB-A634-A7CF463052C9}" type="parTrans" cxnId="{BBAC7242-EDDA-4FCD-BB2B-7225FBEB5652}">
      <dgm:prSet/>
      <dgm:spPr/>
      <dgm:t>
        <a:bodyPr/>
        <a:lstStyle/>
        <a:p>
          <a:endParaRPr lang="en-US"/>
        </a:p>
      </dgm:t>
    </dgm:pt>
    <dgm:pt modelId="{3AA72C98-FBB9-4420-8BB8-69B6A96A8242}" type="sibTrans" cxnId="{BBAC7242-EDDA-4FCD-BB2B-7225FBEB5652}">
      <dgm:prSet/>
      <dgm:spPr/>
      <dgm:t>
        <a:bodyPr/>
        <a:lstStyle/>
        <a:p>
          <a:endParaRPr lang="en-US"/>
        </a:p>
      </dgm:t>
    </dgm:pt>
    <dgm:pt modelId="{91372AB2-3291-4200-A0C7-BAA8D6902732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Cardenas, Arturo</a:t>
          </a:r>
        </a:p>
      </dgm:t>
    </dgm:pt>
    <dgm:pt modelId="{A867005D-57C0-4274-8091-F98E9B19ADF5}" type="parTrans" cxnId="{34D2ECDA-008A-4390-9102-B79CDDA0D987}">
      <dgm:prSet/>
      <dgm:spPr/>
      <dgm:t>
        <a:bodyPr/>
        <a:lstStyle/>
        <a:p>
          <a:endParaRPr lang="en-US"/>
        </a:p>
      </dgm:t>
    </dgm:pt>
    <dgm:pt modelId="{644C89F5-D9C2-4E65-98DE-E960B8AA426F}" type="sibTrans" cxnId="{34D2ECDA-008A-4390-9102-B79CDDA0D987}">
      <dgm:prSet/>
      <dgm:spPr/>
      <dgm:t>
        <a:bodyPr/>
        <a:lstStyle/>
        <a:p>
          <a:endParaRPr lang="en-US"/>
        </a:p>
      </dgm:t>
    </dgm:pt>
    <dgm:pt modelId="{DB6ECA6D-8237-4A26-BC1B-E66E908AE47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Demir, Elif</a:t>
          </a:r>
        </a:p>
      </dgm:t>
    </dgm:pt>
    <dgm:pt modelId="{2AE080F1-4AFB-4C0D-BD79-C92BABA39E13}" type="parTrans" cxnId="{AC6F18C6-1A60-4E49-A78E-CAD177BD4C2F}">
      <dgm:prSet/>
      <dgm:spPr/>
      <dgm:t>
        <a:bodyPr/>
        <a:lstStyle/>
        <a:p>
          <a:endParaRPr lang="en-US"/>
        </a:p>
      </dgm:t>
    </dgm:pt>
    <dgm:pt modelId="{DAE65A95-9BE9-4F46-93C6-740A18542507}" type="sibTrans" cxnId="{AC6F18C6-1A60-4E49-A78E-CAD177BD4C2F}">
      <dgm:prSet/>
      <dgm:spPr/>
      <dgm:t>
        <a:bodyPr/>
        <a:lstStyle/>
        <a:p>
          <a:endParaRPr lang="en-US"/>
        </a:p>
      </dgm:t>
    </dgm:pt>
    <dgm:pt modelId="{A042366C-DA87-4D53-9712-EFC7E48DE15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Hoertt, Jacob P.</a:t>
          </a:r>
        </a:p>
      </dgm:t>
    </dgm:pt>
    <dgm:pt modelId="{07B5953D-AFA1-44A1-88F6-559233EECCBA}" type="parTrans" cxnId="{3B9834DA-FAD2-455C-82B3-7D87845229E4}">
      <dgm:prSet/>
      <dgm:spPr/>
      <dgm:t>
        <a:bodyPr/>
        <a:lstStyle/>
        <a:p>
          <a:endParaRPr lang="en-US"/>
        </a:p>
      </dgm:t>
    </dgm:pt>
    <dgm:pt modelId="{78721675-2C1F-4D0C-93A9-9D5F4EB4365C}" type="sibTrans" cxnId="{3B9834DA-FAD2-455C-82B3-7D87845229E4}">
      <dgm:prSet/>
      <dgm:spPr/>
      <dgm:t>
        <a:bodyPr/>
        <a:lstStyle/>
        <a:p>
          <a:endParaRPr lang="en-US"/>
        </a:p>
      </dgm:t>
    </dgm:pt>
    <dgm:pt modelId="{508EEC58-A63B-4B5D-A44E-19DE65EFB6F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Mucha</a:t>
          </a:r>
          <a:r>
            <a:rPr lang="en-US" sz="900" u="none" dirty="0">
              <a:solidFill>
                <a:schemeClr val="bg2"/>
              </a:solidFill>
            </a:rPr>
            <a:t>, Julian R.</a:t>
          </a:r>
        </a:p>
      </dgm:t>
    </dgm:pt>
    <dgm:pt modelId="{2B529BEA-3C11-4F68-99AD-9A235F11F8E0}" type="parTrans" cxnId="{4EA63E65-0D18-4C7B-9E2D-B4FD39056896}">
      <dgm:prSet/>
      <dgm:spPr/>
      <dgm:t>
        <a:bodyPr/>
        <a:lstStyle/>
        <a:p>
          <a:endParaRPr lang="en-US"/>
        </a:p>
      </dgm:t>
    </dgm:pt>
    <dgm:pt modelId="{1207E92B-7C91-4558-B62A-FC84E4FB6827}" type="sibTrans" cxnId="{4EA63E65-0D18-4C7B-9E2D-B4FD39056896}">
      <dgm:prSet/>
      <dgm:spPr/>
      <dgm:t>
        <a:bodyPr/>
        <a:lstStyle/>
        <a:p>
          <a:endParaRPr lang="en-US"/>
        </a:p>
      </dgm:t>
    </dgm:pt>
    <dgm:pt modelId="{E3F25649-B198-4B86-8AEF-BB41143239C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Penmatha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Manideep</a:t>
          </a:r>
          <a:r>
            <a:rPr lang="en-US" sz="900" u="none" dirty="0">
              <a:solidFill>
                <a:schemeClr val="bg2"/>
              </a:solidFill>
            </a:rPr>
            <a:t> Varma</a:t>
          </a:r>
        </a:p>
      </dgm:t>
    </dgm:pt>
    <dgm:pt modelId="{19A517A2-6BF0-43A7-B5E7-CB7FFEF06A55}" type="parTrans" cxnId="{20D324A0-463C-4313-8201-6F9F8E7F51DD}">
      <dgm:prSet/>
      <dgm:spPr/>
      <dgm:t>
        <a:bodyPr/>
        <a:lstStyle/>
        <a:p>
          <a:endParaRPr lang="en-US"/>
        </a:p>
      </dgm:t>
    </dgm:pt>
    <dgm:pt modelId="{81AB9DE3-F630-4A47-AC6A-E376A4CC33C6}" type="sibTrans" cxnId="{20D324A0-463C-4313-8201-6F9F8E7F51DD}">
      <dgm:prSet/>
      <dgm:spPr/>
      <dgm:t>
        <a:bodyPr/>
        <a:lstStyle/>
        <a:p>
          <a:endParaRPr lang="en-US"/>
        </a:p>
      </dgm:t>
    </dgm:pt>
    <dgm:pt modelId="{BFD2A8FD-053C-4343-8A69-EB3564F2AB0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Almasri</a:t>
          </a:r>
          <a:r>
            <a:rPr lang="en-US" sz="900" u="none" dirty="0">
              <a:solidFill>
                <a:schemeClr val="bg2"/>
              </a:solidFill>
            </a:rPr>
            <a:t>, Osama</a:t>
          </a:r>
        </a:p>
      </dgm:t>
    </dgm:pt>
    <dgm:pt modelId="{026E7D76-571E-44DF-8480-BC40365FAECF}" type="parTrans" cxnId="{E2E9F536-F8ED-45E7-8B63-727CAFCA67AC}">
      <dgm:prSet/>
      <dgm:spPr/>
      <dgm:t>
        <a:bodyPr/>
        <a:lstStyle/>
        <a:p>
          <a:endParaRPr lang="en-US"/>
        </a:p>
      </dgm:t>
    </dgm:pt>
    <dgm:pt modelId="{83BC57C0-7999-47FC-9038-963ECC57580C}" type="sibTrans" cxnId="{E2E9F536-F8ED-45E7-8B63-727CAFCA67AC}">
      <dgm:prSet/>
      <dgm:spPr/>
      <dgm:t>
        <a:bodyPr/>
        <a:lstStyle/>
        <a:p>
          <a:endParaRPr lang="en-US"/>
        </a:p>
      </dgm:t>
    </dgm:pt>
    <dgm:pt modelId="{88FEBF79-531F-466C-B244-1B6BF5913E19}" type="pres">
      <dgm:prSet presAssocID="{4B8044F3-CD35-479A-A373-C6697B089B1B}" presName="Name0" presStyleCnt="0">
        <dgm:presLayoutVars>
          <dgm:dir/>
          <dgm:animLvl val="lvl"/>
          <dgm:resizeHandles val="exact"/>
        </dgm:presLayoutVars>
      </dgm:prSet>
      <dgm:spPr/>
    </dgm:pt>
    <dgm:pt modelId="{8D990286-1083-4BE3-865D-C8503AE47F1A}" type="pres">
      <dgm:prSet presAssocID="{336ACAE0-BA1A-4DC2-B0C1-1CF885F4C42E}" presName="composite" presStyleCnt="0"/>
      <dgm:spPr/>
    </dgm:pt>
    <dgm:pt modelId="{4400043D-669B-46D3-9E10-9F5C4438B9E7}" type="pres">
      <dgm:prSet presAssocID="{336ACAE0-BA1A-4DC2-B0C1-1CF885F4C42E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90B61DD-AE10-4CEE-BF63-58B494273960}" type="pres">
      <dgm:prSet presAssocID="{336ACAE0-BA1A-4DC2-B0C1-1CF885F4C42E}" presName="desTx" presStyleLbl="alignAccFollowNode1" presStyleIdx="0" presStyleCnt="6">
        <dgm:presLayoutVars>
          <dgm:bulletEnabled val="1"/>
        </dgm:presLayoutVars>
      </dgm:prSet>
      <dgm:spPr/>
    </dgm:pt>
    <dgm:pt modelId="{A9E949A6-C08E-4447-8422-A5A0E496B57B}" type="pres">
      <dgm:prSet presAssocID="{AACFEBC3-994F-4C17-9579-1111C81F5FC7}" presName="space" presStyleCnt="0"/>
      <dgm:spPr/>
    </dgm:pt>
    <dgm:pt modelId="{983E2899-9594-41F9-8C2A-D6498003B6EB}" type="pres">
      <dgm:prSet presAssocID="{11E72B1A-E553-4542-BE6B-21365445D99C}" presName="composite" presStyleCnt="0"/>
      <dgm:spPr/>
    </dgm:pt>
    <dgm:pt modelId="{E13F4923-CF18-44B1-905B-BC432DBEC217}" type="pres">
      <dgm:prSet presAssocID="{11E72B1A-E553-4542-BE6B-21365445D99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5252447-74B7-41C2-BF07-F2B1CBCB0AF5}" type="pres">
      <dgm:prSet presAssocID="{11E72B1A-E553-4542-BE6B-21365445D99C}" presName="desTx" presStyleLbl="alignAccFollowNode1" presStyleIdx="1" presStyleCnt="6">
        <dgm:presLayoutVars>
          <dgm:bulletEnabled val="1"/>
        </dgm:presLayoutVars>
      </dgm:prSet>
      <dgm:spPr/>
    </dgm:pt>
    <dgm:pt modelId="{CC277757-FDAA-4892-A6DF-886558DD6A6D}" type="pres">
      <dgm:prSet presAssocID="{1A25B44E-4D2F-4365-A3A3-35229C59545E}" presName="space" presStyleCnt="0"/>
      <dgm:spPr/>
    </dgm:pt>
    <dgm:pt modelId="{3938A07A-DA40-428D-99F7-AB8A1368EB67}" type="pres">
      <dgm:prSet presAssocID="{8E7D9E13-633C-4FCF-8AF6-6623CD8CCD97}" presName="composite" presStyleCnt="0"/>
      <dgm:spPr/>
    </dgm:pt>
    <dgm:pt modelId="{6DEBCD8C-A6E4-41CD-8168-392DF4CA4522}" type="pres">
      <dgm:prSet presAssocID="{8E7D9E13-633C-4FCF-8AF6-6623CD8CCD9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13AA8AA-21E8-43AE-8ECE-7E0ADD6CDC21}" type="pres">
      <dgm:prSet presAssocID="{8E7D9E13-633C-4FCF-8AF6-6623CD8CCD97}" presName="desTx" presStyleLbl="alignAccFollowNode1" presStyleIdx="2" presStyleCnt="6">
        <dgm:presLayoutVars>
          <dgm:bulletEnabled val="1"/>
        </dgm:presLayoutVars>
      </dgm:prSet>
      <dgm:spPr/>
    </dgm:pt>
    <dgm:pt modelId="{167D9974-FEAD-4F05-888C-5FC4F22DCAB8}" type="pres">
      <dgm:prSet presAssocID="{FBFAB953-43C2-4E27-BC19-C35103CF2F73}" presName="space" presStyleCnt="0"/>
      <dgm:spPr/>
    </dgm:pt>
    <dgm:pt modelId="{91B112D1-121B-468F-A11D-8797F84178E4}" type="pres">
      <dgm:prSet presAssocID="{00471D14-6476-48EE-A1B4-4CFC3AD92E25}" presName="composite" presStyleCnt="0"/>
      <dgm:spPr/>
    </dgm:pt>
    <dgm:pt modelId="{68E83615-2307-4DE7-AE11-DF061590090C}" type="pres">
      <dgm:prSet presAssocID="{00471D14-6476-48EE-A1B4-4CFC3AD92E25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D9AFA8B-4E5D-421F-8B0C-CA365C16DA1E}" type="pres">
      <dgm:prSet presAssocID="{00471D14-6476-48EE-A1B4-4CFC3AD92E25}" presName="desTx" presStyleLbl="alignAccFollowNode1" presStyleIdx="3" presStyleCnt="6">
        <dgm:presLayoutVars>
          <dgm:bulletEnabled val="1"/>
        </dgm:presLayoutVars>
      </dgm:prSet>
      <dgm:spPr/>
    </dgm:pt>
    <dgm:pt modelId="{CBB96139-D31A-44AE-8700-B4A5B5BDB1DF}" type="pres">
      <dgm:prSet presAssocID="{19657034-478A-44DF-83D8-6E3FCD614D97}" presName="space" presStyleCnt="0"/>
      <dgm:spPr/>
    </dgm:pt>
    <dgm:pt modelId="{1945F25B-19E8-4E35-B760-9A2B2E4524CD}" type="pres">
      <dgm:prSet presAssocID="{BADA3647-C8C8-4C7D-B5FA-13805DA26F03}" presName="composite" presStyleCnt="0"/>
      <dgm:spPr/>
    </dgm:pt>
    <dgm:pt modelId="{5C256E35-3BD2-44C8-929B-E59C85B7C175}" type="pres">
      <dgm:prSet presAssocID="{BADA3647-C8C8-4C7D-B5FA-13805DA26F03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4E5830D2-F8E5-4969-982F-FC8E7B831586}" type="pres">
      <dgm:prSet presAssocID="{BADA3647-C8C8-4C7D-B5FA-13805DA26F03}" presName="desTx" presStyleLbl="alignAccFollowNode1" presStyleIdx="4" presStyleCnt="6">
        <dgm:presLayoutVars>
          <dgm:bulletEnabled val="1"/>
        </dgm:presLayoutVars>
      </dgm:prSet>
      <dgm:spPr/>
    </dgm:pt>
    <dgm:pt modelId="{CFF609A8-7908-43E4-85B1-A9CE46AC3ABF}" type="pres">
      <dgm:prSet presAssocID="{50B7490E-3CD0-4B27-9FE0-DB707E8E4DD2}" presName="space" presStyleCnt="0"/>
      <dgm:spPr/>
    </dgm:pt>
    <dgm:pt modelId="{EF3802A7-85CB-43BB-9561-202603174C23}" type="pres">
      <dgm:prSet presAssocID="{6E262F86-1AA1-4382-9DF1-02E036360AE6}" presName="composite" presStyleCnt="0"/>
      <dgm:spPr/>
    </dgm:pt>
    <dgm:pt modelId="{A6202FD0-2F52-49E9-A75F-4DA32EE17456}" type="pres">
      <dgm:prSet presAssocID="{6E262F86-1AA1-4382-9DF1-02E036360AE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D835161-4226-4479-B0C1-83C9A3E8DFD9}" type="pres">
      <dgm:prSet presAssocID="{6E262F86-1AA1-4382-9DF1-02E036360AE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2969300-B2AA-433D-AF81-4270BFE4F94F}" type="presOf" srcId="{11E72B1A-E553-4542-BE6B-21365445D99C}" destId="{E13F4923-CF18-44B1-905B-BC432DBEC217}" srcOrd="0" destOrd="0" presId="urn:microsoft.com/office/officeart/2005/8/layout/hList1"/>
    <dgm:cxn modelId="{8E32AB00-61E7-41D8-84C3-C2210BD06F9C}" type="presOf" srcId="{64700B90-7842-440F-803D-7B892D723652}" destId="{AD9AFA8B-4E5D-421F-8B0C-CA365C16DA1E}" srcOrd="0" destOrd="5" presId="urn:microsoft.com/office/officeart/2005/8/layout/hList1"/>
    <dgm:cxn modelId="{9D037E03-39B6-45D1-A8A1-24D4EB4E9A36}" type="presOf" srcId="{508EEC58-A63B-4B5D-A44E-19DE65EFB6F6}" destId="{7D835161-4226-4479-B0C1-83C9A3E8DFD9}" srcOrd="0" destOrd="4" presId="urn:microsoft.com/office/officeart/2005/8/layout/hList1"/>
    <dgm:cxn modelId="{EC565707-AE6B-4ED2-80AE-97D83845C3A4}" srcId="{4B8044F3-CD35-479A-A373-C6697B089B1B}" destId="{00471D14-6476-48EE-A1B4-4CFC3AD92E25}" srcOrd="3" destOrd="0" parTransId="{FE426ECB-195B-43CA-808B-7740DECEA430}" sibTransId="{19657034-478A-44DF-83D8-6E3FCD614D97}"/>
    <dgm:cxn modelId="{2EF66309-177A-41F8-9B04-4A22F5361FF3}" srcId="{00471D14-6476-48EE-A1B4-4CFC3AD92E25}" destId="{A3DE7E57-949B-4157-95CE-F602C37403FC}" srcOrd="0" destOrd="0" parTransId="{7DBC3CD2-C641-4558-863C-114F186F2BCA}" sibTransId="{8A97971C-26BA-4234-BA53-6DD8FC171AE2}"/>
    <dgm:cxn modelId="{B7001512-C32D-4203-98ED-EE8754B7DA5D}" type="presOf" srcId="{4274C3A5-CD8E-4916-9A32-079C0372776E}" destId="{590B61DD-AE10-4CEE-BF63-58B494273960}" srcOrd="0" destOrd="3" presId="urn:microsoft.com/office/officeart/2005/8/layout/hList1"/>
    <dgm:cxn modelId="{F5B5E01C-BBBD-4357-A761-F9E044DD4873}" type="presOf" srcId="{26300399-591E-49E3-B99E-21A54179A978}" destId="{4E5830D2-F8E5-4969-982F-FC8E7B831586}" srcOrd="0" destOrd="2" presId="urn:microsoft.com/office/officeart/2005/8/layout/hList1"/>
    <dgm:cxn modelId="{F4059F20-712E-435E-9BE7-456E44737C2D}" srcId="{4B8044F3-CD35-479A-A373-C6697B089B1B}" destId="{336ACAE0-BA1A-4DC2-B0C1-1CF885F4C42E}" srcOrd="0" destOrd="0" parTransId="{B9D4CCF1-8294-4052-95B4-F2116E35E2B2}" sibTransId="{AACFEBC3-994F-4C17-9579-1111C81F5FC7}"/>
    <dgm:cxn modelId="{371F1622-9585-4947-8045-8973FF2306B4}" type="presOf" srcId="{DB6ECA6D-8237-4A26-BC1B-E66E908AE47D}" destId="{7D835161-4226-4479-B0C1-83C9A3E8DFD9}" srcOrd="0" destOrd="2" presId="urn:microsoft.com/office/officeart/2005/8/layout/hList1"/>
    <dgm:cxn modelId="{5A56312A-F9AB-480D-8409-CA99F0C981AD}" srcId="{336ACAE0-BA1A-4DC2-B0C1-1CF885F4C42E}" destId="{EC2A0235-BD80-4EF4-92D7-071279A4E41E}" srcOrd="5" destOrd="0" parTransId="{577DC454-7924-420D-BC29-B3F90CE138E4}" sibTransId="{516CE34E-E4C5-4330-B22B-35DA8516990C}"/>
    <dgm:cxn modelId="{15C19332-7EEB-4B3F-A890-40B2AF2D1043}" type="presOf" srcId="{C5AB8773-FB73-416E-A6A1-FADAF5A5B305}" destId="{4E5830D2-F8E5-4969-982F-FC8E7B831586}" srcOrd="0" destOrd="5" presId="urn:microsoft.com/office/officeart/2005/8/layout/hList1"/>
    <dgm:cxn modelId="{2532ED34-8EA7-4756-B010-A0EDDAEE6121}" type="presOf" srcId="{BADA3647-C8C8-4C7D-B5FA-13805DA26F03}" destId="{5C256E35-3BD2-44C8-929B-E59C85B7C175}" srcOrd="0" destOrd="0" presId="urn:microsoft.com/office/officeart/2005/8/layout/hList1"/>
    <dgm:cxn modelId="{2696CC36-4FD4-4BD3-B1E0-EC4D432BF87F}" type="presOf" srcId="{A497DB76-2181-4375-A260-6D4957610602}" destId="{05252447-74B7-41C2-BF07-F2B1CBCB0AF5}" srcOrd="0" destOrd="0" presId="urn:microsoft.com/office/officeart/2005/8/layout/hList1"/>
    <dgm:cxn modelId="{E2E9F536-F8ED-45E7-8B63-727CAFCA67AC}" srcId="{BADA3647-C8C8-4C7D-B5FA-13805DA26F03}" destId="{BFD2A8FD-053C-4343-8A69-EB3564F2AB02}" srcOrd="3" destOrd="0" parTransId="{026E7D76-571E-44DF-8480-BC40365FAECF}" sibTransId="{83BC57C0-7999-47FC-9038-963ECC57580C}"/>
    <dgm:cxn modelId="{223B7538-3E95-4858-94F8-248A0CE714CD}" srcId="{BADA3647-C8C8-4C7D-B5FA-13805DA26F03}" destId="{33BC6716-82AA-4C80-992C-B00430DFBE54}" srcOrd="1" destOrd="0" parTransId="{08F99552-B22A-48BD-9206-BCA380921A46}" sibTransId="{EA2E41EE-1F85-4B3E-A678-BC14C895B6B4}"/>
    <dgm:cxn modelId="{2F65B03A-71C4-425D-92E6-86EFDA1DD13F}" srcId="{8E7D9E13-633C-4FCF-8AF6-6623CD8CCD97}" destId="{C31515A2-A444-4FB9-B792-C9849BA7C6CD}" srcOrd="4" destOrd="0" parTransId="{327133FB-359C-4C18-9024-CCF9D2BD63FC}" sibTransId="{E0CE44D4-4C62-4637-A647-F4FF10E38F31}"/>
    <dgm:cxn modelId="{C9BBF53F-AB71-4F4B-BE73-5CFB77EB9116}" type="presOf" srcId="{A042366C-DA87-4D53-9712-EFC7E48DE158}" destId="{7D835161-4226-4479-B0C1-83C9A3E8DFD9}" srcOrd="0" destOrd="3" presId="urn:microsoft.com/office/officeart/2005/8/layout/hList1"/>
    <dgm:cxn modelId="{BBAC7242-EDDA-4FCD-BB2B-7225FBEB5652}" srcId="{6E262F86-1AA1-4382-9DF1-02E036360AE6}" destId="{F47F5F78-616B-40D7-9E7E-20AEEC7143FF}" srcOrd="0" destOrd="0" parTransId="{7A46737F-6C09-4ECB-A634-A7CF463052C9}" sibTransId="{3AA72C98-FBB9-4420-8BB8-69B6A96A8242}"/>
    <dgm:cxn modelId="{221A7442-5A7B-4D73-86B2-400722ED7F20}" type="presOf" srcId="{336ACAE0-BA1A-4DC2-B0C1-1CF885F4C42E}" destId="{4400043D-669B-46D3-9E10-9F5C4438B9E7}" srcOrd="0" destOrd="0" presId="urn:microsoft.com/office/officeart/2005/8/layout/hList1"/>
    <dgm:cxn modelId="{B72FD142-8108-40B5-82C2-CD3D31DA47B4}" type="presOf" srcId="{91372AB2-3291-4200-A0C7-BAA8D6902732}" destId="{7D835161-4226-4479-B0C1-83C9A3E8DFD9}" srcOrd="0" destOrd="1" presId="urn:microsoft.com/office/officeart/2005/8/layout/hList1"/>
    <dgm:cxn modelId="{E9CE0145-D386-4AD9-A2A9-63CF9AA68010}" srcId="{4B8044F3-CD35-479A-A373-C6697B089B1B}" destId="{6E262F86-1AA1-4382-9DF1-02E036360AE6}" srcOrd="5" destOrd="0" parTransId="{DC288B33-C9A9-49CE-A213-45DC209E912F}" sibTransId="{14B132AB-CDED-4F61-8F6A-D55655D756D4}"/>
    <dgm:cxn modelId="{B96D1765-479E-4F9D-92D8-C74311B406C7}" type="presOf" srcId="{E3F25649-B198-4B86-8AEF-BB41143239C8}" destId="{7D835161-4226-4479-B0C1-83C9A3E8DFD9}" srcOrd="0" destOrd="5" presId="urn:microsoft.com/office/officeart/2005/8/layout/hList1"/>
    <dgm:cxn modelId="{4EA63E65-0D18-4C7B-9E2D-B4FD39056896}" srcId="{6E262F86-1AA1-4382-9DF1-02E036360AE6}" destId="{508EEC58-A63B-4B5D-A44E-19DE65EFB6F6}" srcOrd="4" destOrd="0" parTransId="{2B529BEA-3C11-4F68-99AD-9A235F11F8E0}" sibTransId="{1207E92B-7C91-4558-B62A-FC84E4FB6827}"/>
    <dgm:cxn modelId="{D5DFCC65-C934-41A2-B27B-B8A1EF60558C}" srcId="{00471D14-6476-48EE-A1B4-4CFC3AD92E25}" destId="{1DE58521-31CD-4950-A4FB-971B21DE3B6D}" srcOrd="1" destOrd="0" parTransId="{389AC2D7-D760-447F-94BE-BE00332D61E3}" sibTransId="{BB081286-BD05-4EB2-8B7C-AE1BC1BBD309}"/>
    <dgm:cxn modelId="{72680846-98EF-40CD-A305-7CE3245C90CE}" srcId="{BADA3647-C8C8-4C7D-B5FA-13805DA26F03}" destId="{A0AF13C9-4C87-40B9-85B3-287F062EE9DC}" srcOrd="0" destOrd="0" parTransId="{F1D31867-2095-4A88-825F-888899D262C9}" sibTransId="{75DC3A94-7307-4F21-95C5-87E1CD2FC91D}"/>
    <dgm:cxn modelId="{1F1B6A48-2970-45EA-83B4-B153945DF908}" srcId="{00471D14-6476-48EE-A1B4-4CFC3AD92E25}" destId="{59DDFFFF-B664-4B52-A35C-CBC6AB445FFA}" srcOrd="3" destOrd="0" parTransId="{40CF9485-F6A8-43DC-8B0D-28E616BA4344}" sibTransId="{61440A41-3416-4E59-8285-3AC8315F61BF}"/>
    <dgm:cxn modelId="{B0FB9568-8A7F-4214-8A86-631BCC0741C2}" type="presOf" srcId="{30860CBD-A389-4C29-B92D-14FC32F39586}" destId="{513AA8AA-21E8-43AE-8ECE-7E0ADD6CDC21}" srcOrd="0" destOrd="3" presId="urn:microsoft.com/office/officeart/2005/8/layout/hList1"/>
    <dgm:cxn modelId="{86E20E4B-5BFF-45C7-8219-93307E5ED77D}" srcId="{11E72B1A-E553-4542-BE6B-21365445D99C}" destId="{DCD0EF43-2640-4A71-B651-4055A4061320}" srcOrd="1" destOrd="0" parTransId="{85223FEB-A110-4C69-9809-3EA1E92126C9}" sibTransId="{26DC9994-A629-4A42-B8F3-72898D2AFCDF}"/>
    <dgm:cxn modelId="{62562C6C-2AED-4AF4-AB60-8601EB74AE7F}" srcId="{336ACAE0-BA1A-4DC2-B0C1-1CF885F4C42E}" destId="{30D880B2-2CCF-49DE-A703-26C02AA0BC23}" srcOrd="0" destOrd="0" parTransId="{2115BA1D-5BAD-4834-A6D2-7E8D8CF49F51}" sibTransId="{A7FB355C-22E7-4D5D-BBC0-D17AFBA233A7}"/>
    <dgm:cxn modelId="{68C11C6D-AC4A-475F-98F5-8B7CA1DFF6E4}" type="presOf" srcId="{FCD22513-8142-4E57-A21E-D186BFCDC210}" destId="{05252447-74B7-41C2-BF07-F2B1CBCB0AF5}" srcOrd="0" destOrd="4" presId="urn:microsoft.com/office/officeart/2005/8/layout/hList1"/>
    <dgm:cxn modelId="{7A624F6D-A601-4C74-8530-CD3CA7A3E7D8}" srcId="{336ACAE0-BA1A-4DC2-B0C1-1CF885F4C42E}" destId="{4274C3A5-CD8E-4916-9A32-079C0372776E}" srcOrd="3" destOrd="0" parTransId="{B8A85C2A-E1E4-4635-9BA5-21DC39551AEB}" sibTransId="{29F69F13-B3FA-475F-84FD-CA0F64C60C2B}"/>
    <dgm:cxn modelId="{76958D6D-256A-4DB1-B898-085FE072DB2A}" type="presOf" srcId="{EC2A0235-BD80-4EF4-92D7-071279A4E41E}" destId="{590B61DD-AE10-4CEE-BF63-58B494273960}" srcOrd="0" destOrd="5" presId="urn:microsoft.com/office/officeart/2005/8/layout/hList1"/>
    <dgm:cxn modelId="{EBD86450-CC97-4F98-B0B0-971DDAC7E6F6}" type="presOf" srcId="{33BC6716-82AA-4C80-992C-B00430DFBE54}" destId="{4E5830D2-F8E5-4969-982F-FC8E7B831586}" srcOrd="0" destOrd="1" presId="urn:microsoft.com/office/officeart/2005/8/layout/hList1"/>
    <dgm:cxn modelId="{1C8EB971-93F2-4EDA-B97B-AE68B091425F}" srcId="{4B8044F3-CD35-479A-A373-C6697B089B1B}" destId="{BADA3647-C8C8-4C7D-B5FA-13805DA26F03}" srcOrd="4" destOrd="0" parTransId="{CD6059D3-B5AB-421B-A14D-708C23E64449}" sibTransId="{50B7490E-3CD0-4B27-9FE0-DB707E8E4DD2}"/>
    <dgm:cxn modelId="{7D11D552-0D5A-48A0-8909-3A540F1B7DCA}" srcId="{8E7D9E13-633C-4FCF-8AF6-6623CD8CCD97}" destId="{1B362B26-A887-4C03-A2B1-6DAF2C476E2E}" srcOrd="2" destOrd="0" parTransId="{65718AA5-AD1D-40E4-A164-540A335C4809}" sibTransId="{8B6AC99F-5114-47A7-BB94-3596D94718A1}"/>
    <dgm:cxn modelId="{528EAD56-A20B-41EC-8DF9-38353207D163}" type="presOf" srcId="{5ED32A80-93AE-4327-8AAE-ABF3393BAB39}" destId="{513AA8AA-21E8-43AE-8ECE-7E0ADD6CDC21}" srcOrd="0" destOrd="1" presId="urn:microsoft.com/office/officeart/2005/8/layout/hList1"/>
    <dgm:cxn modelId="{6B6B7C79-C2F3-41BE-9251-C267318CADAE}" type="presOf" srcId="{1B362B26-A887-4C03-A2B1-6DAF2C476E2E}" destId="{513AA8AA-21E8-43AE-8ECE-7E0ADD6CDC21}" srcOrd="0" destOrd="2" presId="urn:microsoft.com/office/officeart/2005/8/layout/hList1"/>
    <dgm:cxn modelId="{DD66D07A-8206-4DA7-88ED-3F2AA7BB9111}" srcId="{00471D14-6476-48EE-A1B4-4CFC3AD92E25}" destId="{CDA5072B-13EF-4CCD-81C8-28BE0ABD583D}" srcOrd="2" destOrd="0" parTransId="{7DAE83BE-CEBC-46D4-A727-08F0E161C48A}" sibTransId="{C0E4CF00-FECA-4DD7-8FFE-AFE3B1EEA686}"/>
    <dgm:cxn modelId="{F665037C-893E-4D09-9DD0-6354498E2BFD}" type="presOf" srcId="{52CD6E9A-32B7-4DBD-B5EC-131E11A754F1}" destId="{05252447-74B7-41C2-BF07-F2B1CBCB0AF5}" srcOrd="0" destOrd="2" presId="urn:microsoft.com/office/officeart/2005/8/layout/hList1"/>
    <dgm:cxn modelId="{32667680-022C-4D89-A96D-81DEBD9FC164}" srcId="{8E7D9E13-633C-4FCF-8AF6-6623CD8CCD97}" destId="{B2CC09E2-1E9B-4B6E-B4F1-FF73D2979F18}" srcOrd="0" destOrd="0" parTransId="{04328728-D8DC-43DC-A179-DB22A0B40E7A}" sibTransId="{FC36FB56-445A-46EA-B4C9-76B5794CE257}"/>
    <dgm:cxn modelId="{0EC5F380-9E87-47B6-8D1A-3547061A3510}" srcId="{00471D14-6476-48EE-A1B4-4CFC3AD92E25}" destId="{A4A2B8F6-9F0D-4F61-B5E2-926C196AF5B2}" srcOrd="4" destOrd="0" parTransId="{84513D0F-7B61-4C99-A994-E71A7DE963E9}" sibTransId="{61194A35-10C4-427F-9267-63CA3DF0D37C}"/>
    <dgm:cxn modelId="{8314D984-C3BA-4454-B1C7-76B3A3FC5607}" srcId="{11E72B1A-E553-4542-BE6B-21365445D99C}" destId="{F7FE4892-BEAD-47D4-AEFB-F867F3B43825}" srcOrd="3" destOrd="0" parTransId="{EB9FFF8D-8FEC-4601-8222-2506865B8B6F}" sibTransId="{E8FCD218-C699-49B8-B64B-AF5C3C5D9AD4}"/>
    <dgm:cxn modelId="{5856E88B-AF12-48D3-A0E2-15C2A8654028}" srcId="{4B8044F3-CD35-479A-A373-C6697B089B1B}" destId="{11E72B1A-E553-4542-BE6B-21365445D99C}" srcOrd="1" destOrd="0" parTransId="{A10C0C07-0606-4E1C-90AF-AF762CEF28D9}" sibTransId="{1A25B44E-4D2F-4365-A3A3-35229C59545E}"/>
    <dgm:cxn modelId="{0608A390-FE5E-408B-9831-523F9A73F77D}" srcId="{336ACAE0-BA1A-4DC2-B0C1-1CF885F4C42E}" destId="{AB63E24E-55E5-45F2-9C71-FD43FFC8E155}" srcOrd="2" destOrd="0" parTransId="{4F13C33D-4227-47AE-B56D-4BC84CFE3AC9}" sibTransId="{5FCDCE54-9AC1-4B0B-A15E-2D8277C0C124}"/>
    <dgm:cxn modelId="{F5402494-6E1B-4F82-9838-5F5E9BB19905}" type="presOf" srcId="{A3DE7E57-949B-4157-95CE-F602C37403FC}" destId="{AD9AFA8B-4E5D-421F-8B0C-CA365C16DA1E}" srcOrd="0" destOrd="0" presId="urn:microsoft.com/office/officeart/2005/8/layout/hList1"/>
    <dgm:cxn modelId="{00D62695-FE7F-4408-97B8-43863ADEB6F7}" srcId="{4B8044F3-CD35-479A-A373-C6697B089B1B}" destId="{8E7D9E13-633C-4FCF-8AF6-6623CD8CCD97}" srcOrd="2" destOrd="0" parTransId="{D84FB5FF-E421-4505-A93D-8A4B71CBD663}" sibTransId="{FBFAB953-43C2-4E27-BC19-C35103CF2F73}"/>
    <dgm:cxn modelId="{283C6095-A192-4549-B833-C8D38EA70D66}" srcId="{11E72B1A-E553-4542-BE6B-21365445D99C}" destId="{52CD6E9A-32B7-4DBD-B5EC-131E11A754F1}" srcOrd="2" destOrd="0" parTransId="{91581C13-7A62-41B1-B270-09FEE9AFF436}" sibTransId="{4709CDB0-26F9-46F5-AAA7-1868F8FD20D5}"/>
    <dgm:cxn modelId="{3ABF2F99-521E-46EC-98F6-F54B1A7890E3}" srcId="{8E7D9E13-633C-4FCF-8AF6-6623CD8CCD97}" destId="{5ED32A80-93AE-4327-8AAE-ABF3393BAB39}" srcOrd="1" destOrd="0" parTransId="{D7E4E119-7B0A-422E-A62E-6108B6EF5E88}" sibTransId="{A4268648-173B-4645-BEBC-9AC070C30E53}"/>
    <dgm:cxn modelId="{9A9A4C99-4E5E-4E46-A6A4-1C0181BF30CF}" type="presOf" srcId="{4B8044F3-CD35-479A-A373-C6697B089B1B}" destId="{88FEBF79-531F-466C-B244-1B6BF5913E19}" srcOrd="0" destOrd="0" presId="urn:microsoft.com/office/officeart/2005/8/layout/hList1"/>
    <dgm:cxn modelId="{20D324A0-463C-4313-8201-6F9F8E7F51DD}" srcId="{6E262F86-1AA1-4382-9DF1-02E036360AE6}" destId="{E3F25649-B198-4B86-8AEF-BB41143239C8}" srcOrd="5" destOrd="0" parTransId="{19A517A2-6BF0-43A7-B5E7-CB7FFEF06A55}" sibTransId="{81AB9DE3-F630-4A47-AC6A-E376A4CC33C6}"/>
    <dgm:cxn modelId="{012030A2-A53F-4056-813A-E7B73F4F54D7}" type="presOf" srcId="{AB63E24E-55E5-45F2-9C71-FD43FFC8E155}" destId="{590B61DD-AE10-4CEE-BF63-58B494273960}" srcOrd="0" destOrd="2" presId="urn:microsoft.com/office/officeart/2005/8/layout/hList1"/>
    <dgm:cxn modelId="{C9AB65A2-E19F-41D4-BDA6-78CA7ABA20AD}" type="presOf" srcId="{A4A2B8F6-9F0D-4F61-B5E2-926C196AF5B2}" destId="{AD9AFA8B-4E5D-421F-8B0C-CA365C16DA1E}" srcOrd="0" destOrd="4" presId="urn:microsoft.com/office/officeart/2005/8/layout/hList1"/>
    <dgm:cxn modelId="{A5FAF7A7-8A97-4B5C-A4D0-1C7166741B01}" srcId="{BADA3647-C8C8-4C7D-B5FA-13805DA26F03}" destId="{26300399-591E-49E3-B99E-21A54179A978}" srcOrd="2" destOrd="0" parTransId="{149AB3F9-EE0D-4813-9028-9B948DD627E2}" sibTransId="{92201CFA-BEA3-48E7-B92A-0F37E22789A1}"/>
    <dgm:cxn modelId="{34925AAA-A2F0-414E-ADE7-75214ED1535D}" type="presOf" srcId="{F31454C2-3079-44FA-9912-749BCD7AF6D1}" destId="{05252447-74B7-41C2-BF07-F2B1CBCB0AF5}" srcOrd="0" destOrd="5" presId="urn:microsoft.com/office/officeart/2005/8/layout/hList1"/>
    <dgm:cxn modelId="{756667AB-72AC-4622-A061-F5B45A286032}" srcId="{11E72B1A-E553-4542-BE6B-21365445D99C}" destId="{A497DB76-2181-4375-A260-6D4957610602}" srcOrd="0" destOrd="0" parTransId="{BB53F544-9696-445A-AD2A-2E3A4D78DD4D}" sibTransId="{68A99BF1-950F-43A6-A8D8-35F5678AB6C9}"/>
    <dgm:cxn modelId="{92B849AC-2D22-4D8B-B62D-C692FF85C054}" type="presOf" srcId="{B2CC09E2-1E9B-4B6E-B4F1-FF73D2979F18}" destId="{513AA8AA-21E8-43AE-8ECE-7E0ADD6CDC21}" srcOrd="0" destOrd="0" presId="urn:microsoft.com/office/officeart/2005/8/layout/hList1"/>
    <dgm:cxn modelId="{8DB62CB3-4378-4E19-A85B-F64478F9CC7E}" type="presOf" srcId="{BFD2A8FD-053C-4343-8A69-EB3564F2AB02}" destId="{4E5830D2-F8E5-4969-982F-FC8E7B831586}" srcOrd="0" destOrd="3" presId="urn:microsoft.com/office/officeart/2005/8/layout/hList1"/>
    <dgm:cxn modelId="{BC360FB7-3748-494E-B3D1-E8998BE8E417}" srcId="{BADA3647-C8C8-4C7D-B5FA-13805DA26F03}" destId="{100F2141-B243-4044-B8E3-1E0BEE4E1D56}" srcOrd="4" destOrd="0" parTransId="{FB189029-4E0E-484F-BE32-25CDF4517DA8}" sibTransId="{B8E459E9-474D-400D-91F0-5F617BDA3BC4}"/>
    <dgm:cxn modelId="{ED0E38BA-0913-4764-A6A5-709991492358}" type="presOf" srcId="{30D880B2-2CCF-49DE-A703-26C02AA0BC23}" destId="{590B61DD-AE10-4CEE-BF63-58B494273960}" srcOrd="0" destOrd="0" presId="urn:microsoft.com/office/officeart/2005/8/layout/hList1"/>
    <dgm:cxn modelId="{2609BBC1-7A77-4FCD-8915-0DCD45DB910A}" type="presOf" srcId="{100F2141-B243-4044-B8E3-1E0BEE4E1D56}" destId="{4E5830D2-F8E5-4969-982F-FC8E7B831586}" srcOrd="0" destOrd="4" presId="urn:microsoft.com/office/officeart/2005/8/layout/hList1"/>
    <dgm:cxn modelId="{5AAE34C3-96F2-4C7B-824E-60B9A3E0E5C1}" type="presOf" srcId="{CDA5072B-13EF-4CCD-81C8-28BE0ABD583D}" destId="{AD9AFA8B-4E5D-421F-8B0C-CA365C16DA1E}" srcOrd="0" destOrd="2" presId="urn:microsoft.com/office/officeart/2005/8/layout/hList1"/>
    <dgm:cxn modelId="{148E0FC6-9E9B-4235-8B43-72DB7C171848}" srcId="{11E72B1A-E553-4542-BE6B-21365445D99C}" destId="{FCD22513-8142-4E57-A21E-D186BFCDC210}" srcOrd="4" destOrd="0" parTransId="{9BE9EBD4-D525-4CA0-B3F0-CD318F9AD39F}" sibTransId="{9F901DC0-065E-4524-A00F-0AE37B9D7128}"/>
    <dgm:cxn modelId="{AC6F18C6-1A60-4E49-A78E-CAD177BD4C2F}" srcId="{6E262F86-1AA1-4382-9DF1-02E036360AE6}" destId="{DB6ECA6D-8237-4A26-BC1B-E66E908AE47D}" srcOrd="2" destOrd="0" parTransId="{2AE080F1-4AFB-4C0D-BD79-C92BABA39E13}" sibTransId="{DAE65A95-9BE9-4F46-93C6-740A18542507}"/>
    <dgm:cxn modelId="{03CCB3C6-8B91-4ECA-9A96-768317231DB3}" type="presOf" srcId="{C31515A2-A444-4FB9-B792-C9849BA7C6CD}" destId="{513AA8AA-21E8-43AE-8ECE-7E0ADD6CDC21}" srcOrd="0" destOrd="4" presId="urn:microsoft.com/office/officeart/2005/8/layout/hList1"/>
    <dgm:cxn modelId="{716299CA-7E90-4CFE-A631-51AA9AE0DE57}" type="presOf" srcId="{1DE58521-31CD-4950-A4FB-971B21DE3B6D}" destId="{AD9AFA8B-4E5D-421F-8B0C-CA365C16DA1E}" srcOrd="0" destOrd="1" presId="urn:microsoft.com/office/officeart/2005/8/layout/hList1"/>
    <dgm:cxn modelId="{DBB8C9CC-BBBA-4ECC-BDB0-F358468A8AC2}" type="presOf" srcId="{DCD0EF43-2640-4A71-B651-4055A4061320}" destId="{05252447-74B7-41C2-BF07-F2B1CBCB0AF5}" srcOrd="0" destOrd="1" presId="urn:microsoft.com/office/officeart/2005/8/layout/hList1"/>
    <dgm:cxn modelId="{25E8FBD1-5765-4733-935B-EA1359754666}" type="presOf" srcId="{F7FE4892-BEAD-47D4-AEFB-F867F3B43825}" destId="{05252447-74B7-41C2-BF07-F2B1CBCB0AF5}" srcOrd="0" destOrd="3" presId="urn:microsoft.com/office/officeart/2005/8/layout/hList1"/>
    <dgm:cxn modelId="{91AA61D2-B919-4841-BDCA-2480F9BD9019}" type="presOf" srcId="{6E262F86-1AA1-4382-9DF1-02E036360AE6}" destId="{A6202FD0-2F52-49E9-A75F-4DA32EE17456}" srcOrd="0" destOrd="0" presId="urn:microsoft.com/office/officeart/2005/8/layout/hList1"/>
    <dgm:cxn modelId="{CCA357D8-BE8F-40F2-A7A1-341CE06FCCFA}" type="presOf" srcId="{A0AF13C9-4C87-40B9-85B3-287F062EE9DC}" destId="{4E5830D2-F8E5-4969-982F-FC8E7B831586}" srcOrd="0" destOrd="0" presId="urn:microsoft.com/office/officeart/2005/8/layout/hList1"/>
    <dgm:cxn modelId="{3B9834DA-FAD2-455C-82B3-7D87845229E4}" srcId="{6E262F86-1AA1-4382-9DF1-02E036360AE6}" destId="{A042366C-DA87-4D53-9712-EFC7E48DE158}" srcOrd="3" destOrd="0" parTransId="{07B5953D-AFA1-44A1-88F6-559233EECCBA}" sibTransId="{78721675-2C1F-4D0C-93A9-9D5F4EB4365C}"/>
    <dgm:cxn modelId="{61E551DA-2BDF-45E0-95C0-28F2CA30BE12}" srcId="{336ACAE0-BA1A-4DC2-B0C1-1CF885F4C42E}" destId="{3E1519E0-A8AD-4350-AF24-3A5054E4E480}" srcOrd="4" destOrd="0" parTransId="{2D7BB3CC-5FF9-47E7-9DF7-3A4966E810D6}" sibTransId="{40F2811B-4A6E-4C61-9B08-6DEEC8380042}"/>
    <dgm:cxn modelId="{34D2ECDA-008A-4390-9102-B79CDDA0D987}" srcId="{6E262F86-1AA1-4382-9DF1-02E036360AE6}" destId="{91372AB2-3291-4200-A0C7-BAA8D6902732}" srcOrd="1" destOrd="0" parTransId="{A867005D-57C0-4274-8091-F98E9B19ADF5}" sibTransId="{644C89F5-D9C2-4E65-98DE-E960B8AA426F}"/>
    <dgm:cxn modelId="{C138F6DC-B542-4E2E-8018-59258649FE56}" srcId="{11E72B1A-E553-4542-BE6B-21365445D99C}" destId="{F31454C2-3079-44FA-9912-749BCD7AF6D1}" srcOrd="5" destOrd="0" parTransId="{5C4BFB71-5C6B-44D2-B987-693A87BADF5C}" sibTransId="{656FC3CF-C1BF-4014-A67D-2D2AADD4B89C}"/>
    <dgm:cxn modelId="{876CB8E0-CCF1-46DC-944F-771F271D59F5}" type="presOf" srcId="{F47F5F78-616B-40D7-9E7E-20AEEC7143FF}" destId="{7D835161-4226-4479-B0C1-83C9A3E8DFD9}" srcOrd="0" destOrd="0" presId="urn:microsoft.com/office/officeart/2005/8/layout/hList1"/>
    <dgm:cxn modelId="{0EF365E1-A7C7-4C5F-BEF7-9A89D67BDC86}" type="presOf" srcId="{3E1519E0-A8AD-4350-AF24-3A5054E4E480}" destId="{590B61DD-AE10-4CEE-BF63-58B494273960}" srcOrd="0" destOrd="4" presId="urn:microsoft.com/office/officeart/2005/8/layout/hList1"/>
    <dgm:cxn modelId="{702B41E4-1CA7-4F78-9CE3-A7E5CCCBFECA}" type="presOf" srcId="{00471D14-6476-48EE-A1B4-4CFC3AD92E25}" destId="{68E83615-2307-4DE7-AE11-DF061590090C}" srcOrd="0" destOrd="0" presId="urn:microsoft.com/office/officeart/2005/8/layout/hList1"/>
    <dgm:cxn modelId="{1B2862E8-4114-4D82-9DBD-90708A8FE7E4}" srcId="{00471D14-6476-48EE-A1B4-4CFC3AD92E25}" destId="{64700B90-7842-440F-803D-7B892D723652}" srcOrd="5" destOrd="0" parTransId="{BF8843DB-DF63-4CF6-B5EA-D72AD442A710}" sibTransId="{6AD65F04-7EF1-4C6D-8020-CFABA1E0431F}"/>
    <dgm:cxn modelId="{643264EE-A0A0-4154-A855-143F47C912AF}" srcId="{336ACAE0-BA1A-4DC2-B0C1-1CF885F4C42E}" destId="{EA9880E0-3FB9-4DEC-88D9-A727194863B8}" srcOrd="1" destOrd="0" parTransId="{F3ECEF44-A86A-4B24-B90F-9CF153EDCC7D}" sibTransId="{26377AE1-8AF4-41F9-B84E-589590E2762F}"/>
    <dgm:cxn modelId="{8044FBF2-8BFB-460A-833B-66E72507E763}" srcId="{8E7D9E13-633C-4FCF-8AF6-6623CD8CCD97}" destId="{30860CBD-A389-4C29-B92D-14FC32F39586}" srcOrd="3" destOrd="0" parTransId="{31D94D4D-509F-43EE-9828-0A7E4751B4D6}" sibTransId="{71961249-A048-451E-A97F-E7B08D761B53}"/>
    <dgm:cxn modelId="{9C9747F4-4994-4D5E-A77B-9FA883434C98}" type="presOf" srcId="{EA9880E0-3FB9-4DEC-88D9-A727194863B8}" destId="{590B61DD-AE10-4CEE-BF63-58B494273960}" srcOrd="0" destOrd="1" presId="urn:microsoft.com/office/officeart/2005/8/layout/hList1"/>
    <dgm:cxn modelId="{0FF66AF4-BB4D-48CD-8549-DAB1623E223A}" srcId="{BADA3647-C8C8-4C7D-B5FA-13805DA26F03}" destId="{C5AB8773-FB73-416E-A6A1-FADAF5A5B305}" srcOrd="5" destOrd="0" parTransId="{E392614C-993D-43AB-AB6A-AF093AD953F7}" sibTransId="{3E5FBDCF-E7D4-4534-9EE1-27A4F413A582}"/>
    <dgm:cxn modelId="{20AC51FB-AEAA-483B-BC71-4D92B13C58D1}" type="presOf" srcId="{8E7D9E13-633C-4FCF-8AF6-6623CD8CCD97}" destId="{6DEBCD8C-A6E4-41CD-8168-392DF4CA4522}" srcOrd="0" destOrd="0" presId="urn:microsoft.com/office/officeart/2005/8/layout/hList1"/>
    <dgm:cxn modelId="{4CA1B3FD-8DAB-4265-A08F-17CE64ADD50A}" type="presOf" srcId="{59DDFFFF-B664-4B52-A35C-CBC6AB445FFA}" destId="{AD9AFA8B-4E5D-421F-8B0C-CA365C16DA1E}" srcOrd="0" destOrd="3" presId="urn:microsoft.com/office/officeart/2005/8/layout/hList1"/>
    <dgm:cxn modelId="{27657FDC-416F-45C0-9922-DC344C92055C}" type="presParOf" srcId="{88FEBF79-531F-466C-B244-1B6BF5913E19}" destId="{8D990286-1083-4BE3-865D-C8503AE47F1A}" srcOrd="0" destOrd="0" presId="urn:microsoft.com/office/officeart/2005/8/layout/hList1"/>
    <dgm:cxn modelId="{674C7724-F226-42C4-B043-28659B6FE4AD}" type="presParOf" srcId="{8D990286-1083-4BE3-865D-C8503AE47F1A}" destId="{4400043D-669B-46D3-9E10-9F5C4438B9E7}" srcOrd="0" destOrd="0" presId="urn:microsoft.com/office/officeart/2005/8/layout/hList1"/>
    <dgm:cxn modelId="{FBCBB79E-7CFF-4C20-B3DA-43BF9F8EF374}" type="presParOf" srcId="{8D990286-1083-4BE3-865D-C8503AE47F1A}" destId="{590B61DD-AE10-4CEE-BF63-58B494273960}" srcOrd="1" destOrd="0" presId="urn:microsoft.com/office/officeart/2005/8/layout/hList1"/>
    <dgm:cxn modelId="{E5EE06FE-60AA-422A-89F2-031948857A78}" type="presParOf" srcId="{88FEBF79-531F-466C-B244-1B6BF5913E19}" destId="{A9E949A6-C08E-4447-8422-A5A0E496B57B}" srcOrd="1" destOrd="0" presId="urn:microsoft.com/office/officeart/2005/8/layout/hList1"/>
    <dgm:cxn modelId="{B89BE6DB-DE47-4336-8FE3-D802C1EF0DFB}" type="presParOf" srcId="{88FEBF79-531F-466C-B244-1B6BF5913E19}" destId="{983E2899-9594-41F9-8C2A-D6498003B6EB}" srcOrd="2" destOrd="0" presId="urn:microsoft.com/office/officeart/2005/8/layout/hList1"/>
    <dgm:cxn modelId="{B7C5EA31-3A81-416A-BA07-54C5C244C17E}" type="presParOf" srcId="{983E2899-9594-41F9-8C2A-D6498003B6EB}" destId="{E13F4923-CF18-44B1-905B-BC432DBEC217}" srcOrd="0" destOrd="0" presId="urn:microsoft.com/office/officeart/2005/8/layout/hList1"/>
    <dgm:cxn modelId="{25492F5B-B68E-4B33-B84A-E4025F980747}" type="presParOf" srcId="{983E2899-9594-41F9-8C2A-D6498003B6EB}" destId="{05252447-74B7-41C2-BF07-F2B1CBCB0AF5}" srcOrd="1" destOrd="0" presId="urn:microsoft.com/office/officeart/2005/8/layout/hList1"/>
    <dgm:cxn modelId="{637B95AD-FBFA-47A6-A784-6B2A8259C1CB}" type="presParOf" srcId="{88FEBF79-531F-466C-B244-1B6BF5913E19}" destId="{CC277757-FDAA-4892-A6DF-886558DD6A6D}" srcOrd="3" destOrd="0" presId="urn:microsoft.com/office/officeart/2005/8/layout/hList1"/>
    <dgm:cxn modelId="{F820D72B-C49A-4950-928F-D030B70F9627}" type="presParOf" srcId="{88FEBF79-531F-466C-B244-1B6BF5913E19}" destId="{3938A07A-DA40-428D-99F7-AB8A1368EB67}" srcOrd="4" destOrd="0" presId="urn:microsoft.com/office/officeart/2005/8/layout/hList1"/>
    <dgm:cxn modelId="{55247484-2ABA-4126-9CCF-56C2C81EA5A2}" type="presParOf" srcId="{3938A07A-DA40-428D-99F7-AB8A1368EB67}" destId="{6DEBCD8C-A6E4-41CD-8168-392DF4CA4522}" srcOrd="0" destOrd="0" presId="urn:microsoft.com/office/officeart/2005/8/layout/hList1"/>
    <dgm:cxn modelId="{E2542C3D-9F25-4D66-B56C-6E78B11BD222}" type="presParOf" srcId="{3938A07A-DA40-428D-99F7-AB8A1368EB67}" destId="{513AA8AA-21E8-43AE-8ECE-7E0ADD6CDC21}" srcOrd="1" destOrd="0" presId="urn:microsoft.com/office/officeart/2005/8/layout/hList1"/>
    <dgm:cxn modelId="{26E1AD9F-E012-4ACA-874D-8A4FB16B8962}" type="presParOf" srcId="{88FEBF79-531F-466C-B244-1B6BF5913E19}" destId="{167D9974-FEAD-4F05-888C-5FC4F22DCAB8}" srcOrd="5" destOrd="0" presId="urn:microsoft.com/office/officeart/2005/8/layout/hList1"/>
    <dgm:cxn modelId="{2C828621-6C0B-4CCB-962D-766671D728FD}" type="presParOf" srcId="{88FEBF79-531F-466C-B244-1B6BF5913E19}" destId="{91B112D1-121B-468F-A11D-8797F84178E4}" srcOrd="6" destOrd="0" presId="urn:microsoft.com/office/officeart/2005/8/layout/hList1"/>
    <dgm:cxn modelId="{FACCA704-560C-4F95-A694-C8AAAFE3D806}" type="presParOf" srcId="{91B112D1-121B-468F-A11D-8797F84178E4}" destId="{68E83615-2307-4DE7-AE11-DF061590090C}" srcOrd="0" destOrd="0" presId="urn:microsoft.com/office/officeart/2005/8/layout/hList1"/>
    <dgm:cxn modelId="{2B775171-8815-4DC1-A25C-948E450B9C4D}" type="presParOf" srcId="{91B112D1-121B-468F-A11D-8797F84178E4}" destId="{AD9AFA8B-4E5D-421F-8B0C-CA365C16DA1E}" srcOrd="1" destOrd="0" presId="urn:microsoft.com/office/officeart/2005/8/layout/hList1"/>
    <dgm:cxn modelId="{C6AC707C-7611-4264-91B3-FC40C5920B01}" type="presParOf" srcId="{88FEBF79-531F-466C-B244-1B6BF5913E19}" destId="{CBB96139-D31A-44AE-8700-B4A5B5BDB1DF}" srcOrd="7" destOrd="0" presId="urn:microsoft.com/office/officeart/2005/8/layout/hList1"/>
    <dgm:cxn modelId="{79EA1FFD-5CF9-4D34-873C-06BC0BE9B1BA}" type="presParOf" srcId="{88FEBF79-531F-466C-B244-1B6BF5913E19}" destId="{1945F25B-19E8-4E35-B760-9A2B2E4524CD}" srcOrd="8" destOrd="0" presId="urn:microsoft.com/office/officeart/2005/8/layout/hList1"/>
    <dgm:cxn modelId="{E68EE576-E5A9-46E2-A812-D442CADFD8D4}" type="presParOf" srcId="{1945F25B-19E8-4E35-B760-9A2B2E4524CD}" destId="{5C256E35-3BD2-44C8-929B-E59C85B7C175}" srcOrd="0" destOrd="0" presId="urn:microsoft.com/office/officeart/2005/8/layout/hList1"/>
    <dgm:cxn modelId="{FDA87F63-5BCD-4272-AF7F-E7A682CF94EC}" type="presParOf" srcId="{1945F25B-19E8-4E35-B760-9A2B2E4524CD}" destId="{4E5830D2-F8E5-4969-982F-FC8E7B831586}" srcOrd="1" destOrd="0" presId="urn:microsoft.com/office/officeart/2005/8/layout/hList1"/>
    <dgm:cxn modelId="{07435C0E-70B7-4837-B2C8-91D1868B4A49}" type="presParOf" srcId="{88FEBF79-531F-466C-B244-1B6BF5913E19}" destId="{CFF609A8-7908-43E4-85B1-A9CE46AC3ABF}" srcOrd="9" destOrd="0" presId="urn:microsoft.com/office/officeart/2005/8/layout/hList1"/>
    <dgm:cxn modelId="{11D21510-06DF-4196-994C-31385BC27A6D}" type="presParOf" srcId="{88FEBF79-531F-466C-B244-1B6BF5913E19}" destId="{EF3802A7-85CB-43BB-9561-202603174C23}" srcOrd="10" destOrd="0" presId="urn:microsoft.com/office/officeart/2005/8/layout/hList1"/>
    <dgm:cxn modelId="{DB6375B2-9812-4E60-B8AD-7A8F45BC7B20}" type="presParOf" srcId="{EF3802A7-85CB-43BB-9561-202603174C23}" destId="{A6202FD0-2F52-49E9-A75F-4DA32EE17456}" srcOrd="0" destOrd="0" presId="urn:microsoft.com/office/officeart/2005/8/layout/hList1"/>
    <dgm:cxn modelId="{D982A61B-DC0B-4210-BC5A-313FC8514BA9}" type="presParOf" srcId="{EF3802A7-85CB-43BB-9561-202603174C23}" destId="{7D835161-4226-4479-B0C1-83C9A3E8DF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043D-669B-46D3-9E10-9F5C4438B9E7}">
      <dsp:nvSpPr>
        <dsp:cNvPr id="0" name=""/>
        <dsp:cNvSpPr/>
      </dsp:nvSpPr>
      <dsp:spPr>
        <a:xfrm>
          <a:off x="2330" y="1080037"/>
          <a:ext cx="1238065" cy="495226"/>
        </a:xfrm>
        <a:prstGeom prst="rect">
          <a:avLst/>
        </a:prstGeom>
        <a:solidFill>
          <a:srgbClr val="F8B62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sz="2300" kern="1200" dirty="0"/>
        </a:p>
      </dsp:txBody>
      <dsp:txXfrm>
        <a:off x="2330" y="1080037"/>
        <a:ext cx="1238065" cy="495226"/>
      </dsp:txXfrm>
    </dsp:sp>
    <dsp:sp modelId="{590B61DD-AE10-4CEE-BF63-58B494273960}">
      <dsp:nvSpPr>
        <dsp:cNvPr id="0" name=""/>
        <dsp:cNvSpPr/>
      </dsp:nvSpPr>
      <dsp:spPr>
        <a:xfrm>
          <a:off x="2330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Xia, Chunqiu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Xiao, Diwen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Jiang, Jiang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Kamtam, Nivedita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Vavilala, Srivan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Lai, Xinxin</a:t>
          </a:r>
        </a:p>
      </dsp:txBody>
      <dsp:txXfrm>
        <a:off x="2330" y="1575263"/>
        <a:ext cx="1238065" cy="1408699"/>
      </dsp:txXfrm>
    </dsp:sp>
    <dsp:sp modelId="{E13F4923-CF18-44B1-905B-BC432DBEC217}">
      <dsp:nvSpPr>
        <dsp:cNvPr id="0" name=""/>
        <dsp:cNvSpPr/>
      </dsp:nvSpPr>
      <dsp:spPr>
        <a:xfrm>
          <a:off x="1413725" y="1080037"/>
          <a:ext cx="1238065" cy="495226"/>
        </a:xfrm>
        <a:prstGeom prst="rect">
          <a:avLst/>
        </a:prstGeom>
        <a:solidFill>
          <a:srgbClr val="57A33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sz="2300" kern="1200" dirty="0"/>
        </a:p>
      </dsp:txBody>
      <dsp:txXfrm>
        <a:off x="1413725" y="1080037"/>
        <a:ext cx="1238065" cy="495226"/>
      </dsp:txXfrm>
    </dsp:sp>
    <dsp:sp modelId="{05252447-74B7-41C2-BF07-F2B1CBCB0AF5}">
      <dsp:nvSpPr>
        <dsp:cNvPr id="0" name=""/>
        <dsp:cNvSpPr/>
      </dsp:nvSpPr>
      <dsp:spPr>
        <a:xfrm>
          <a:off x="1413725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Gulley, Alexander J.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Kuppusamy, Balavigneswaran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Sheng, Haomin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Lei, Jiamin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Huang, Lei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Zheng, Wen</a:t>
          </a:r>
        </a:p>
      </dsp:txBody>
      <dsp:txXfrm>
        <a:off x="1413725" y="1575263"/>
        <a:ext cx="1238065" cy="1408699"/>
      </dsp:txXfrm>
    </dsp:sp>
    <dsp:sp modelId="{6DEBCD8C-A6E4-41CD-8168-392DF4CA4522}">
      <dsp:nvSpPr>
        <dsp:cNvPr id="0" name=""/>
        <dsp:cNvSpPr/>
      </dsp:nvSpPr>
      <dsp:spPr>
        <a:xfrm>
          <a:off x="2825119" y="1080037"/>
          <a:ext cx="1238065" cy="495226"/>
        </a:xfrm>
        <a:prstGeom prst="rect">
          <a:avLst/>
        </a:prstGeom>
        <a:solidFill>
          <a:srgbClr val="21B08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sz="2300" kern="1200" dirty="0"/>
        </a:p>
      </dsp:txBody>
      <dsp:txXfrm>
        <a:off x="2825119" y="1080037"/>
        <a:ext cx="1238065" cy="495226"/>
      </dsp:txXfrm>
    </dsp:sp>
    <dsp:sp modelId="{513AA8AA-21E8-43AE-8ECE-7E0ADD6CDC21}">
      <dsp:nvSpPr>
        <dsp:cNvPr id="0" name=""/>
        <dsp:cNvSpPr/>
      </dsp:nvSpPr>
      <dsp:spPr>
        <a:xfrm>
          <a:off x="282511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Kanumuri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Akshata</a:t>
          </a:r>
          <a:r>
            <a:rPr lang="en-US" sz="900" u="none" kern="1200" dirty="0">
              <a:solidFill>
                <a:schemeClr val="bg2"/>
              </a:solidFill>
            </a:rPr>
            <a:t> 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Vellore Prabhakar, Krithika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Singaravel, Muralidharan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Ramakrishnan, Sthanu Subramanian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Sharma, Tarun</a:t>
          </a:r>
        </a:p>
      </dsp:txBody>
      <dsp:txXfrm>
        <a:off x="2825119" y="1575263"/>
        <a:ext cx="1238065" cy="1408699"/>
      </dsp:txXfrm>
    </dsp:sp>
    <dsp:sp modelId="{68E83615-2307-4DE7-AE11-DF061590090C}">
      <dsp:nvSpPr>
        <dsp:cNvPr id="0" name=""/>
        <dsp:cNvSpPr/>
      </dsp:nvSpPr>
      <dsp:spPr>
        <a:xfrm>
          <a:off x="4236514" y="1080037"/>
          <a:ext cx="1238065" cy="495226"/>
        </a:xfrm>
        <a:prstGeom prst="rect">
          <a:avLst/>
        </a:prstGeom>
        <a:solidFill>
          <a:srgbClr val="1BA3C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sz="2300" kern="1200" dirty="0"/>
        </a:p>
      </dsp:txBody>
      <dsp:txXfrm>
        <a:off x="4236514" y="1080037"/>
        <a:ext cx="1238065" cy="495226"/>
      </dsp:txXfrm>
    </dsp:sp>
    <dsp:sp modelId="{AD9AFA8B-4E5D-421F-8B0C-CA365C16DA1E}">
      <dsp:nvSpPr>
        <dsp:cNvPr id="0" name=""/>
        <dsp:cNvSpPr/>
      </dsp:nvSpPr>
      <dsp:spPr>
        <a:xfrm>
          <a:off x="423651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Osei-Fosu, Augustine K.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Cope, Blake 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Helfrich, Eric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Ranjbar, Layla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Joy, Noble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Thomas, Philip</a:t>
          </a:r>
        </a:p>
      </dsp:txBody>
      <dsp:txXfrm>
        <a:off x="4236514" y="1575263"/>
        <a:ext cx="1238065" cy="1408699"/>
      </dsp:txXfrm>
    </dsp:sp>
    <dsp:sp modelId="{5C256E35-3BD2-44C8-929B-E59C85B7C175}">
      <dsp:nvSpPr>
        <dsp:cNvPr id="0" name=""/>
        <dsp:cNvSpPr/>
      </dsp:nvSpPr>
      <dsp:spPr>
        <a:xfrm>
          <a:off x="5647909" y="1080037"/>
          <a:ext cx="1238065" cy="495226"/>
        </a:xfrm>
        <a:prstGeom prst="rect">
          <a:avLst/>
        </a:prstGeom>
        <a:solidFill>
          <a:srgbClr val="A26DC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sz="2300" kern="1200" dirty="0"/>
        </a:p>
      </dsp:txBody>
      <dsp:txXfrm>
        <a:off x="5647909" y="1080037"/>
        <a:ext cx="1238065" cy="495226"/>
      </dsp:txXfrm>
    </dsp:sp>
    <dsp:sp modelId="{4E5830D2-F8E5-4969-982F-FC8E7B831586}">
      <dsp:nvSpPr>
        <dsp:cNvPr id="0" name=""/>
        <dsp:cNvSpPr/>
      </dsp:nvSpPr>
      <dsp:spPr>
        <a:xfrm>
          <a:off x="564790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Garg, Divya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Chavan, Kshitija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Kurundachalam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Muraleetharan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Almasri</a:t>
          </a:r>
          <a:r>
            <a:rPr lang="en-US" sz="900" u="none" kern="1200" dirty="0">
              <a:solidFill>
                <a:schemeClr val="bg2"/>
              </a:solidFill>
            </a:rPr>
            <a:t>, Osama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Nottath, Ramkumar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Agrawal, Shruti</a:t>
          </a:r>
        </a:p>
      </dsp:txBody>
      <dsp:txXfrm>
        <a:off x="5647909" y="1575263"/>
        <a:ext cx="1238065" cy="1408699"/>
      </dsp:txXfrm>
    </dsp:sp>
    <dsp:sp modelId="{A6202FD0-2F52-49E9-A75F-4DA32EE17456}">
      <dsp:nvSpPr>
        <dsp:cNvPr id="0" name=""/>
        <dsp:cNvSpPr/>
      </dsp:nvSpPr>
      <dsp:spPr>
        <a:xfrm>
          <a:off x="7059304" y="1080037"/>
          <a:ext cx="1238065" cy="495226"/>
        </a:xfrm>
        <a:prstGeom prst="rect">
          <a:avLst/>
        </a:prstGeom>
        <a:solidFill>
          <a:srgbClr val="FC719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sz="2300" kern="1200" dirty="0"/>
        </a:p>
      </dsp:txBody>
      <dsp:txXfrm>
        <a:off x="7059304" y="1080037"/>
        <a:ext cx="1238065" cy="495226"/>
      </dsp:txXfrm>
    </dsp:sp>
    <dsp:sp modelId="{7D835161-4226-4479-B0C1-83C9A3E8DFD9}">
      <dsp:nvSpPr>
        <dsp:cNvPr id="0" name=""/>
        <dsp:cNvSpPr/>
      </dsp:nvSpPr>
      <dsp:spPr>
        <a:xfrm>
          <a:off x="705930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Bapat, Anjali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Cardenas, Arturo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Demir, Elif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Hoertt, Jacob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Mucha</a:t>
          </a:r>
          <a:r>
            <a:rPr lang="en-US" sz="900" u="none" kern="1200" dirty="0">
              <a:solidFill>
                <a:schemeClr val="bg2"/>
              </a:solidFill>
            </a:rPr>
            <a:t>, Julian 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Penmatha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Manideep</a:t>
          </a:r>
          <a:r>
            <a:rPr lang="en-US" sz="900" u="none" kern="1200" dirty="0">
              <a:solidFill>
                <a:schemeClr val="bg2"/>
              </a:solidFill>
            </a:rPr>
            <a:t> Varma</a:t>
          </a:r>
        </a:p>
      </dsp:txBody>
      <dsp:txXfrm>
        <a:off x="7059304" y="1575263"/>
        <a:ext cx="1238065" cy="140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9CC1-CC14-4166-B034-9CAD32E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075515-EC42-4D0F-B02E-6BEEF46F2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81408"/>
              </p:ext>
            </p:extLst>
          </p:nvPr>
        </p:nvGraphicFramePr>
        <p:xfrm>
          <a:off x="422150" y="539750"/>
          <a:ext cx="82997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13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791220D6-BAE3-43C6-AE37-BC9D02AB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569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575</TotalTime>
  <Words>386</Words>
  <Application>Microsoft Office PowerPoint</Application>
  <PresentationFormat>On-screen Show (16:9)</PresentationFormat>
  <Paragraphs>78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Lato</vt:lpstr>
      <vt:lpstr>Raleway</vt:lpstr>
      <vt:lpstr>Arial</vt:lpstr>
      <vt:lpstr>Swiss</vt:lpstr>
      <vt:lpstr>Gitting Started</vt:lpstr>
      <vt:lpstr>What is Git?</vt:lpstr>
      <vt:lpstr>Commands</vt:lpstr>
      <vt:lpstr>Various Tools to Git it Done</vt:lpstr>
      <vt:lpstr>Groups!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69</cp:revision>
  <dcterms:created xsi:type="dcterms:W3CDTF">2019-01-02T02:35:54Z</dcterms:created>
  <dcterms:modified xsi:type="dcterms:W3CDTF">2019-08-28T17:25:37Z</dcterms:modified>
</cp:coreProperties>
</file>