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Lst>
  <p:sldSz cx="9144000" cy="5143500" type="screen16x9"/>
  <p:notesSz cx="6858000" cy="9144000"/>
  <p:embeddedFontLst>
    <p:embeddedFont>
      <p:font typeface="Cambria Math" panose="02040503050406030204" pitchFamily="18" charset="0"/>
      <p:regular r:id="rId33"/>
    </p:embeddedFont>
    <p:embeddedFont>
      <p:font typeface="Consolas" panose="020B0609020204030204" pitchFamily="49"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Raleway" panose="020B0503030101060003" pitchFamily="34" charset="77"/>
      <p:regular r:id="rId42"/>
      <p:bold r:id="rId43"/>
      <p:italic r:id="rId44"/>
      <p:boldItalic r:id="rId45"/>
    </p:embeddedFont>
    <p:embeddedFont>
      <p:font typeface="Segoe UI" panose="020B050204020402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71" d="100"/>
          <a:sy n="171" d="100"/>
        </p:scale>
        <p:origin x="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9/18/19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82"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83"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06"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07"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964</TotalTime>
  <Words>2126</Words>
  <Application>Microsoft Macintosh PowerPoint</Application>
  <PresentationFormat>On-screen Show (16:9)</PresentationFormat>
  <Paragraphs>450</Paragraphs>
  <Slides>30</Slides>
  <Notes>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Raleway</vt:lpstr>
      <vt:lpstr>Cambria Math</vt:lpstr>
      <vt:lpstr>Lato</vt:lpstr>
      <vt:lpstr>Wingdings</vt:lpstr>
      <vt:lpstr>Segoe UI</vt:lpstr>
      <vt:lpstr>Arial</vt:lpstr>
      <vt:lpstr>Consolas</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Ford, Colby</cp:lastModifiedBy>
  <cp:revision>112</cp:revision>
  <dcterms:created xsi:type="dcterms:W3CDTF">2019-01-02T02:35:54Z</dcterms:created>
  <dcterms:modified xsi:type="dcterms:W3CDTF">2019-09-19T03:58:44Z</dcterms:modified>
</cp:coreProperties>
</file>