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60" r:id="rId3"/>
  </p:sldIdLst>
  <p:sldSz cx="9144000" cy="5143500" type="screen16x9"/>
  <p:notesSz cx="6858000" cy="9144000"/>
  <p:embeddedFontLst>
    <p:embeddedFont>
      <p:font typeface="Lato" panose="020B0604020202020204" charset="0"/>
      <p:regular r:id="rId5"/>
      <p:bold r:id="rId6"/>
      <p:italic r:id="rId7"/>
      <p:boldItalic r:id="rId8"/>
    </p:embeddedFont>
    <p:embeddedFont>
      <p:font typeface="Raleway" panose="020B0003030101060003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4"/>
  </p:normalViewPr>
  <p:slideViewPr>
    <p:cSldViewPr snapToGrid="0" snapToObjects="1">
      <p:cViewPr varScale="1">
        <p:scale>
          <a:sx n="150" d="100"/>
          <a:sy n="150" d="100"/>
        </p:scale>
        <p:origin x="4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944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Midterm Results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DSBA 6190-U90 | Colby T. Ford, Ph.D.</a:t>
            </a:r>
            <a:endParaRPr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DBB79DA9-E528-4E11-A659-9FECE294BE3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422233" y="3151559"/>
            <a:ext cx="1728167" cy="132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Overall Performance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UNCC">
      <a:dk1>
        <a:srgbClr val="084B25"/>
      </a:dk1>
      <a:lt1>
        <a:srgbClr val="FFFFFF"/>
      </a:lt1>
      <a:dk2>
        <a:srgbClr val="000000"/>
      </a:dk2>
      <a:lt2>
        <a:srgbClr val="CBDDAF"/>
      </a:lt2>
      <a:accent1>
        <a:srgbClr val="F0D210"/>
      </a:accent1>
      <a:accent2>
        <a:srgbClr val="097C45"/>
      </a:accent2>
      <a:accent3>
        <a:srgbClr val="0099E8"/>
      </a:accent3>
      <a:accent4>
        <a:srgbClr val="E3417A"/>
      </a:accent4>
      <a:accent5>
        <a:srgbClr val="AEA175"/>
      </a:accent5>
      <a:accent6>
        <a:srgbClr val="FFAE88"/>
      </a:accent6>
      <a:hlink>
        <a:srgbClr val="AEA175"/>
      </a:hlink>
      <a:folHlink>
        <a:srgbClr val="82B2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us report" id="{B8D118B9-3E79-134E-8404-AF4E0AA66648}" vid="{C6B15E1D-7CDD-B94C-BAB6-4EF35313F82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Swiss</Template>
  <TotalTime>1609</TotalTime>
  <Words>16</Words>
  <Application>Microsoft Office PowerPoint</Application>
  <PresentationFormat>On-screen Show (16:9)</PresentationFormat>
  <Paragraphs>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Lato</vt:lpstr>
      <vt:lpstr>Raleway</vt:lpstr>
      <vt:lpstr>Swiss</vt:lpstr>
      <vt:lpstr>Midterm Results</vt:lpstr>
      <vt:lpstr>Overall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Cloud Computing for Data Analysis</dc:title>
  <dc:creator>Ford, Colby</dc:creator>
  <cp:lastModifiedBy>Colby Ford</cp:lastModifiedBy>
  <cp:revision>131</cp:revision>
  <dcterms:created xsi:type="dcterms:W3CDTF">2019-01-02T02:35:54Z</dcterms:created>
  <dcterms:modified xsi:type="dcterms:W3CDTF">2019-10-11T16:18:30Z</dcterms:modified>
</cp:coreProperties>
</file>